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90" r:id="rId2"/>
    <p:sldId id="328" r:id="rId3"/>
    <p:sldId id="329" r:id="rId4"/>
    <p:sldId id="335" r:id="rId5"/>
    <p:sldId id="336" r:id="rId6"/>
    <p:sldId id="337" r:id="rId7"/>
    <p:sldId id="343" r:id="rId8"/>
    <p:sldId id="330" r:id="rId9"/>
    <p:sldId id="339" r:id="rId10"/>
    <p:sldId id="340" r:id="rId11"/>
    <p:sldId id="344" r:id="rId12"/>
    <p:sldId id="341" r:id="rId13"/>
    <p:sldId id="342" r:id="rId14"/>
    <p:sldId id="331" r:id="rId15"/>
    <p:sldId id="345" r:id="rId16"/>
    <p:sldId id="346" r:id="rId17"/>
    <p:sldId id="347" r:id="rId18"/>
    <p:sldId id="348" r:id="rId19"/>
    <p:sldId id="349" r:id="rId20"/>
    <p:sldId id="332" r:id="rId21"/>
    <p:sldId id="351" r:id="rId22"/>
    <p:sldId id="353" r:id="rId23"/>
    <p:sldId id="352" r:id="rId24"/>
    <p:sldId id="274" r:id="rId25"/>
  </p:sldIdLst>
  <p:sldSz cx="9144000" cy="5143500" type="screen16x9"/>
  <p:notesSz cx="6858000" cy="9144000"/>
  <p:custDataLst>
    <p:tags r:id="rId28"/>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
          <p15:clr>
            <a:srgbClr val="A4A3A4"/>
          </p15:clr>
        </p15:guide>
        <p15:guide id="2" pos="2880">
          <p15:clr>
            <a:srgbClr val="A4A3A4"/>
          </p15:clr>
        </p15:guide>
        <p15:guide id="3" pos="272">
          <p15:clr>
            <a:srgbClr val="A4A3A4"/>
          </p15:clr>
        </p15:guide>
        <p15:guide id="4" pos="5488">
          <p15:clr>
            <a:srgbClr val="A4A3A4"/>
          </p15:clr>
        </p15:guide>
        <p15:guide id="5" orient="horz" pos="1620">
          <p15:clr>
            <a:srgbClr val="A4A3A4"/>
          </p15:clr>
        </p15:guide>
        <p15:guide id="6" orient="horz" pos="3162">
          <p15:clr>
            <a:srgbClr val="A4A3A4"/>
          </p15:clr>
        </p15:guide>
        <p15:guide id="7" orient="horz" pos="17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03B9"/>
    <a:srgbClr val="FF7862"/>
    <a:srgbClr val="F53DB8"/>
    <a:srgbClr val="FEB134"/>
    <a:srgbClr val="FEC160"/>
    <a:srgbClr val="0590BB"/>
    <a:srgbClr val="FF5033"/>
    <a:srgbClr val="F7F5FA"/>
    <a:srgbClr val="B28743"/>
    <a:srgbClr val="9295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45" autoAdjust="0"/>
    <p:restoredTop sz="84848" autoAdjust="0"/>
  </p:normalViewPr>
  <p:slideViewPr>
    <p:cSldViewPr snapToGrid="0" showGuides="1">
      <p:cViewPr varScale="1">
        <p:scale>
          <a:sx n="128" d="100"/>
          <a:sy n="128" d="100"/>
        </p:scale>
        <p:origin x="912" y="114"/>
      </p:cViewPr>
      <p:guideLst>
        <p:guide orient="horz" pos="100"/>
        <p:guide pos="2880"/>
        <p:guide pos="272"/>
        <p:guide pos="5488"/>
        <p:guide orient="horz" pos="1620"/>
        <p:guide orient="horz" pos="3162"/>
        <p:guide orient="horz" pos="172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082"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4B9D10-E8FB-4D02-840A-71DC6B10B071}"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E13031-F953-48DA-BD81-EFC398A6DED6}"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C27CB6-E3B6-46A8-911C-0E0CA1595881}"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6C6673-8C3A-403B-A0F1-C08AF9276C6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C6673-8C3A-403B-A0F1-C08AF9276C6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C6673-8C3A-403B-A0F1-C08AF9276C6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C6673-8C3A-403B-A0F1-C08AF9276C6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C6673-8C3A-403B-A0F1-C08AF9276C6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C6673-8C3A-403B-A0F1-C08AF9276C6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C6673-8C3A-403B-A0F1-C08AF9276C6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C6673-8C3A-403B-A0F1-C08AF9276C6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C6673-8C3A-403B-A0F1-C08AF9276C6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C6673-8C3A-403B-A0F1-C08AF9276C6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C6673-8C3A-403B-A0F1-C08AF9276C6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C6673-8C3A-403B-A0F1-C08AF9276C6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C6673-8C3A-403B-A0F1-C08AF9276C6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C6673-8C3A-403B-A0F1-C08AF9276C6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C6673-8C3A-403B-A0F1-C08AF9276C6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C6673-8C3A-403B-A0F1-C08AF9276C6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C6673-8C3A-403B-A0F1-C08AF9276C6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C6673-8C3A-403B-A0F1-C08AF9276C61}"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C6673-8C3A-403B-A0F1-C08AF9276C6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C6673-8C3A-403B-A0F1-C08AF9276C6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C6673-8C3A-403B-A0F1-C08AF9276C6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C6673-8C3A-403B-A0F1-C08AF9276C6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C6673-8C3A-403B-A0F1-C08AF9276C6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C6673-8C3A-403B-A0F1-C08AF9276C6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6C6673-8C3A-403B-A0F1-C08AF9276C6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AE59AF5-EF36-4F21-887F-7A877F937721}"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9F9B4AC-B2A5-48F4-A5C5-DC31374EFE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5"/>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1" y="273845"/>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AE59AF5-EF36-4F21-887F-7A877F937721}"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9F9B4AC-B2A5-48F4-A5C5-DC31374EFE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AE59AF5-EF36-4F21-887F-7A877F937721}" type="datetimeFigureOut">
              <a:rPr lang="zh-CN" altLang="en-US" smtClean="0"/>
              <a:t>2021/1/6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9F9B4AC-B2A5-48F4-A5C5-DC31374EFE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E59AF5-EF36-4F21-887F-7A877F937721}" type="datetimeFigureOut">
              <a:rPr lang="zh-CN" altLang="en-US" smtClean="0"/>
              <a:t>2021/1/6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9F9B4AC-B2A5-48F4-A5C5-DC31374EFE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1"/>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AE59AF5-EF36-4F21-887F-7A877F937721}"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9F9B4AC-B2A5-48F4-A5C5-DC31374EFE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1"/>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AE59AF5-EF36-4F21-887F-7A877F937721}"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9F9B4AC-B2A5-48F4-A5C5-DC31374EFE7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628650" y="273844"/>
            <a:ext cx="7886700" cy="994172"/>
          </a:xfrm>
          <a:prstGeom prst="rect">
            <a:avLst/>
          </a:prstGeom>
        </p:spPr>
        <p:txBody>
          <a:bodyPr vert="horz" lIns="91426" tIns="45712" rIns="91426" bIns="4571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26" tIns="45712" rIns="91426" bIns="45712"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26" tIns="45712" rIns="91426" bIns="45712" rtlCol="0" anchor="ctr"/>
          <a:lstStyle>
            <a:lvl1pPr algn="l">
              <a:defRPr sz="900">
                <a:solidFill>
                  <a:schemeClr val="tx1">
                    <a:tint val="75000"/>
                  </a:schemeClr>
                </a:solidFill>
              </a:defRPr>
            </a:lvl1pPr>
          </a:lstStyle>
          <a:p>
            <a:fld id="{CAE59AF5-EF36-4F21-887F-7A877F937721}" type="datetimeFigureOut">
              <a:rPr lang="zh-CN" altLang="en-US" smtClean="0"/>
              <a:t>2021/1/6</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26" tIns="45712" rIns="91426" bIns="4571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26" tIns="45712" rIns="91426" bIns="45712" rtlCol="0" anchor="ctr"/>
          <a:lstStyle>
            <a:lvl1pPr algn="r">
              <a:defRPr sz="900">
                <a:solidFill>
                  <a:schemeClr val="tx1">
                    <a:tint val="75000"/>
                  </a:schemeClr>
                </a:solidFill>
              </a:defRPr>
            </a:lvl1pPr>
          </a:lstStyle>
          <a:p>
            <a:fld id="{F9F9B4AC-B2A5-48F4-A5C5-DC31374EFE7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3" y="2693"/>
            <a:ext cx="9140693" cy="5141640"/>
          </a:xfrm>
          <a:prstGeom prst="rect">
            <a:avLst/>
          </a:prstGeom>
        </p:spPr>
      </p:pic>
      <p:sp>
        <p:nvSpPr>
          <p:cNvPr id="6" name="文本框 8"/>
          <p:cNvSpPr txBox="1">
            <a:spLocks noChangeArrowheads="1"/>
          </p:cNvSpPr>
          <p:nvPr/>
        </p:nvSpPr>
        <p:spPr bwMode="auto">
          <a:xfrm>
            <a:off x="3586778" y="3232693"/>
            <a:ext cx="1755581" cy="46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1200">
                <a:latin typeface="微软雅黑" panose="020B0503020204020204" pitchFamily="34" charset="-122"/>
                <a:ea typeface="微软雅黑" panose="020B0503020204020204" pitchFamily="34" charset="-122"/>
              </a:rPr>
              <a:t>演示人：</a:t>
            </a:r>
            <a:r>
              <a:rPr lang="en-US" altLang="zh-CN" sz="1200">
                <a:latin typeface="微软雅黑" panose="020B0503020204020204" pitchFamily="34" charset="-122"/>
                <a:ea typeface="微软雅黑" panose="020B0503020204020204" pitchFamily="34" charset="-122"/>
              </a:rPr>
              <a:t>xiazaii</a:t>
            </a:r>
          </a:p>
          <a:p>
            <a:pPr algn="ctr" fontAlgn="base">
              <a:spcBef>
                <a:spcPct val="0"/>
              </a:spcBef>
              <a:spcAft>
                <a:spcPct val="0"/>
              </a:spcAft>
              <a:defRPr/>
            </a:pPr>
            <a:r>
              <a:rPr lang="zh-CN" altLang="en-US" sz="1200">
                <a:latin typeface="微软雅黑" panose="020B0503020204020204" pitchFamily="34" charset="-122"/>
                <a:ea typeface="微软雅黑" panose="020B0503020204020204" pitchFamily="34" charset="-122"/>
              </a:rPr>
              <a:t>演示时间：</a:t>
            </a:r>
            <a:r>
              <a:rPr lang="en-US" altLang="zh-CN" sz="1200">
                <a:latin typeface="微软雅黑" panose="020B0503020204020204" pitchFamily="34" charset="-122"/>
                <a:ea typeface="微软雅黑" panose="020B0503020204020204" pitchFamily="34" charset="-122"/>
              </a:rPr>
              <a:t>20xx</a:t>
            </a:r>
            <a:r>
              <a:rPr lang="zh-CN" altLang="en-US" sz="1200">
                <a:latin typeface="微软雅黑" panose="020B0503020204020204" pitchFamily="34" charset="-122"/>
                <a:ea typeface="微软雅黑" panose="020B0503020204020204" pitchFamily="34" charset="-122"/>
              </a:rPr>
              <a:t>年</a:t>
            </a:r>
            <a:r>
              <a:rPr lang="en-US" altLang="zh-CN" sz="1200">
                <a:latin typeface="微软雅黑" panose="020B0503020204020204" pitchFamily="34" charset="-122"/>
                <a:ea typeface="微软雅黑" panose="020B0503020204020204" pitchFamily="34" charset="-122"/>
              </a:rPr>
              <a:t>xx</a:t>
            </a:r>
            <a:r>
              <a:rPr lang="zh-CN" altLang="en-US" sz="1200">
                <a:latin typeface="微软雅黑" panose="020B0503020204020204" pitchFamily="34" charset="-122"/>
                <a:ea typeface="微软雅黑" panose="020B0503020204020204" pitchFamily="34" charset="-122"/>
              </a:rPr>
              <a:t>月</a:t>
            </a:r>
            <a:endParaRPr lang="en-US" altLang="zh-CN" sz="1200" dirty="0">
              <a:latin typeface="微软雅黑" panose="020B0503020204020204" pitchFamily="34" charset="-122"/>
              <a:ea typeface="微软雅黑" panose="020B0503020204020204" pitchFamily="34" charset="-122"/>
            </a:endParaRPr>
          </a:p>
        </p:txBody>
      </p:sp>
      <p:sp>
        <p:nvSpPr>
          <p:cNvPr id="3" name="文本框 5"/>
          <p:cNvSpPr txBox="1">
            <a:spLocks noChangeArrowheads="1"/>
          </p:cNvSpPr>
          <p:nvPr/>
        </p:nvSpPr>
        <p:spPr bwMode="auto">
          <a:xfrm>
            <a:off x="1449262" y="1839905"/>
            <a:ext cx="6245475" cy="76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4400" b="1" dirty="0">
                <a:latin typeface="微软雅黑" panose="020B0503020204020204" pitchFamily="34" charset="-122"/>
                <a:ea typeface="微软雅黑" panose="020B0503020204020204" pitchFamily="34" charset="-122"/>
              </a:rPr>
              <a:t>企业校园毕业招聘</a:t>
            </a:r>
            <a:r>
              <a:rPr lang="en-US" altLang="zh-CN" sz="4400" b="1" dirty="0">
                <a:latin typeface="微软雅黑" panose="020B0503020204020204" pitchFamily="34" charset="-122"/>
                <a:ea typeface="微软雅黑" panose="020B0503020204020204" pitchFamily="34" charset="-122"/>
              </a:rPr>
              <a:t>PPT</a:t>
            </a:r>
            <a:endParaRPr lang="zh-CN" altLang="en-US" sz="4400" b="1" dirty="0">
              <a:latin typeface="微软雅黑" panose="020B0503020204020204" pitchFamily="34" charset="-122"/>
              <a:ea typeface="微软雅黑" panose="020B0503020204020204" pitchFamily="34" charset="-122"/>
            </a:endParaRPr>
          </a:p>
        </p:txBody>
      </p:sp>
      <p:sp>
        <p:nvSpPr>
          <p:cNvPr id="9" name="文本框 8"/>
          <p:cNvSpPr txBox="1">
            <a:spLocks noChangeArrowheads="1"/>
          </p:cNvSpPr>
          <p:nvPr/>
        </p:nvSpPr>
        <p:spPr bwMode="auto">
          <a:xfrm>
            <a:off x="2487122" y="2758897"/>
            <a:ext cx="3954901" cy="30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buNone/>
            </a:pPr>
            <a:r>
              <a:rPr lang="zh-CN" altLang="en-US" sz="1400" cap="all" dirty="0">
                <a:latin typeface="微软雅黑" panose="020B0503020204020204" pitchFamily="34" charset="-122"/>
                <a:ea typeface="微软雅黑" panose="020B0503020204020204" pitchFamily="34" charset="-122"/>
                <a:cs typeface="Arial" panose="020B0604020202020204" pitchFamily="34" charset="0"/>
              </a:rPr>
              <a:t>适用于公司企业校园招聘｜毕业招聘｜招聘总结</a:t>
            </a:r>
          </a:p>
        </p:txBody>
      </p: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l="11343" t="5926" r="16866" b="40564"/>
          <a:stretch>
            <a:fillRect/>
          </a:stretch>
        </p:blipFill>
        <p:spPr>
          <a:xfrm>
            <a:off x="5983152" y="331706"/>
            <a:ext cx="2784021" cy="116724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43">
                                          <p:stCondLst>
                                            <p:cond delay="0"/>
                                          </p:stCondLst>
                                        </p:cTn>
                                        <p:tgtEl>
                                          <p:spTgt spid="2"/>
                                        </p:tgtEl>
                                      </p:cBhvr>
                                    </p:animEffect>
                                    <p:anim calcmode="lin" valueType="num">
                                      <p:cBhvr>
                                        <p:cTn id="8" dur="448"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163"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163" tmFilter="0, 0; 0.125,0.2665; 0.25,0.4; 0.375,0.465; 0.5,0.5;  0.625,0.535; 0.75,0.6; 0.875,0.7335; 1,1">
                                          <p:stCondLst>
                                            <p:cond delay="163"/>
                                          </p:stCondLst>
                                        </p:cTn>
                                        <p:tgtEl>
                                          <p:spTgt spid="2"/>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325"/>
                                          </p:stCondLst>
                                        </p:cTn>
                                        <p:tgtEl>
                                          <p:spTgt spid="2"/>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499"/>
                                          </p:stCondLst>
                                        </p:cTn>
                                        <p:tgtEl>
                                          <p:spTgt spid="2"/>
                                        </p:tgtEl>
                                        <p:attrNameLst>
                                          <p:attrName>ppt_y</p:attrName>
                                        </p:attrNameLst>
                                      </p:cBhvr>
                                      <p:tavLst>
                                        <p:tav tm="0" fmla="#ppt_y-sin(pi*$)/81">
                                          <p:val>
                                            <p:fltVal val="0"/>
                                          </p:val>
                                        </p:tav>
                                        <p:tav tm="100000">
                                          <p:val>
                                            <p:fltVal val="1"/>
                                          </p:val>
                                        </p:tav>
                                      </p:tavLst>
                                    </p:anim>
                                    <p:animScale>
                                      <p:cBhvr>
                                        <p:cTn id="13" dur="1">
                                          <p:stCondLst>
                                            <p:cond delay="160"/>
                                          </p:stCondLst>
                                        </p:cTn>
                                        <p:tgtEl>
                                          <p:spTgt spid="2"/>
                                        </p:tgtEl>
                                      </p:cBhvr>
                                      <p:to x="100000" y="60000"/>
                                    </p:animScale>
                                    <p:animScale>
                                      <p:cBhvr>
                                        <p:cTn id="14" dur="1" decel="50000">
                                          <p:stCondLst>
                                            <p:cond delay="166"/>
                                          </p:stCondLst>
                                        </p:cTn>
                                        <p:tgtEl>
                                          <p:spTgt spid="2"/>
                                        </p:tgtEl>
                                      </p:cBhvr>
                                      <p:to x="100000" y="100000"/>
                                    </p:animScale>
                                    <p:animScale>
                                      <p:cBhvr>
                                        <p:cTn id="15" dur="1">
                                          <p:stCondLst>
                                            <p:cond delay="323"/>
                                          </p:stCondLst>
                                        </p:cTn>
                                        <p:tgtEl>
                                          <p:spTgt spid="2"/>
                                        </p:tgtEl>
                                      </p:cBhvr>
                                      <p:to x="100000" y="80000"/>
                                    </p:animScale>
                                    <p:animScale>
                                      <p:cBhvr>
                                        <p:cTn id="16" dur="1" decel="50000">
                                          <p:stCondLst>
                                            <p:cond delay="329"/>
                                          </p:stCondLst>
                                        </p:cTn>
                                        <p:tgtEl>
                                          <p:spTgt spid="2"/>
                                        </p:tgtEl>
                                      </p:cBhvr>
                                      <p:to x="100000" y="100000"/>
                                    </p:animScale>
                                    <p:animScale>
                                      <p:cBhvr>
                                        <p:cTn id="17" dur="1">
                                          <p:stCondLst>
                                            <p:cond delay="499"/>
                                          </p:stCondLst>
                                        </p:cTn>
                                        <p:tgtEl>
                                          <p:spTgt spid="2"/>
                                        </p:tgtEl>
                                      </p:cBhvr>
                                      <p:to x="100000" y="90000"/>
                                    </p:animScale>
                                    <p:animScale>
                                      <p:cBhvr>
                                        <p:cTn id="18" dur="1" decel="50000">
                                          <p:stCondLst>
                                            <p:cond delay="499"/>
                                          </p:stCondLst>
                                        </p:cTn>
                                        <p:tgtEl>
                                          <p:spTgt spid="2"/>
                                        </p:tgtEl>
                                      </p:cBhvr>
                                      <p:to x="100000" y="100000"/>
                                    </p:animScale>
                                    <p:animScale>
                                      <p:cBhvr>
                                        <p:cTn id="19" dur="1">
                                          <p:stCondLst>
                                            <p:cond delay="499"/>
                                          </p:stCondLst>
                                        </p:cTn>
                                        <p:tgtEl>
                                          <p:spTgt spid="2"/>
                                        </p:tgtEl>
                                      </p:cBhvr>
                                      <p:to x="100000" y="95000"/>
                                    </p:animScale>
                                    <p:animScale>
                                      <p:cBhvr>
                                        <p:cTn id="20" dur="1" decel="50000">
                                          <p:stCondLst>
                                            <p:cond delay="499"/>
                                          </p:stCondLst>
                                        </p:cTn>
                                        <p:tgtEl>
                                          <p:spTgt spid="2"/>
                                        </p:tgtEl>
                                      </p:cBhvr>
                                      <p:to x="100000" y="100000"/>
                                    </p:animScale>
                                  </p:childTnLst>
                                </p:cTn>
                              </p:par>
                              <p:par>
                                <p:cTn id="21" presetID="42"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anim calcmode="lin" valueType="num">
                                      <p:cBhvr>
                                        <p:cTn id="24" dur="500" fill="hold"/>
                                        <p:tgtEl>
                                          <p:spTgt spid="5"/>
                                        </p:tgtEl>
                                        <p:attrNameLst>
                                          <p:attrName>ppt_x</p:attrName>
                                        </p:attrNameLst>
                                      </p:cBhvr>
                                      <p:tavLst>
                                        <p:tav tm="0">
                                          <p:val>
                                            <p:strVal val="#ppt_x"/>
                                          </p:val>
                                        </p:tav>
                                        <p:tav tm="100000">
                                          <p:val>
                                            <p:strVal val="#ppt_x"/>
                                          </p:val>
                                        </p:tav>
                                      </p:tavLst>
                                    </p:anim>
                                    <p:anim calcmode="lin" valueType="num">
                                      <p:cBhvr>
                                        <p:cTn id="25" dur="500" fill="hold"/>
                                        <p:tgtEl>
                                          <p:spTgt spid="5"/>
                                        </p:tgtEl>
                                        <p:attrNameLst>
                                          <p:attrName>ppt_y</p:attrName>
                                        </p:attrNameLst>
                                      </p:cBhvr>
                                      <p:tavLst>
                                        <p:tav tm="0">
                                          <p:val>
                                            <p:strVal val="#ppt_y+.1"/>
                                          </p:val>
                                        </p:tav>
                                        <p:tav tm="100000">
                                          <p:val>
                                            <p:strVal val="#ppt_y"/>
                                          </p:val>
                                        </p:tav>
                                      </p:tavLst>
                                    </p:anim>
                                  </p:childTnLst>
                                </p:cTn>
                              </p:par>
                              <p:par>
                                <p:cTn id="26" presetID="56" presetClass="entr" presetSubtype="0" fill="hold" grpId="0" nodeType="withEffect">
                                  <p:stCondLst>
                                    <p:cond delay="0"/>
                                  </p:stCondLst>
                                  <p:iterate type="lt">
                                    <p:tmPct val="10000"/>
                                  </p:iterate>
                                  <p:childTnLst>
                                    <p:set>
                                      <p:cBhvr>
                                        <p:cTn id="27" dur="1" fill="hold">
                                          <p:stCondLst>
                                            <p:cond delay="0"/>
                                          </p:stCondLst>
                                        </p:cTn>
                                        <p:tgtEl>
                                          <p:spTgt spid="3"/>
                                        </p:tgtEl>
                                        <p:attrNameLst>
                                          <p:attrName>style.visibility</p:attrName>
                                        </p:attrNameLst>
                                      </p:cBhvr>
                                      <p:to>
                                        <p:strVal val="visible"/>
                                      </p:to>
                                    </p:set>
                                    <p:anim by="(-#ppt_w*2)" calcmode="lin" valueType="num">
                                      <p:cBhvr rctx="PPT">
                                        <p:cTn id="28" dur="250" autoRev="1" fill="hold">
                                          <p:stCondLst>
                                            <p:cond delay="0"/>
                                          </p:stCondLst>
                                        </p:cTn>
                                        <p:tgtEl>
                                          <p:spTgt spid="3"/>
                                        </p:tgtEl>
                                        <p:attrNameLst>
                                          <p:attrName>ppt_w</p:attrName>
                                        </p:attrNameLst>
                                      </p:cBhvr>
                                    </p:anim>
                                    <p:anim by="(#ppt_w*0.50)" calcmode="lin" valueType="num">
                                      <p:cBhvr>
                                        <p:cTn id="29" dur="250" decel="50000" autoRev="1" fill="hold">
                                          <p:stCondLst>
                                            <p:cond delay="0"/>
                                          </p:stCondLst>
                                        </p:cTn>
                                        <p:tgtEl>
                                          <p:spTgt spid="3"/>
                                        </p:tgtEl>
                                        <p:attrNameLst>
                                          <p:attrName>ppt_x</p:attrName>
                                        </p:attrNameLst>
                                      </p:cBhvr>
                                    </p:anim>
                                    <p:anim from="(-#ppt_h/2)" to="(#ppt_y)" calcmode="lin" valueType="num">
                                      <p:cBhvr>
                                        <p:cTn id="30" dur="500" fill="hold">
                                          <p:stCondLst>
                                            <p:cond delay="0"/>
                                          </p:stCondLst>
                                        </p:cTn>
                                        <p:tgtEl>
                                          <p:spTgt spid="3"/>
                                        </p:tgtEl>
                                        <p:attrNameLst>
                                          <p:attrName>ppt_y</p:attrName>
                                        </p:attrNameLst>
                                      </p:cBhvr>
                                    </p:anim>
                                    <p:animRot by="21600000">
                                      <p:cBhvr>
                                        <p:cTn id="31" dur="500" fill="hold">
                                          <p:stCondLst>
                                            <p:cond delay="0"/>
                                          </p:stCondLst>
                                        </p:cTn>
                                        <p:tgtEl>
                                          <p:spTgt spid="3"/>
                                        </p:tgtEl>
                                        <p:attrNameLst>
                                          <p:attrName>r</p:attrName>
                                        </p:attrNameLst>
                                      </p:cBhvr>
                                    </p:animRot>
                                  </p:childTnLst>
                                </p:cTn>
                              </p:par>
                              <p:par>
                                <p:cTn id="32" presetID="2" presetClass="entr" presetSubtype="4"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53" presetClass="entr" presetSubtype="16"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09861" y="765212"/>
            <a:ext cx="1867463" cy="3691024"/>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矩形 2"/>
          <p:cNvSpPr/>
          <p:nvPr/>
        </p:nvSpPr>
        <p:spPr>
          <a:xfrm>
            <a:off x="3567589" y="765212"/>
            <a:ext cx="1867463" cy="3691024"/>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C000"/>
              </a:solidFill>
            </a:endParaRPr>
          </a:p>
        </p:txBody>
      </p:sp>
      <p:sp>
        <p:nvSpPr>
          <p:cNvPr id="4" name="矩形 3"/>
          <p:cNvSpPr/>
          <p:nvPr/>
        </p:nvSpPr>
        <p:spPr>
          <a:xfrm>
            <a:off x="1334215" y="765212"/>
            <a:ext cx="1867463" cy="3691024"/>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5" name="组合 4"/>
          <p:cNvGrpSpPr/>
          <p:nvPr/>
        </p:nvGrpSpPr>
        <p:grpSpPr>
          <a:xfrm>
            <a:off x="652687" y="2083642"/>
            <a:ext cx="2548991" cy="1931625"/>
            <a:chOff x="2508210" y="2672862"/>
            <a:chExt cx="2654633" cy="2011680"/>
          </a:xfrm>
          <a:solidFill>
            <a:srgbClr val="EA5322"/>
          </a:solidFill>
        </p:grpSpPr>
        <p:sp>
          <p:nvSpPr>
            <p:cNvPr id="6" name="矩形 5"/>
            <p:cNvSpPr/>
            <p:nvPr/>
          </p:nvSpPr>
          <p:spPr>
            <a:xfrm>
              <a:off x="3217984" y="2672862"/>
              <a:ext cx="1944859"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直角三角形 6"/>
            <p:cNvSpPr/>
            <p:nvPr/>
          </p:nvSpPr>
          <p:spPr>
            <a:xfrm rot="2690097">
              <a:off x="2508210" y="2966221"/>
              <a:ext cx="1416789" cy="1424974"/>
            </a:xfrm>
            <a:prstGeom prst="rtTriangle">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3567992" y="2083641"/>
            <a:ext cx="1866656" cy="19307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9" name="组合 8"/>
          <p:cNvGrpSpPr/>
          <p:nvPr/>
        </p:nvGrpSpPr>
        <p:grpSpPr>
          <a:xfrm>
            <a:off x="5791257" y="2083641"/>
            <a:ext cx="2643059" cy="1930790"/>
            <a:chOff x="8597736" y="2671748"/>
            <a:chExt cx="2652206" cy="2011680"/>
          </a:xfrm>
          <a:solidFill>
            <a:srgbClr val="FCC818"/>
          </a:solidFill>
        </p:grpSpPr>
        <p:sp>
          <p:nvSpPr>
            <p:cNvPr id="10" name="矩形 9"/>
            <p:cNvSpPr/>
            <p:nvPr/>
          </p:nvSpPr>
          <p:spPr>
            <a:xfrm rot="10800000">
              <a:off x="8597736" y="2671748"/>
              <a:ext cx="1944859" cy="2011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13490097">
              <a:off x="9833153" y="2966221"/>
              <a:ext cx="1416789" cy="1424974"/>
            </a:xfrm>
            <a:prstGeom prst="rtTriangle">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1053561" y="912329"/>
            <a:ext cx="2428768" cy="1084913"/>
          </a:xfrm>
          <a:prstGeom prst="rect">
            <a:avLst/>
          </a:prstGeom>
          <a:noFill/>
        </p:spPr>
        <p:txBody>
          <a:bodyPr wrap="square" lIns="68580" tIns="34290" rIns="68580" bIns="34290" rtlCol="0">
            <a:spAutoFit/>
          </a:bodyPr>
          <a:lstStyle/>
          <a:p>
            <a:pPr algn="ctr"/>
            <a:r>
              <a:rPr lang="en-US" altLang="zh-CN" sz="6600" dirty="0">
                <a:solidFill>
                  <a:srgbClr val="EA5322"/>
                </a:solidFill>
                <a:latin typeface="Bodoni MT Poster Compressed" pitchFamily="18" charset="0"/>
                <a:ea typeface="微软雅黑" panose="020B0503020204020204" pitchFamily="34" charset="-122"/>
              </a:rPr>
              <a:t>01</a:t>
            </a:r>
            <a:endParaRPr lang="zh-CN" altLang="en-US" sz="6600" dirty="0">
              <a:solidFill>
                <a:srgbClr val="EA5322"/>
              </a:solidFill>
              <a:latin typeface="Bodoni MT Poster Compressed" pitchFamily="18" charset="0"/>
              <a:ea typeface="微软雅黑" panose="020B0503020204020204" pitchFamily="34" charset="-122"/>
            </a:endParaRPr>
          </a:p>
        </p:txBody>
      </p:sp>
      <p:sp>
        <p:nvSpPr>
          <p:cNvPr id="19" name="文本框 27"/>
          <p:cNvSpPr txBox="1"/>
          <p:nvPr/>
        </p:nvSpPr>
        <p:spPr>
          <a:xfrm>
            <a:off x="3460428" y="912329"/>
            <a:ext cx="2168293" cy="1084912"/>
          </a:xfrm>
          <a:prstGeom prst="rect">
            <a:avLst/>
          </a:prstGeom>
          <a:noFill/>
        </p:spPr>
        <p:txBody>
          <a:bodyPr wrap="square" lIns="68580" tIns="34290" rIns="68580" bIns="34290" rtlCol="0">
            <a:spAutoFit/>
          </a:bodyPr>
          <a:lstStyle>
            <a:defPPr>
              <a:defRPr lang="zh-CN"/>
            </a:defPPr>
            <a:lvl1pPr algn="ctr">
              <a:defRPr sz="8800" b="1">
                <a:solidFill>
                  <a:srgbClr val="7C35B1"/>
                </a:solidFill>
                <a:latin typeface="微软雅黑" panose="020B0503020204020204" pitchFamily="34" charset="-122"/>
                <a:ea typeface="微软雅黑" panose="020B0503020204020204" pitchFamily="34" charset="-122"/>
              </a:defRPr>
            </a:lvl1pPr>
          </a:lstStyle>
          <a:p>
            <a:r>
              <a:rPr lang="en-US" altLang="zh-CN" sz="6600" b="0" dirty="0">
                <a:solidFill>
                  <a:srgbClr val="C00000"/>
                </a:solidFill>
                <a:latin typeface="Bodoni MT Poster Compressed" pitchFamily="18" charset="0"/>
              </a:rPr>
              <a:t>02</a:t>
            </a:r>
            <a:endParaRPr lang="zh-CN" altLang="en-US" sz="6600" b="0" dirty="0">
              <a:solidFill>
                <a:srgbClr val="C00000"/>
              </a:solidFill>
              <a:latin typeface="Bodoni MT Poster Compressed" pitchFamily="18" charset="0"/>
            </a:endParaRPr>
          </a:p>
        </p:txBody>
      </p:sp>
      <p:sp>
        <p:nvSpPr>
          <p:cNvPr id="20" name="文本框 28"/>
          <p:cNvSpPr txBox="1"/>
          <p:nvPr/>
        </p:nvSpPr>
        <p:spPr>
          <a:xfrm>
            <a:off x="5764782" y="912329"/>
            <a:ext cx="1957619" cy="1084912"/>
          </a:xfrm>
          <a:prstGeom prst="rect">
            <a:avLst/>
          </a:prstGeom>
          <a:noFill/>
        </p:spPr>
        <p:txBody>
          <a:bodyPr wrap="square" lIns="68580" tIns="34290" rIns="68580" bIns="34290" rtlCol="0">
            <a:spAutoFit/>
          </a:bodyPr>
          <a:lstStyle>
            <a:defPPr>
              <a:defRPr lang="zh-CN"/>
            </a:defPPr>
            <a:lvl1pPr algn="ctr">
              <a:defRPr sz="8800" b="1">
                <a:solidFill>
                  <a:srgbClr val="7C35B1"/>
                </a:solidFill>
                <a:latin typeface="微软雅黑" panose="020B0503020204020204" pitchFamily="34" charset="-122"/>
                <a:ea typeface="微软雅黑" panose="020B0503020204020204" pitchFamily="34" charset="-122"/>
              </a:defRPr>
            </a:lvl1pPr>
          </a:lstStyle>
          <a:p>
            <a:r>
              <a:rPr lang="en-US" altLang="zh-CN" sz="6600" b="0" dirty="0">
                <a:solidFill>
                  <a:srgbClr val="FCC818"/>
                </a:solidFill>
                <a:latin typeface="Bodoni MT Poster Compressed" pitchFamily="18" charset="0"/>
              </a:rPr>
              <a:t>03</a:t>
            </a:r>
            <a:endParaRPr lang="zh-CN" altLang="en-US" sz="6600" b="0" dirty="0">
              <a:solidFill>
                <a:srgbClr val="FCC818"/>
              </a:solidFill>
              <a:latin typeface="Bodoni MT Poster Compressed" pitchFamily="18" charset="0"/>
            </a:endParaRPr>
          </a:p>
        </p:txBody>
      </p:sp>
      <p:sp>
        <p:nvSpPr>
          <p:cNvPr id="21" name="矩形 13"/>
          <p:cNvSpPr>
            <a:spLocks noChangeArrowheads="1"/>
          </p:cNvSpPr>
          <p:nvPr/>
        </p:nvSpPr>
        <p:spPr bwMode="auto">
          <a:xfrm>
            <a:off x="1395296" y="2587371"/>
            <a:ext cx="176753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50000"/>
              </a:lnSpc>
              <a:spcBef>
                <a:spcPct val="0"/>
              </a:spcBef>
              <a:buClr>
                <a:schemeClr val="accent1"/>
              </a:buClr>
              <a:buFont typeface="Arial" panose="020B0604020202020204" pitchFamily="34" charset="0"/>
              <a:buNone/>
            </a:pPr>
            <a:r>
              <a:rPr lang="zh-CN" altLang="en-US" sz="1500" b="1" dirty="0">
                <a:solidFill>
                  <a:schemeClr val="bg1"/>
                </a:solidFill>
                <a:latin typeface="微软雅黑" panose="020B0503020204020204" pitchFamily="34" charset="-122"/>
                <a:ea typeface="微软雅黑" panose="020B0503020204020204" pitchFamily="34" charset="-122"/>
              </a:rPr>
              <a:t>点击添加标题</a:t>
            </a:r>
            <a:endParaRPr lang="en-US" altLang="zh-CN" sz="1500" b="1" dirty="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100" dirty="0">
                <a:solidFill>
                  <a:schemeClr val="bg1"/>
                </a:solidFill>
                <a:latin typeface="微软雅黑" panose="020B0503020204020204" pitchFamily="34" charset="-122"/>
                <a:ea typeface="微软雅黑" panose="020B0503020204020204" pitchFamily="34" charset="-122"/>
              </a:rPr>
              <a:t>单击此处添加文字内容</a:t>
            </a:r>
            <a:endParaRPr lang="en-US" altLang="zh-CN" sz="1100" dirty="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100" dirty="0">
                <a:solidFill>
                  <a:schemeClr val="bg1"/>
                </a:solidFill>
                <a:latin typeface="微软雅黑" panose="020B0503020204020204" pitchFamily="34" charset="-122"/>
                <a:ea typeface="微软雅黑" panose="020B0503020204020204" pitchFamily="34" charset="-122"/>
              </a:rPr>
              <a:t>单击此处添加文字内容</a:t>
            </a:r>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22" name="矩形 13"/>
          <p:cNvSpPr>
            <a:spLocks noChangeArrowheads="1"/>
          </p:cNvSpPr>
          <p:nvPr/>
        </p:nvSpPr>
        <p:spPr bwMode="auto">
          <a:xfrm>
            <a:off x="3617552" y="2587371"/>
            <a:ext cx="176753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50000"/>
              </a:lnSpc>
              <a:spcBef>
                <a:spcPct val="0"/>
              </a:spcBef>
              <a:buClr>
                <a:schemeClr val="accent1"/>
              </a:buClr>
              <a:buFont typeface="Arial" panose="020B0604020202020204" pitchFamily="34" charset="0"/>
              <a:buNone/>
            </a:pPr>
            <a:r>
              <a:rPr lang="zh-CN" altLang="en-US" sz="1500" b="1" dirty="0">
                <a:solidFill>
                  <a:schemeClr val="bg1"/>
                </a:solidFill>
                <a:latin typeface="微软雅黑" panose="020B0503020204020204" pitchFamily="34" charset="-122"/>
                <a:ea typeface="微软雅黑" panose="020B0503020204020204" pitchFamily="34" charset="-122"/>
              </a:rPr>
              <a:t>点击添加标题</a:t>
            </a:r>
            <a:endParaRPr lang="en-US" altLang="zh-CN" sz="1500" b="1" dirty="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100" dirty="0">
                <a:solidFill>
                  <a:schemeClr val="bg1"/>
                </a:solidFill>
                <a:latin typeface="微软雅黑" panose="020B0503020204020204" pitchFamily="34" charset="-122"/>
                <a:ea typeface="微软雅黑" panose="020B0503020204020204" pitchFamily="34" charset="-122"/>
              </a:rPr>
              <a:t>单击此处添加文字内容</a:t>
            </a:r>
            <a:endParaRPr lang="en-US" altLang="zh-CN" sz="1100" dirty="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100" dirty="0">
                <a:solidFill>
                  <a:schemeClr val="bg1"/>
                </a:solidFill>
                <a:latin typeface="微软雅黑" panose="020B0503020204020204" pitchFamily="34" charset="-122"/>
                <a:ea typeface="微软雅黑" panose="020B0503020204020204" pitchFamily="34" charset="-122"/>
              </a:rPr>
              <a:t>单击此处添加文字内容</a:t>
            </a:r>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23" name="矩形 13"/>
          <p:cNvSpPr>
            <a:spLocks noChangeArrowheads="1"/>
          </p:cNvSpPr>
          <p:nvPr/>
        </p:nvSpPr>
        <p:spPr bwMode="auto">
          <a:xfrm>
            <a:off x="5876565" y="2587371"/>
            <a:ext cx="176753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50000"/>
              </a:lnSpc>
              <a:spcBef>
                <a:spcPct val="0"/>
              </a:spcBef>
              <a:buClr>
                <a:schemeClr val="accent1"/>
              </a:buClr>
              <a:buFont typeface="Arial" panose="020B0604020202020204" pitchFamily="34" charset="0"/>
              <a:buNone/>
            </a:pPr>
            <a:r>
              <a:rPr lang="zh-CN" altLang="en-US" sz="1500" b="1" dirty="0">
                <a:solidFill>
                  <a:schemeClr val="bg1"/>
                </a:solidFill>
                <a:latin typeface="微软雅黑" panose="020B0503020204020204" pitchFamily="34" charset="-122"/>
                <a:ea typeface="微软雅黑" panose="020B0503020204020204" pitchFamily="34" charset="-122"/>
              </a:rPr>
              <a:t>点击添加标题</a:t>
            </a:r>
            <a:endParaRPr lang="en-US" altLang="zh-CN" sz="1500" b="1" dirty="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100" dirty="0">
                <a:solidFill>
                  <a:schemeClr val="bg1"/>
                </a:solidFill>
                <a:latin typeface="微软雅黑" panose="020B0503020204020204" pitchFamily="34" charset="-122"/>
                <a:ea typeface="微软雅黑" panose="020B0503020204020204" pitchFamily="34" charset="-122"/>
              </a:rPr>
              <a:t>单击此处添加文字内容</a:t>
            </a:r>
            <a:endParaRPr lang="en-US" altLang="zh-CN" sz="1100" dirty="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100" dirty="0">
                <a:solidFill>
                  <a:schemeClr val="bg1"/>
                </a:solidFill>
                <a:latin typeface="微软雅黑" panose="020B0503020204020204" pitchFamily="34" charset="-122"/>
                <a:ea typeface="微软雅黑" panose="020B0503020204020204" pitchFamily="34" charset="-122"/>
              </a:rPr>
              <a:t>单击此处添加文字内容</a:t>
            </a:r>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0" y="65051"/>
            <a:ext cx="2878844" cy="434989"/>
          </a:xfrm>
          <a:prstGeom prst="rect">
            <a:avLst/>
          </a:prstGeom>
          <a:effectLst/>
        </p:spPr>
        <p:txBody>
          <a:bodyPr wrap="square" lIns="65023" tIns="32511" rIns="65023" bIns="32511">
            <a:spAutoFit/>
          </a:bodyPr>
          <a:lstStyle/>
          <a:p>
            <a:pPr algn="ctr" fontAlgn="auto">
              <a:spcBef>
                <a:spcPts val="0"/>
              </a:spcBef>
              <a:spcAft>
                <a:spcPts val="0"/>
              </a:spcAft>
              <a:defRPr/>
            </a:pPr>
            <a:r>
              <a:rPr lang="zh-CN" altLang="en-US" sz="2400" dirty="0">
                <a:latin typeface="Franklin Gothic Medium" panose="020B0603020102020204" pitchFamily="34" charset="0"/>
                <a:ea typeface="微软雅黑" panose="020B0503020204020204" pitchFamily="34" charset="-122"/>
              </a:rPr>
              <a:t>点击此处输入标题</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ppt_x"/>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ppt_x"/>
                                          </p:val>
                                        </p:tav>
                                        <p:tav tm="100000">
                                          <p:val>
                                            <p:strVal val="#ppt_x"/>
                                          </p:val>
                                        </p:tav>
                                      </p:tavLst>
                                    </p:anim>
                                    <p:anim calcmode="lin" valueType="num">
                                      <p:cBhvr additive="base">
                                        <p:cTn id="48" dur="500" fill="hold"/>
                                        <p:tgtEl>
                                          <p:spTgt spid="20"/>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ppt_x"/>
                                          </p:val>
                                        </p:tav>
                                        <p:tav tm="100000">
                                          <p:val>
                                            <p:strVal val="#ppt_x"/>
                                          </p:val>
                                        </p:tav>
                                      </p:tavLst>
                                    </p:anim>
                                    <p:anim calcmode="lin" valueType="num">
                                      <p:cBhvr additive="base">
                                        <p:cTn id="53" dur="500" fill="hold"/>
                                        <p:tgtEl>
                                          <p:spTgt spid="21"/>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additive="base">
                                        <p:cTn id="62" dur="500" fill="hold"/>
                                        <p:tgtEl>
                                          <p:spTgt spid="23"/>
                                        </p:tgtEl>
                                        <p:attrNameLst>
                                          <p:attrName>ppt_x</p:attrName>
                                        </p:attrNameLst>
                                      </p:cBhvr>
                                      <p:tavLst>
                                        <p:tav tm="0">
                                          <p:val>
                                            <p:strVal val="#ppt_x"/>
                                          </p:val>
                                        </p:tav>
                                        <p:tav tm="100000">
                                          <p:val>
                                            <p:strVal val="#ppt_x"/>
                                          </p:val>
                                        </p:tav>
                                      </p:tavLst>
                                    </p:anim>
                                    <p:anim calcmode="lin" valueType="num">
                                      <p:cBhvr additive="base">
                                        <p:cTn id="6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6" presetClass="entr" presetSubtype="0" fill="hold" grpId="0" nodeType="clickEffect">
                                  <p:stCondLst>
                                    <p:cond delay="0"/>
                                  </p:stCondLst>
                                  <p:iterate type="lt">
                                    <p:tmPct val="10000"/>
                                  </p:iterate>
                                  <p:childTnLst>
                                    <p:set>
                                      <p:cBhvr>
                                        <p:cTn id="67" dur="1" fill="hold">
                                          <p:stCondLst>
                                            <p:cond delay="0"/>
                                          </p:stCondLst>
                                        </p:cTn>
                                        <p:tgtEl>
                                          <p:spTgt spid="24"/>
                                        </p:tgtEl>
                                        <p:attrNameLst>
                                          <p:attrName>style.visibility</p:attrName>
                                        </p:attrNameLst>
                                      </p:cBhvr>
                                      <p:to>
                                        <p:strVal val="visible"/>
                                      </p:to>
                                    </p:set>
                                    <p:anim by="(-#ppt_w*2)" calcmode="lin" valueType="num">
                                      <p:cBhvr rctx="PPT">
                                        <p:cTn id="68" dur="250" autoRev="1" fill="hold">
                                          <p:stCondLst>
                                            <p:cond delay="0"/>
                                          </p:stCondLst>
                                        </p:cTn>
                                        <p:tgtEl>
                                          <p:spTgt spid="24"/>
                                        </p:tgtEl>
                                        <p:attrNameLst>
                                          <p:attrName>ppt_w</p:attrName>
                                        </p:attrNameLst>
                                      </p:cBhvr>
                                    </p:anim>
                                    <p:anim by="(#ppt_w*0.50)" calcmode="lin" valueType="num">
                                      <p:cBhvr>
                                        <p:cTn id="69" dur="250" decel="50000" autoRev="1" fill="hold">
                                          <p:stCondLst>
                                            <p:cond delay="0"/>
                                          </p:stCondLst>
                                        </p:cTn>
                                        <p:tgtEl>
                                          <p:spTgt spid="24"/>
                                        </p:tgtEl>
                                        <p:attrNameLst>
                                          <p:attrName>ppt_x</p:attrName>
                                        </p:attrNameLst>
                                      </p:cBhvr>
                                    </p:anim>
                                    <p:anim from="(-#ppt_h/2)" to="(#ppt_y)" calcmode="lin" valueType="num">
                                      <p:cBhvr>
                                        <p:cTn id="70" dur="500" fill="hold">
                                          <p:stCondLst>
                                            <p:cond delay="0"/>
                                          </p:stCondLst>
                                        </p:cTn>
                                        <p:tgtEl>
                                          <p:spTgt spid="24"/>
                                        </p:tgtEl>
                                        <p:attrNameLst>
                                          <p:attrName>ppt_y</p:attrName>
                                        </p:attrNameLst>
                                      </p:cBhvr>
                                    </p:anim>
                                    <p:animRot by="21600000">
                                      <p:cBhvr>
                                        <p:cTn id="71" dur="500"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18" grpId="0"/>
      <p:bldP spid="19" grpId="0"/>
      <p:bldP spid="20" grpId="0"/>
      <p:bldP spid="21"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KSO_Shape"/>
          <p:cNvGrpSpPr/>
          <p:nvPr/>
        </p:nvGrpSpPr>
        <p:grpSpPr bwMode="auto">
          <a:xfrm>
            <a:off x="470673" y="481890"/>
            <a:ext cx="5297455" cy="4372289"/>
            <a:chOff x="1331640" y="1268760"/>
            <a:chExt cx="5832647" cy="4819363"/>
          </a:xfrm>
          <a:solidFill>
            <a:srgbClr val="C00000"/>
          </a:solidFill>
        </p:grpSpPr>
        <p:sp>
          <p:nvSpPr>
            <p:cNvPr id="3" name="内蒙古"/>
            <p:cNvSpPr/>
            <p:nvPr/>
          </p:nvSpPr>
          <p:spPr bwMode="auto">
            <a:xfrm>
              <a:off x="3780707" y="1322468"/>
              <a:ext cx="2556482" cy="2180529"/>
            </a:xfrm>
            <a:custGeom>
              <a:avLst/>
              <a:gdLst>
                <a:gd name="T0" fmla="*/ 2147483646 w 1428"/>
                <a:gd name="T1" fmla="*/ 2147483646 h 1218"/>
                <a:gd name="T2" fmla="*/ 2147483646 w 1428"/>
                <a:gd name="T3" fmla="*/ 2147483646 h 1218"/>
                <a:gd name="T4" fmla="*/ 2147483646 w 1428"/>
                <a:gd name="T5" fmla="*/ 2147483646 h 1218"/>
                <a:gd name="T6" fmla="*/ 2147483646 w 1428"/>
                <a:gd name="T7" fmla="*/ 2147483646 h 1218"/>
                <a:gd name="T8" fmla="*/ 2147483646 w 1428"/>
                <a:gd name="T9" fmla="*/ 2147483646 h 1218"/>
                <a:gd name="T10" fmla="*/ 2147483646 w 1428"/>
                <a:gd name="T11" fmla="*/ 2147483646 h 1218"/>
                <a:gd name="T12" fmla="*/ 2147483646 w 1428"/>
                <a:gd name="T13" fmla="*/ 2147483646 h 1218"/>
                <a:gd name="T14" fmla="*/ 2147483646 w 1428"/>
                <a:gd name="T15" fmla="*/ 2147483646 h 1218"/>
                <a:gd name="T16" fmla="*/ 2147483646 w 1428"/>
                <a:gd name="T17" fmla="*/ 2147483646 h 1218"/>
                <a:gd name="T18" fmla="*/ 2147483646 w 1428"/>
                <a:gd name="T19" fmla="*/ 2147483646 h 1218"/>
                <a:gd name="T20" fmla="*/ 2147483646 w 1428"/>
                <a:gd name="T21" fmla="*/ 2147483646 h 1218"/>
                <a:gd name="T22" fmla="*/ 2147483646 w 1428"/>
                <a:gd name="T23" fmla="*/ 2147483646 h 1218"/>
                <a:gd name="T24" fmla="*/ 2147483646 w 1428"/>
                <a:gd name="T25" fmla="*/ 2147483646 h 1218"/>
                <a:gd name="T26" fmla="*/ 2147483646 w 1428"/>
                <a:gd name="T27" fmla="*/ 2147483646 h 1218"/>
                <a:gd name="T28" fmla="*/ 2147483646 w 1428"/>
                <a:gd name="T29" fmla="*/ 2147483646 h 1218"/>
                <a:gd name="T30" fmla="*/ 2147483646 w 1428"/>
                <a:gd name="T31" fmla="*/ 2147483646 h 1218"/>
                <a:gd name="T32" fmla="*/ 2147483646 w 1428"/>
                <a:gd name="T33" fmla="*/ 2147483646 h 1218"/>
                <a:gd name="T34" fmla="*/ 2147483646 w 1428"/>
                <a:gd name="T35" fmla="*/ 2147483646 h 1218"/>
                <a:gd name="T36" fmla="*/ 2147483646 w 1428"/>
                <a:gd name="T37" fmla="*/ 2147483646 h 1218"/>
                <a:gd name="T38" fmla="*/ 2147483646 w 1428"/>
                <a:gd name="T39" fmla="*/ 2147483646 h 1218"/>
                <a:gd name="T40" fmla="*/ 2147483646 w 1428"/>
                <a:gd name="T41" fmla="*/ 2147483646 h 1218"/>
                <a:gd name="T42" fmla="*/ 2147483646 w 1428"/>
                <a:gd name="T43" fmla="*/ 2147483646 h 1218"/>
                <a:gd name="T44" fmla="*/ 0 w 1428"/>
                <a:gd name="T45" fmla="*/ 2147483646 h 1218"/>
                <a:gd name="T46" fmla="*/ 2147483646 w 1428"/>
                <a:gd name="T47" fmla="*/ 2147483646 h 1218"/>
                <a:gd name="T48" fmla="*/ 2147483646 w 1428"/>
                <a:gd name="T49" fmla="*/ 2147483646 h 1218"/>
                <a:gd name="T50" fmla="*/ 2147483646 w 1428"/>
                <a:gd name="T51" fmla="*/ 2147483646 h 1218"/>
                <a:gd name="T52" fmla="*/ 2147483646 w 1428"/>
                <a:gd name="T53" fmla="*/ 2147483646 h 1218"/>
                <a:gd name="T54" fmla="*/ 2147483646 w 1428"/>
                <a:gd name="T55" fmla="*/ 2147483646 h 1218"/>
                <a:gd name="T56" fmla="*/ 2147483646 w 1428"/>
                <a:gd name="T57" fmla="*/ 2147483646 h 1218"/>
                <a:gd name="T58" fmla="*/ 2147483646 w 1428"/>
                <a:gd name="T59" fmla="*/ 2147483646 h 1218"/>
                <a:gd name="T60" fmla="*/ 2147483646 w 1428"/>
                <a:gd name="T61" fmla="*/ 2147483646 h 1218"/>
                <a:gd name="T62" fmla="*/ 2147483646 w 1428"/>
                <a:gd name="T63" fmla="*/ 2147483646 h 1218"/>
                <a:gd name="T64" fmla="*/ 2147483646 w 1428"/>
                <a:gd name="T65" fmla="*/ 2147483646 h 1218"/>
                <a:gd name="T66" fmla="*/ 2147483646 w 1428"/>
                <a:gd name="T67" fmla="*/ 2147483646 h 1218"/>
                <a:gd name="T68" fmla="*/ 2147483646 w 1428"/>
                <a:gd name="T69" fmla="*/ 2147483646 h 1218"/>
                <a:gd name="T70" fmla="*/ 2147483646 w 1428"/>
                <a:gd name="T71" fmla="*/ 2147483646 h 1218"/>
                <a:gd name="T72" fmla="*/ 2147483646 w 1428"/>
                <a:gd name="T73" fmla="*/ 2147483646 h 1218"/>
                <a:gd name="T74" fmla="*/ 2147483646 w 1428"/>
                <a:gd name="T75" fmla="*/ 2147483646 h 1218"/>
                <a:gd name="T76" fmla="*/ 2147483646 w 1428"/>
                <a:gd name="T77" fmla="*/ 2147483646 h 1218"/>
                <a:gd name="T78" fmla="*/ 2147483646 w 1428"/>
                <a:gd name="T79" fmla="*/ 2147483646 h 1218"/>
                <a:gd name="T80" fmla="*/ 2147483646 w 1428"/>
                <a:gd name="T81" fmla="*/ 2147483646 h 1218"/>
                <a:gd name="T82" fmla="*/ 2147483646 w 1428"/>
                <a:gd name="T83" fmla="*/ 2147483646 h 1218"/>
                <a:gd name="T84" fmla="*/ 2147483646 w 1428"/>
                <a:gd name="T85" fmla="*/ 2147483646 h 1218"/>
                <a:gd name="T86" fmla="*/ 2147483646 w 1428"/>
                <a:gd name="T87" fmla="*/ 2147483646 h 1218"/>
                <a:gd name="T88" fmla="*/ 2147483646 w 1428"/>
                <a:gd name="T89" fmla="*/ 2147483646 h 1218"/>
                <a:gd name="T90" fmla="*/ 2147483646 w 1428"/>
                <a:gd name="T91" fmla="*/ 2147483646 h 1218"/>
                <a:gd name="T92" fmla="*/ 2147483646 w 1428"/>
                <a:gd name="T93" fmla="*/ 2147483646 h 1218"/>
                <a:gd name="T94" fmla="*/ 2147483646 w 1428"/>
                <a:gd name="T95" fmla="*/ 2147483646 h 1218"/>
                <a:gd name="T96" fmla="*/ 2147483646 w 1428"/>
                <a:gd name="T97" fmla="*/ 2147483646 h 1218"/>
                <a:gd name="T98" fmla="*/ 2147483646 w 1428"/>
                <a:gd name="T99" fmla="*/ 2147483646 h 1218"/>
                <a:gd name="T100" fmla="*/ 2147483646 w 1428"/>
                <a:gd name="T101" fmla="*/ 2147483646 h 1218"/>
                <a:gd name="T102" fmla="*/ 2147483646 w 1428"/>
                <a:gd name="T103" fmla="*/ 2147483646 h 1218"/>
                <a:gd name="T104" fmla="*/ 2147483646 w 1428"/>
                <a:gd name="T105" fmla="*/ 2147483646 h 1218"/>
                <a:gd name="T106" fmla="*/ 2147483646 w 1428"/>
                <a:gd name="T107" fmla="*/ 2147483646 h 1218"/>
                <a:gd name="T108" fmla="*/ 2147483646 w 1428"/>
                <a:gd name="T109" fmla="*/ 2147483646 h 1218"/>
                <a:gd name="T110" fmla="*/ 2147483646 w 1428"/>
                <a:gd name="T111" fmla="*/ 2147483646 h 1218"/>
                <a:gd name="T112" fmla="*/ 2147483646 w 1428"/>
                <a:gd name="T113" fmla="*/ 2147483646 h 1218"/>
                <a:gd name="T114" fmla="*/ 2147483646 w 1428"/>
                <a:gd name="T115" fmla="*/ 2147483646 h 1218"/>
                <a:gd name="T116" fmla="*/ 2147483646 w 1428"/>
                <a:gd name="T117" fmla="*/ 2147483646 h 12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grpFill/>
            <a:ln w="3175">
              <a:solidFill>
                <a:schemeClr val="bg1"/>
              </a:solidFill>
              <a:round/>
            </a:ln>
          </p:spPr>
          <p:txBody>
            <a:bodyPr/>
            <a:lstStyle/>
            <a:p>
              <a:endParaRPr lang="zh-CN" altLang="en-US"/>
            </a:p>
          </p:txBody>
        </p:sp>
        <p:sp>
          <p:nvSpPr>
            <p:cNvPr id="4" name="甘肃"/>
            <p:cNvSpPr/>
            <p:nvPr/>
          </p:nvSpPr>
          <p:spPr bwMode="auto">
            <a:xfrm>
              <a:off x="3290178" y="2797637"/>
              <a:ext cx="1632711" cy="1382076"/>
            </a:xfrm>
            <a:custGeom>
              <a:avLst/>
              <a:gdLst>
                <a:gd name="T0" fmla="*/ 2147483646 w 912"/>
                <a:gd name="T1" fmla="*/ 2147483646 h 772"/>
                <a:gd name="T2" fmla="*/ 2147483646 w 912"/>
                <a:gd name="T3" fmla="*/ 2147483646 h 772"/>
                <a:gd name="T4" fmla="*/ 2147483646 w 912"/>
                <a:gd name="T5" fmla="*/ 2147483646 h 772"/>
                <a:gd name="T6" fmla="*/ 2147483646 w 912"/>
                <a:gd name="T7" fmla="*/ 2147483646 h 772"/>
                <a:gd name="T8" fmla="*/ 2147483646 w 912"/>
                <a:gd name="T9" fmla="*/ 2147483646 h 772"/>
                <a:gd name="T10" fmla="*/ 2147483646 w 912"/>
                <a:gd name="T11" fmla="*/ 2147483646 h 772"/>
                <a:gd name="T12" fmla="*/ 2147483646 w 912"/>
                <a:gd name="T13" fmla="*/ 2147483646 h 772"/>
                <a:gd name="T14" fmla="*/ 2147483646 w 912"/>
                <a:gd name="T15" fmla="*/ 2147483646 h 772"/>
                <a:gd name="T16" fmla="*/ 2147483646 w 912"/>
                <a:gd name="T17" fmla="*/ 2147483646 h 772"/>
                <a:gd name="T18" fmla="*/ 2147483646 w 912"/>
                <a:gd name="T19" fmla="*/ 2147483646 h 772"/>
                <a:gd name="T20" fmla="*/ 2147483646 w 912"/>
                <a:gd name="T21" fmla="*/ 2147483646 h 772"/>
                <a:gd name="T22" fmla="*/ 2147483646 w 912"/>
                <a:gd name="T23" fmla="*/ 2147483646 h 772"/>
                <a:gd name="T24" fmla="*/ 2147483646 w 912"/>
                <a:gd name="T25" fmla="*/ 2147483646 h 772"/>
                <a:gd name="T26" fmla="*/ 2147483646 w 912"/>
                <a:gd name="T27" fmla="*/ 2147483646 h 772"/>
                <a:gd name="T28" fmla="*/ 2147483646 w 912"/>
                <a:gd name="T29" fmla="*/ 2147483646 h 772"/>
                <a:gd name="T30" fmla="*/ 2147483646 w 912"/>
                <a:gd name="T31" fmla="*/ 2147483646 h 772"/>
                <a:gd name="T32" fmla="*/ 2147483646 w 912"/>
                <a:gd name="T33" fmla="*/ 2147483646 h 772"/>
                <a:gd name="T34" fmla="*/ 2147483646 w 912"/>
                <a:gd name="T35" fmla="*/ 2147483646 h 772"/>
                <a:gd name="T36" fmla="*/ 2147483646 w 912"/>
                <a:gd name="T37" fmla="*/ 2147483646 h 772"/>
                <a:gd name="T38" fmla="*/ 2147483646 w 912"/>
                <a:gd name="T39" fmla="*/ 2147483646 h 772"/>
                <a:gd name="T40" fmla="*/ 2147483646 w 912"/>
                <a:gd name="T41" fmla="*/ 2147483646 h 772"/>
                <a:gd name="T42" fmla="*/ 2147483646 w 912"/>
                <a:gd name="T43" fmla="*/ 2147483646 h 772"/>
                <a:gd name="T44" fmla="*/ 2147483646 w 912"/>
                <a:gd name="T45" fmla="*/ 2147483646 h 772"/>
                <a:gd name="T46" fmla="*/ 2147483646 w 912"/>
                <a:gd name="T47" fmla="*/ 2147483646 h 772"/>
                <a:gd name="T48" fmla="*/ 2147483646 w 912"/>
                <a:gd name="T49" fmla="*/ 2147483646 h 772"/>
                <a:gd name="T50" fmla="*/ 2147483646 w 912"/>
                <a:gd name="T51" fmla="*/ 2147483646 h 772"/>
                <a:gd name="T52" fmla="*/ 2147483646 w 912"/>
                <a:gd name="T53" fmla="*/ 2147483646 h 772"/>
                <a:gd name="T54" fmla="*/ 2147483646 w 912"/>
                <a:gd name="T55" fmla="*/ 2147483646 h 772"/>
                <a:gd name="T56" fmla="*/ 2147483646 w 912"/>
                <a:gd name="T57" fmla="*/ 2147483646 h 772"/>
                <a:gd name="T58" fmla="*/ 2147483646 w 912"/>
                <a:gd name="T59" fmla="*/ 2147483646 h 772"/>
                <a:gd name="T60" fmla="*/ 2147483646 w 912"/>
                <a:gd name="T61" fmla="*/ 2147483646 h 772"/>
                <a:gd name="T62" fmla="*/ 2147483646 w 912"/>
                <a:gd name="T63" fmla="*/ 2147483646 h 772"/>
                <a:gd name="T64" fmla="*/ 2147483646 w 912"/>
                <a:gd name="T65" fmla="*/ 2147483646 h 772"/>
                <a:gd name="T66" fmla="*/ 2147483646 w 912"/>
                <a:gd name="T67" fmla="*/ 2147483646 h 772"/>
                <a:gd name="T68" fmla="*/ 2147483646 w 912"/>
                <a:gd name="T69" fmla="*/ 2147483646 h 772"/>
                <a:gd name="T70" fmla="*/ 2147483646 w 912"/>
                <a:gd name="T71" fmla="*/ 2147483646 h 772"/>
                <a:gd name="T72" fmla="*/ 2147483646 w 912"/>
                <a:gd name="T73" fmla="*/ 2147483646 h 772"/>
                <a:gd name="T74" fmla="*/ 2147483646 w 912"/>
                <a:gd name="T75" fmla="*/ 2147483646 h 772"/>
                <a:gd name="T76" fmla="*/ 2147483646 w 912"/>
                <a:gd name="T77" fmla="*/ 2147483646 h 772"/>
                <a:gd name="T78" fmla="*/ 2147483646 w 912"/>
                <a:gd name="T79" fmla="*/ 2147483646 h 772"/>
                <a:gd name="T80" fmla="*/ 2147483646 w 912"/>
                <a:gd name="T81" fmla="*/ 2147483646 h 772"/>
                <a:gd name="T82" fmla="*/ 2147483646 w 912"/>
                <a:gd name="T83" fmla="*/ 2147483646 h 772"/>
                <a:gd name="T84" fmla="*/ 2147483646 w 912"/>
                <a:gd name="T85" fmla="*/ 2147483646 h 772"/>
                <a:gd name="T86" fmla="*/ 2147483646 w 912"/>
                <a:gd name="T87" fmla="*/ 2147483646 h 772"/>
                <a:gd name="T88" fmla="*/ 2147483646 w 912"/>
                <a:gd name="T89" fmla="*/ 2147483646 h 772"/>
                <a:gd name="T90" fmla="*/ 2147483646 w 912"/>
                <a:gd name="T91" fmla="*/ 2147483646 h 772"/>
                <a:gd name="T92" fmla="*/ 2147483646 w 912"/>
                <a:gd name="T93" fmla="*/ 2147483646 h 772"/>
                <a:gd name="T94" fmla="*/ 2147483646 w 912"/>
                <a:gd name="T95" fmla="*/ 2147483646 h 772"/>
                <a:gd name="T96" fmla="*/ 2147483646 w 912"/>
                <a:gd name="T97" fmla="*/ 2147483646 h 772"/>
                <a:gd name="T98" fmla="*/ 2147483646 w 912"/>
                <a:gd name="T99" fmla="*/ 2147483646 h 772"/>
                <a:gd name="T100" fmla="*/ 2147483646 w 912"/>
                <a:gd name="T101" fmla="*/ 2147483646 h 772"/>
                <a:gd name="T102" fmla="*/ 2147483646 w 912"/>
                <a:gd name="T103" fmla="*/ 2147483646 h 772"/>
                <a:gd name="T104" fmla="*/ 2147483646 w 912"/>
                <a:gd name="T105" fmla="*/ 2147483646 h 772"/>
                <a:gd name="T106" fmla="*/ 2147483646 w 912"/>
                <a:gd name="T107" fmla="*/ 2147483646 h 772"/>
                <a:gd name="T108" fmla="*/ 2147483646 w 912"/>
                <a:gd name="T109" fmla="*/ 2147483646 h 772"/>
                <a:gd name="T110" fmla="*/ 2147483646 w 912"/>
                <a:gd name="T111" fmla="*/ 2147483646 h 7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grpFill/>
            <a:ln w="3175">
              <a:solidFill>
                <a:schemeClr val="bg1"/>
              </a:solidFill>
              <a:round/>
            </a:ln>
          </p:spPr>
          <p:txBody>
            <a:bodyPr/>
            <a:lstStyle/>
            <a:p>
              <a:endParaRPr lang="zh-CN" altLang="en-US"/>
            </a:p>
          </p:txBody>
        </p:sp>
        <p:sp>
          <p:nvSpPr>
            <p:cNvPr id="5" name="宁夏"/>
            <p:cNvSpPr/>
            <p:nvPr/>
          </p:nvSpPr>
          <p:spPr bwMode="auto">
            <a:xfrm>
              <a:off x="4450262" y="3277425"/>
              <a:ext cx="329407" cy="544237"/>
            </a:xfrm>
            <a:custGeom>
              <a:avLst/>
              <a:gdLst>
                <a:gd name="T0" fmla="*/ 2147483646 w 184"/>
                <a:gd name="T1" fmla="*/ 2147483646 h 304"/>
                <a:gd name="T2" fmla="*/ 2147483646 w 184"/>
                <a:gd name="T3" fmla="*/ 2147483646 h 304"/>
                <a:gd name="T4" fmla="*/ 2147483646 w 184"/>
                <a:gd name="T5" fmla="*/ 2147483646 h 304"/>
                <a:gd name="T6" fmla="*/ 2147483646 w 184"/>
                <a:gd name="T7" fmla="*/ 2147483646 h 304"/>
                <a:gd name="T8" fmla="*/ 2147483646 w 184"/>
                <a:gd name="T9" fmla="*/ 2147483646 h 304"/>
                <a:gd name="T10" fmla="*/ 2147483646 w 184"/>
                <a:gd name="T11" fmla="*/ 2147483646 h 304"/>
                <a:gd name="T12" fmla="*/ 2147483646 w 184"/>
                <a:gd name="T13" fmla="*/ 2147483646 h 304"/>
                <a:gd name="T14" fmla="*/ 2147483646 w 184"/>
                <a:gd name="T15" fmla="*/ 2147483646 h 304"/>
                <a:gd name="T16" fmla="*/ 2147483646 w 184"/>
                <a:gd name="T17" fmla="*/ 2147483646 h 304"/>
                <a:gd name="T18" fmla="*/ 2147483646 w 184"/>
                <a:gd name="T19" fmla="*/ 2147483646 h 304"/>
                <a:gd name="T20" fmla="*/ 2147483646 w 184"/>
                <a:gd name="T21" fmla="*/ 2147483646 h 304"/>
                <a:gd name="T22" fmla="*/ 2147483646 w 184"/>
                <a:gd name="T23" fmla="*/ 2147483646 h 304"/>
                <a:gd name="T24" fmla="*/ 2147483646 w 184"/>
                <a:gd name="T25" fmla="*/ 2147483646 h 304"/>
                <a:gd name="T26" fmla="*/ 2147483646 w 184"/>
                <a:gd name="T27" fmla="*/ 2147483646 h 304"/>
                <a:gd name="T28" fmla="*/ 2147483646 w 184"/>
                <a:gd name="T29" fmla="*/ 2147483646 h 304"/>
                <a:gd name="T30" fmla="*/ 2147483646 w 184"/>
                <a:gd name="T31" fmla="*/ 2147483646 h 304"/>
                <a:gd name="T32" fmla="*/ 2147483646 w 184"/>
                <a:gd name="T33" fmla="*/ 2147483646 h 304"/>
                <a:gd name="T34" fmla="*/ 2147483646 w 184"/>
                <a:gd name="T35" fmla="*/ 2147483646 h 304"/>
                <a:gd name="T36" fmla="*/ 2147483646 w 184"/>
                <a:gd name="T37" fmla="*/ 2147483646 h 304"/>
                <a:gd name="T38" fmla="*/ 2147483646 w 184"/>
                <a:gd name="T39" fmla="*/ 2147483646 h 304"/>
                <a:gd name="T40" fmla="*/ 2147483646 w 184"/>
                <a:gd name="T41" fmla="*/ 2147483646 h 304"/>
                <a:gd name="T42" fmla="*/ 2147483646 w 184"/>
                <a:gd name="T43" fmla="*/ 2147483646 h 304"/>
                <a:gd name="T44" fmla="*/ 2147483646 w 184"/>
                <a:gd name="T45" fmla="*/ 2147483646 h 304"/>
                <a:gd name="T46" fmla="*/ 2147483646 w 184"/>
                <a:gd name="T47" fmla="*/ 2147483646 h 304"/>
                <a:gd name="T48" fmla="*/ 2147483646 w 184"/>
                <a:gd name="T49" fmla="*/ 2147483646 h 304"/>
                <a:gd name="T50" fmla="*/ 2147483646 w 184"/>
                <a:gd name="T51" fmla="*/ 2147483646 h 304"/>
                <a:gd name="T52" fmla="*/ 2147483646 w 184"/>
                <a:gd name="T53" fmla="*/ 2147483646 h 304"/>
                <a:gd name="T54" fmla="*/ 2147483646 w 184"/>
                <a:gd name="T55" fmla="*/ 2147483646 h 304"/>
                <a:gd name="T56" fmla="*/ 2147483646 w 184"/>
                <a:gd name="T57" fmla="*/ 2147483646 h 304"/>
                <a:gd name="T58" fmla="*/ 2147483646 w 184"/>
                <a:gd name="T59" fmla="*/ 2147483646 h 304"/>
                <a:gd name="T60" fmla="*/ 2147483646 w 184"/>
                <a:gd name="T61" fmla="*/ 2147483646 h 304"/>
                <a:gd name="T62" fmla="*/ 2147483646 w 184"/>
                <a:gd name="T63" fmla="*/ 2147483646 h 304"/>
                <a:gd name="T64" fmla="*/ 2147483646 w 184"/>
                <a:gd name="T65" fmla="*/ 2147483646 h 304"/>
                <a:gd name="T66" fmla="*/ 2147483646 w 184"/>
                <a:gd name="T67" fmla="*/ 2147483646 h 304"/>
                <a:gd name="T68" fmla="*/ 2147483646 w 184"/>
                <a:gd name="T69" fmla="*/ 2147483646 h 304"/>
                <a:gd name="T70" fmla="*/ 2147483646 w 184"/>
                <a:gd name="T71" fmla="*/ 2147483646 h 304"/>
                <a:gd name="T72" fmla="*/ 2147483646 w 184"/>
                <a:gd name="T73" fmla="*/ 2147483646 h 304"/>
                <a:gd name="T74" fmla="*/ 2147483646 w 184"/>
                <a:gd name="T75" fmla="*/ 2147483646 h 304"/>
                <a:gd name="T76" fmla="*/ 2147483646 w 184"/>
                <a:gd name="T77" fmla="*/ 2147483646 h 304"/>
                <a:gd name="T78" fmla="*/ 2147483646 w 184"/>
                <a:gd name="T79" fmla="*/ 2147483646 h 304"/>
                <a:gd name="T80" fmla="*/ 2147483646 w 184"/>
                <a:gd name="T81" fmla="*/ 2147483646 h 304"/>
                <a:gd name="T82" fmla="*/ 2147483646 w 184"/>
                <a:gd name="T83" fmla="*/ 2147483646 h 304"/>
                <a:gd name="T84" fmla="*/ 2147483646 w 184"/>
                <a:gd name="T85" fmla="*/ 2147483646 h 304"/>
                <a:gd name="T86" fmla="*/ 2147483646 w 184"/>
                <a:gd name="T87" fmla="*/ 2147483646 h 304"/>
                <a:gd name="T88" fmla="*/ 2147483646 w 184"/>
                <a:gd name="T89" fmla="*/ 2147483646 h 304"/>
                <a:gd name="T90" fmla="*/ 2147483646 w 184"/>
                <a:gd name="T91" fmla="*/ 2147483646 h 304"/>
                <a:gd name="T92" fmla="*/ 2147483646 w 184"/>
                <a:gd name="T93" fmla="*/ 2147483646 h 304"/>
                <a:gd name="T94" fmla="*/ 2147483646 w 184"/>
                <a:gd name="T95" fmla="*/ 2147483646 h 304"/>
                <a:gd name="T96" fmla="*/ 2147483646 w 184"/>
                <a:gd name="T97" fmla="*/ 2147483646 h 304"/>
                <a:gd name="T98" fmla="*/ 2147483646 w 184"/>
                <a:gd name="T99" fmla="*/ 0 h 3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grpFill/>
            <a:ln w="3175">
              <a:solidFill>
                <a:schemeClr val="bg1"/>
              </a:solidFill>
              <a:round/>
            </a:ln>
          </p:spPr>
          <p:txBody>
            <a:bodyPr/>
            <a:lstStyle/>
            <a:p>
              <a:endParaRPr lang="zh-CN" altLang="en-US"/>
            </a:p>
          </p:txBody>
        </p:sp>
        <p:sp>
          <p:nvSpPr>
            <p:cNvPr id="6" name="新疆"/>
            <p:cNvSpPr/>
            <p:nvPr/>
          </p:nvSpPr>
          <p:spPr bwMode="auto">
            <a:xfrm>
              <a:off x="1331640" y="1845222"/>
              <a:ext cx="2334491" cy="1765190"/>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grpFill/>
            <a:ln w="3175">
              <a:solidFill>
                <a:schemeClr val="bg1"/>
              </a:solidFill>
              <a:round/>
            </a:ln>
          </p:spPr>
          <p:txBody>
            <a:bodyPr/>
            <a:lstStyle/>
            <a:p>
              <a:endParaRPr lang="zh-CN" altLang="en-US"/>
            </a:p>
          </p:txBody>
        </p:sp>
        <p:sp>
          <p:nvSpPr>
            <p:cNvPr id="7" name="青海"/>
            <p:cNvSpPr/>
            <p:nvPr/>
          </p:nvSpPr>
          <p:spPr bwMode="auto">
            <a:xfrm>
              <a:off x="2846195" y="3230878"/>
              <a:ext cx="1453686" cy="1041928"/>
            </a:xfrm>
            <a:custGeom>
              <a:avLst/>
              <a:gdLst>
                <a:gd name="T0" fmla="*/ 2147483646 w 812"/>
                <a:gd name="T1" fmla="*/ 2147483646 h 582"/>
                <a:gd name="T2" fmla="*/ 2147483646 w 812"/>
                <a:gd name="T3" fmla="*/ 2147483646 h 582"/>
                <a:gd name="T4" fmla="*/ 2147483646 w 812"/>
                <a:gd name="T5" fmla="*/ 2147483646 h 582"/>
                <a:gd name="T6" fmla="*/ 2147483646 w 812"/>
                <a:gd name="T7" fmla="*/ 2147483646 h 582"/>
                <a:gd name="T8" fmla="*/ 2147483646 w 812"/>
                <a:gd name="T9" fmla="*/ 2147483646 h 582"/>
                <a:gd name="T10" fmla="*/ 2147483646 w 812"/>
                <a:gd name="T11" fmla="*/ 2147483646 h 582"/>
                <a:gd name="T12" fmla="*/ 2147483646 w 812"/>
                <a:gd name="T13" fmla="*/ 2147483646 h 582"/>
                <a:gd name="T14" fmla="*/ 2147483646 w 812"/>
                <a:gd name="T15" fmla="*/ 2147483646 h 582"/>
                <a:gd name="T16" fmla="*/ 2147483646 w 812"/>
                <a:gd name="T17" fmla="*/ 2147483646 h 582"/>
                <a:gd name="T18" fmla="*/ 2147483646 w 812"/>
                <a:gd name="T19" fmla="*/ 2147483646 h 582"/>
                <a:gd name="T20" fmla="*/ 2147483646 w 812"/>
                <a:gd name="T21" fmla="*/ 2147483646 h 582"/>
                <a:gd name="T22" fmla="*/ 2147483646 w 812"/>
                <a:gd name="T23" fmla="*/ 2147483646 h 582"/>
                <a:gd name="T24" fmla="*/ 2147483646 w 812"/>
                <a:gd name="T25" fmla="*/ 2147483646 h 582"/>
                <a:gd name="T26" fmla="*/ 2147483646 w 812"/>
                <a:gd name="T27" fmla="*/ 2147483646 h 582"/>
                <a:gd name="T28" fmla="*/ 2147483646 w 812"/>
                <a:gd name="T29" fmla="*/ 2147483646 h 582"/>
                <a:gd name="T30" fmla="*/ 2147483646 w 812"/>
                <a:gd name="T31" fmla="*/ 2147483646 h 582"/>
                <a:gd name="T32" fmla="*/ 2147483646 w 812"/>
                <a:gd name="T33" fmla="*/ 2147483646 h 582"/>
                <a:gd name="T34" fmla="*/ 0 w 812"/>
                <a:gd name="T35" fmla="*/ 2147483646 h 582"/>
                <a:gd name="T36" fmla="*/ 2147483646 w 812"/>
                <a:gd name="T37" fmla="*/ 2147483646 h 582"/>
                <a:gd name="T38" fmla="*/ 2147483646 w 812"/>
                <a:gd name="T39" fmla="*/ 2147483646 h 582"/>
                <a:gd name="T40" fmla="*/ 2147483646 w 812"/>
                <a:gd name="T41" fmla="*/ 2147483646 h 582"/>
                <a:gd name="T42" fmla="*/ 2147483646 w 812"/>
                <a:gd name="T43" fmla="*/ 2147483646 h 582"/>
                <a:gd name="T44" fmla="*/ 2147483646 w 812"/>
                <a:gd name="T45" fmla="*/ 2147483646 h 582"/>
                <a:gd name="T46" fmla="*/ 2147483646 w 812"/>
                <a:gd name="T47" fmla="*/ 2147483646 h 582"/>
                <a:gd name="T48" fmla="*/ 2147483646 w 812"/>
                <a:gd name="T49" fmla="*/ 2147483646 h 582"/>
                <a:gd name="T50" fmla="*/ 2147483646 w 812"/>
                <a:gd name="T51" fmla="*/ 2147483646 h 582"/>
                <a:gd name="T52" fmla="*/ 2147483646 w 812"/>
                <a:gd name="T53" fmla="*/ 2147483646 h 582"/>
                <a:gd name="T54" fmla="*/ 2147483646 w 812"/>
                <a:gd name="T55" fmla="*/ 2147483646 h 582"/>
                <a:gd name="T56" fmla="*/ 2147483646 w 812"/>
                <a:gd name="T57" fmla="*/ 2147483646 h 582"/>
                <a:gd name="T58" fmla="*/ 2147483646 w 812"/>
                <a:gd name="T59" fmla="*/ 2147483646 h 582"/>
                <a:gd name="T60" fmla="*/ 2147483646 w 812"/>
                <a:gd name="T61" fmla="*/ 2147483646 h 582"/>
                <a:gd name="T62" fmla="*/ 2147483646 w 812"/>
                <a:gd name="T63" fmla="*/ 2147483646 h 582"/>
                <a:gd name="T64" fmla="*/ 2147483646 w 812"/>
                <a:gd name="T65" fmla="*/ 2147483646 h 582"/>
                <a:gd name="T66" fmla="*/ 2147483646 w 812"/>
                <a:gd name="T67" fmla="*/ 2147483646 h 582"/>
                <a:gd name="T68" fmla="*/ 2147483646 w 812"/>
                <a:gd name="T69" fmla="*/ 2147483646 h 582"/>
                <a:gd name="T70" fmla="*/ 2147483646 w 812"/>
                <a:gd name="T71" fmla="*/ 2147483646 h 582"/>
                <a:gd name="T72" fmla="*/ 2147483646 w 812"/>
                <a:gd name="T73" fmla="*/ 2147483646 h 582"/>
                <a:gd name="T74" fmla="*/ 2147483646 w 812"/>
                <a:gd name="T75" fmla="*/ 2147483646 h 582"/>
                <a:gd name="T76" fmla="*/ 2147483646 w 812"/>
                <a:gd name="T77" fmla="*/ 2147483646 h 582"/>
                <a:gd name="T78" fmla="*/ 2147483646 w 812"/>
                <a:gd name="T79" fmla="*/ 2147483646 h 582"/>
                <a:gd name="T80" fmla="*/ 2147483646 w 812"/>
                <a:gd name="T81" fmla="*/ 2147483646 h 582"/>
                <a:gd name="T82" fmla="*/ 2147483646 w 812"/>
                <a:gd name="T83" fmla="*/ 2147483646 h 582"/>
                <a:gd name="T84" fmla="*/ 2147483646 w 812"/>
                <a:gd name="T85" fmla="*/ 2147483646 h 582"/>
                <a:gd name="T86" fmla="*/ 2147483646 w 812"/>
                <a:gd name="T87" fmla="*/ 2147483646 h 582"/>
                <a:gd name="T88" fmla="*/ 2147483646 w 812"/>
                <a:gd name="T89" fmla="*/ 2147483646 h 582"/>
                <a:gd name="T90" fmla="*/ 2147483646 w 812"/>
                <a:gd name="T91" fmla="*/ 2147483646 h 582"/>
                <a:gd name="T92" fmla="*/ 2147483646 w 812"/>
                <a:gd name="T93" fmla="*/ 2147483646 h 582"/>
                <a:gd name="T94" fmla="*/ 2147483646 w 812"/>
                <a:gd name="T95" fmla="*/ 2147483646 h 582"/>
                <a:gd name="T96" fmla="*/ 2147483646 w 812"/>
                <a:gd name="T97" fmla="*/ 2147483646 h 582"/>
                <a:gd name="T98" fmla="*/ 2147483646 w 812"/>
                <a:gd name="T99" fmla="*/ 2147483646 h 582"/>
                <a:gd name="T100" fmla="*/ 2147483646 w 812"/>
                <a:gd name="T101" fmla="*/ 2147483646 h 582"/>
                <a:gd name="T102" fmla="*/ 2147483646 w 812"/>
                <a:gd name="T103" fmla="*/ 2147483646 h 582"/>
                <a:gd name="T104" fmla="*/ 2147483646 w 812"/>
                <a:gd name="T105" fmla="*/ 2147483646 h 582"/>
                <a:gd name="T106" fmla="*/ 2147483646 w 812"/>
                <a:gd name="T107" fmla="*/ 2147483646 h 5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FFC000"/>
            </a:solidFill>
            <a:ln w="3175">
              <a:noFill/>
              <a:round/>
            </a:ln>
          </p:spPr>
          <p:txBody>
            <a:bodyPr/>
            <a:lstStyle/>
            <a:p>
              <a:endParaRPr lang="zh-CN" altLang="en-US"/>
            </a:p>
          </p:txBody>
        </p:sp>
        <p:sp>
          <p:nvSpPr>
            <p:cNvPr id="8" name="四川"/>
            <p:cNvSpPr/>
            <p:nvPr/>
          </p:nvSpPr>
          <p:spPr bwMode="auto">
            <a:xfrm>
              <a:off x="3680453" y="3961302"/>
              <a:ext cx="1256758" cy="1102796"/>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grpFill/>
            <a:ln w="3175">
              <a:solidFill>
                <a:schemeClr val="bg1"/>
              </a:solidFill>
              <a:round/>
            </a:ln>
          </p:spPr>
          <p:txBody>
            <a:bodyPr/>
            <a:lstStyle/>
            <a:p>
              <a:endParaRPr lang="zh-CN" altLang="en-US"/>
            </a:p>
          </p:txBody>
        </p:sp>
        <p:sp>
          <p:nvSpPr>
            <p:cNvPr id="9" name="西藏"/>
            <p:cNvSpPr/>
            <p:nvPr/>
          </p:nvSpPr>
          <p:spPr bwMode="auto">
            <a:xfrm>
              <a:off x="1593017" y="3513738"/>
              <a:ext cx="2248559" cy="1367754"/>
            </a:xfrm>
            <a:custGeom>
              <a:avLst/>
              <a:gdLst>
                <a:gd name="T0" fmla="*/ 2147483646 w 1256"/>
                <a:gd name="T1" fmla="*/ 2147483646 h 764"/>
                <a:gd name="T2" fmla="*/ 2147483646 w 1256"/>
                <a:gd name="T3" fmla="*/ 2147483646 h 764"/>
                <a:gd name="T4" fmla="*/ 2147483646 w 1256"/>
                <a:gd name="T5" fmla="*/ 2147483646 h 764"/>
                <a:gd name="T6" fmla="*/ 2147483646 w 1256"/>
                <a:gd name="T7" fmla="*/ 2147483646 h 764"/>
                <a:gd name="T8" fmla="*/ 2147483646 w 1256"/>
                <a:gd name="T9" fmla="*/ 2147483646 h 764"/>
                <a:gd name="T10" fmla="*/ 2147483646 w 1256"/>
                <a:gd name="T11" fmla="*/ 2147483646 h 764"/>
                <a:gd name="T12" fmla="*/ 2147483646 w 1256"/>
                <a:gd name="T13" fmla="*/ 2147483646 h 764"/>
                <a:gd name="T14" fmla="*/ 2147483646 w 1256"/>
                <a:gd name="T15" fmla="*/ 2147483646 h 764"/>
                <a:gd name="T16" fmla="*/ 2147483646 w 1256"/>
                <a:gd name="T17" fmla="*/ 2147483646 h 764"/>
                <a:gd name="T18" fmla="*/ 2147483646 w 1256"/>
                <a:gd name="T19" fmla="*/ 2147483646 h 764"/>
                <a:gd name="T20" fmla="*/ 2147483646 w 1256"/>
                <a:gd name="T21" fmla="*/ 2147483646 h 764"/>
                <a:gd name="T22" fmla="*/ 2147483646 w 1256"/>
                <a:gd name="T23" fmla="*/ 2147483646 h 764"/>
                <a:gd name="T24" fmla="*/ 2147483646 w 1256"/>
                <a:gd name="T25" fmla="*/ 2147483646 h 764"/>
                <a:gd name="T26" fmla="*/ 2147483646 w 1256"/>
                <a:gd name="T27" fmla="*/ 2147483646 h 764"/>
                <a:gd name="T28" fmla="*/ 2147483646 w 1256"/>
                <a:gd name="T29" fmla="*/ 2147483646 h 764"/>
                <a:gd name="T30" fmla="*/ 2147483646 w 1256"/>
                <a:gd name="T31" fmla="*/ 2147483646 h 764"/>
                <a:gd name="T32" fmla="*/ 2147483646 w 1256"/>
                <a:gd name="T33" fmla="*/ 2147483646 h 764"/>
                <a:gd name="T34" fmla="*/ 2147483646 w 1256"/>
                <a:gd name="T35" fmla="*/ 2147483646 h 764"/>
                <a:gd name="T36" fmla="*/ 2147483646 w 1256"/>
                <a:gd name="T37" fmla="*/ 2147483646 h 764"/>
                <a:gd name="T38" fmla="*/ 2147483646 w 1256"/>
                <a:gd name="T39" fmla="*/ 2147483646 h 764"/>
                <a:gd name="T40" fmla="*/ 2147483646 w 1256"/>
                <a:gd name="T41" fmla="*/ 2147483646 h 764"/>
                <a:gd name="T42" fmla="*/ 2147483646 w 1256"/>
                <a:gd name="T43" fmla="*/ 2147483646 h 764"/>
                <a:gd name="T44" fmla="*/ 2147483646 w 1256"/>
                <a:gd name="T45" fmla="*/ 2147483646 h 764"/>
                <a:gd name="T46" fmla="*/ 2147483646 w 1256"/>
                <a:gd name="T47" fmla="*/ 2147483646 h 764"/>
                <a:gd name="T48" fmla="*/ 2147483646 w 1256"/>
                <a:gd name="T49" fmla="*/ 2147483646 h 764"/>
                <a:gd name="T50" fmla="*/ 2147483646 w 1256"/>
                <a:gd name="T51" fmla="*/ 2147483646 h 764"/>
                <a:gd name="T52" fmla="*/ 2147483646 w 1256"/>
                <a:gd name="T53" fmla="*/ 2147483646 h 764"/>
                <a:gd name="T54" fmla="*/ 2147483646 w 1256"/>
                <a:gd name="T55" fmla="*/ 2147483646 h 764"/>
                <a:gd name="T56" fmla="*/ 2147483646 w 1256"/>
                <a:gd name="T57" fmla="*/ 2147483646 h 764"/>
                <a:gd name="T58" fmla="*/ 2147483646 w 1256"/>
                <a:gd name="T59" fmla="*/ 2147483646 h 764"/>
                <a:gd name="T60" fmla="*/ 2147483646 w 1256"/>
                <a:gd name="T61" fmla="*/ 2147483646 h 764"/>
                <a:gd name="T62" fmla="*/ 2147483646 w 1256"/>
                <a:gd name="T63" fmla="*/ 2147483646 h 764"/>
                <a:gd name="T64" fmla="*/ 2147483646 w 1256"/>
                <a:gd name="T65" fmla="*/ 2147483646 h 764"/>
                <a:gd name="T66" fmla="*/ 2147483646 w 1256"/>
                <a:gd name="T67" fmla="*/ 2147483646 h 764"/>
                <a:gd name="T68" fmla="*/ 2147483646 w 1256"/>
                <a:gd name="T69" fmla="*/ 2147483646 h 764"/>
                <a:gd name="T70" fmla="*/ 2147483646 w 1256"/>
                <a:gd name="T71" fmla="*/ 2147483646 h 764"/>
                <a:gd name="T72" fmla="*/ 2147483646 w 1256"/>
                <a:gd name="T73" fmla="*/ 2147483646 h 764"/>
                <a:gd name="T74" fmla="*/ 2147483646 w 1256"/>
                <a:gd name="T75" fmla="*/ 2147483646 h 764"/>
                <a:gd name="T76" fmla="*/ 2147483646 w 1256"/>
                <a:gd name="T77" fmla="*/ 2147483646 h 764"/>
                <a:gd name="T78" fmla="*/ 2147483646 w 1256"/>
                <a:gd name="T79" fmla="*/ 2147483646 h 764"/>
                <a:gd name="T80" fmla="*/ 2147483646 w 1256"/>
                <a:gd name="T81" fmla="*/ 2147483646 h 764"/>
                <a:gd name="T82" fmla="*/ 2147483646 w 1256"/>
                <a:gd name="T83" fmla="*/ 2147483646 h 764"/>
                <a:gd name="T84" fmla="*/ 2147483646 w 1256"/>
                <a:gd name="T85" fmla="*/ 2147483646 h 764"/>
                <a:gd name="T86" fmla="*/ 2147483646 w 1256"/>
                <a:gd name="T87" fmla="*/ 2147483646 h 764"/>
                <a:gd name="T88" fmla="*/ 2147483646 w 1256"/>
                <a:gd name="T89" fmla="*/ 2147483646 h 764"/>
                <a:gd name="T90" fmla="*/ 2147483646 w 1256"/>
                <a:gd name="T91" fmla="*/ 2147483646 h 764"/>
                <a:gd name="T92" fmla="*/ 2147483646 w 1256"/>
                <a:gd name="T93" fmla="*/ 2147483646 h 764"/>
                <a:gd name="T94" fmla="*/ 2147483646 w 1256"/>
                <a:gd name="T95" fmla="*/ 2147483646 h 764"/>
                <a:gd name="T96" fmla="*/ 2147483646 w 1256"/>
                <a:gd name="T97" fmla="*/ 2147483646 h 764"/>
                <a:gd name="T98" fmla="*/ 2147483646 w 1256"/>
                <a:gd name="T99" fmla="*/ 2147483646 h 764"/>
                <a:gd name="T100" fmla="*/ 2147483646 w 1256"/>
                <a:gd name="T101" fmla="*/ 2147483646 h 764"/>
                <a:gd name="T102" fmla="*/ 2147483646 w 1256"/>
                <a:gd name="T103" fmla="*/ 2147483646 h 764"/>
                <a:gd name="T104" fmla="*/ 2147483646 w 1256"/>
                <a:gd name="T105" fmla="*/ 2147483646 h 764"/>
                <a:gd name="T106" fmla="*/ 2147483646 w 1256"/>
                <a:gd name="T107" fmla="*/ 2147483646 h 764"/>
                <a:gd name="T108" fmla="*/ 2147483646 w 1256"/>
                <a:gd name="T109" fmla="*/ 2147483646 h 764"/>
                <a:gd name="T110" fmla="*/ 2147483646 w 1256"/>
                <a:gd name="T111" fmla="*/ 2147483646 h 764"/>
                <a:gd name="T112" fmla="*/ 2147483646 w 1256"/>
                <a:gd name="T113" fmla="*/ 2147483646 h 764"/>
                <a:gd name="T114" fmla="*/ 2147483646 w 1256"/>
                <a:gd name="T115" fmla="*/ 2147483646 h 764"/>
                <a:gd name="T116" fmla="*/ 2147483646 w 1256"/>
                <a:gd name="T117" fmla="*/ 2147483646 h 764"/>
                <a:gd name="T118" fmla="*/ 2147483646 w 1256"/>
                <a:gd name="T119" fmla="*/ 2147483646 h 764"/>
                <a:gd name="T120" fmla="*/ 2147483646 w 1256"/>
                <a:gd name="T121" fmla="*/ 2147483646 h 764"/>
                <a:gd name="T122" fmla="*/ 2147483646 w 1256"/>
                <a:gd name="T123" fmla="*/ 2147483646 h 764"/>
                <a:gd name="T124" fmla="*/ 2147483646 w 1256"/>
                <a:gd name="T125" fmla="*/ 2147483646 h 7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grpFill/>
            <a:ln w="3175">
              <a:solidFill>
                <a:schemeClr val="bg1"/>
              </a:solidFill>
              <a:round/>
            </a:ln>
          </p:spPr>
          <p:txBody>
            <a:bodyPr/>
            <a:lstStyle/>
            <a:p>
              <a:endParaRPr lang="zh-CN" altLang="en-US"/>
            </a:p>
          </p:txBody>
        </p:sp>
        <p:sp>
          <p:nvSpPr>
            <p:cNvPr id="10" name="云南"/>
            <p:cNvSpPr/>
            <p:nvPr/>
          </p:nvSpPr>
          <p:spPr bwMode="auto">
            <a:xfrm>
              <a:off x="3641067" y="4652340"/>
              <a:ext cx="1016864" cy="1059830"/>
            </a:xfrm>
            <a:custGeom>
              <a:avLst/>
              <a:gdLst>
                <a:gd name="T0" fmla="*/ 2147483646 w 568"/>
                <a:gd name="T1" fmla="*/ 2147483646 h 592"/>
                <a:gd name="T2" fmla="*/ 2147483646 w 568"/>
                <a:gd name="T3" fmla="*/ 2147483646 h 592"/>
                <a:gd name="T4" fmla="*/ 2147483646 w 568"/>
                <a:gd name="T5" fmla="*/ 2147483646 h 592"/>
                <a:gd name="T6" fmla="*/ 2147483646 w 568"/>
                <a:gd name="T7" fmla="*/ 2147483646 h 592"/>
                <a:gd name="T8" fmla="*/ 2147483646 w 568"/>
                <a:gd name="T9" fmla="*/ 2147483646 h 592"/>
                <a:gd name="T10" fmla="*/ 2147483646 w 568"/>
                <a:gd name="T11" fmla="*/ 2147483646 h 592"/>
                <a:gd name="T12" fmla="*/ 2147483646 w 568"/>
                <a:gd name="T13" fmla="*/ 2147483646 h 592"/>
                <a:gd name="T14" fmla="*/ 2147483646 w 568"/>
                <a:gd name="T15" fmla="*/ 2147483646 h 592"/>
                <a:gd name="T16" fmla="*/ 2147483646 w 568"/>
                <a:gd name="T17" fmla="*/ 2147483646 h 592"/>
                <a:gd name="T18" fmla="*/ 2147483646 w 568"/>
                <a:gd name="T19" fmla="*/ 2147483646 h 592"/>
                <a:gd name="T20" fmla="*/ 2147483646 w 568"/>
                <a:gd name="T21" fmla="*/ 2147483646 h 592"/>
                <a:gd name="T22" fmla="*/ 2147483646 w 568"/>
                <a:gd name="T23" fmla="*/ 2147483646 h 592"/>
                <a:gd name="T24" fmla="*/ 2147483646 w 568"/>
                <a:gd name="T25" fmla="*/ 2147483646 h 592"/>
                <a:gd name="T26" fmla="*/ 2147483646 w 568"/>
                <a:gd name="T27" fmla="*/ 2147483646 h 592"/>
                <a:gd name="T28" fmla="*/ 2147483646 w 568"/>
                <a:gd name="T29" fmla="*/ 2147483646 h 592"/>
                <a:gd name="T30" fmla="*/ 2147483646 w 568"/>
                <a:gd name="T31" fmla="*/ 2147483646 h 592"/>
                <a:gd name="T32" fmla="*/ 2147483646 w 568"/>
                <a:gd name="T33" fmla="*/ 2147483646 h 592"/>
                <a:gd name="T34" fmla="*/ 2147483646 w 568"/>
                <a:gd name="T35" fmla="*/ 2147483646 h 592"/>
                <a:gd name="T36" fmla="*/ 2147483646 w 568"/>
                <a:gd name="T37" fmla="*/ 2147483646 h 592"/>
                <a:gd name="T38" fmla="*/ 2147483646 w 568"/>
                <a:gd name="T39" fmla="*/ 2147483646 h 592"/>
                <a:gd name="T40" fmla="*/ 2147483646 w 568"/>
                <a:gd name="T41" fmla="*/ 2147483646 h 592"/>
                <a:gd name="T42" fmla="*/ 2147483646 w 568"/>
                <a:gd name="T43" fmla="*/ 2147483646 h 592"/>
                <a:gd name="T44" fmla="*/ 2147483646 w 568"/>
                <a:gd name="T45" fmla="*/ 2147483646 h 592"/>
                <a:gd name="T46" fmla="*/ 2147483646 w 568"/>
                <a:gd name="T47" fmla="*/ 2147483646 h 592"/>
                <a:gd name="T48" fmla="*/ 2147483646 w 568"/>
                <a:gd name="T49" fmla="*/ 2147483646 h 592"/>
                <a:gd name="T50" fmla="*/ 2147483646 w 568"/>
                <a:gd name="T51" fmla="*/ 2147483646 h 592"/>
                <a:gd name="T52" fmla="*/ 2147483646 w 568"/>
                <a:gd name="T53" fmla="*/ 2147483646 h 592"/>
                <a:gd name="T54" fmla="*/ 2147483646 w 568"/>
                <a:gd name="T55" fmla="*/ 2147483646 h 592"/>
                <a:gd name="T56" fmla="*/ 2147483646 w 568"/>
                <a:gd name="T57" fmla="*/ 2147483646 h 592"/>
                <a:gd name="T58" fmla="*/ 2147483646 w 568"/>
                <a:gd name="T59" fmla="*/ 2147483646 h 592"/>
                <a:gd name="T60" fmla="*/ 2147483646 w 568"/>
                <a:gd name="T61" fmla="*/ 2147483646 h 592"/>
                <a:gd name="T62" fmla="*/ 2147483646 w 568"/>
                <a:gd name="T63" fmla="*/ 2147483646 h 592"/>
                <a:gd name="T64" fmla="*/ 2147483646 w 568"/>
                <a:gd name="T65" fmla="*/ 2147483646 h 592"/>
                <a:gd name="T66" fmla="*/ 2147483646 w 568"/>
                <a:gd name="T67" fmla="*/ 2147483646 h 592"/>
                <a:gd name="T68" fmla="*/ 2147483646 w 568"/>
                <a:gd name="T69" fmla="*/ 2147483646 h 592"/>
                <a:gd name="T70" fmla="*/ 2147483646 w 568"/>
                <a:gd name="T71" fmla="*/ 2147483646 h 592"/>
                <a:gd name="T72" fmla="*/ 2147483646 w 568"/>
                <a:gd name="T73" fmla="*/ 2147483646 h 592"/>
                <a:gd name="T74" fmla="*/ 2147483646 w 568"/>
                <a:gd name="T75" fmla="*/ 2147483646 h 592"/>
                <a:gd name="T76" fmla="*/ 2147483646 w 568"/>
                <a:gd name="T77" fmla="*/ 2147483646 h 592"/>
                <a:gd name="T78" fmla="*/ 2147483646 w 568"/>
                <a:gd name="T79" fmla="*/ 2147483646 h 592"/>
                <a:gd name="T80" fmla="*/ 2147483646 w 568"/>
                <a:gd name="T81" fmla="*/ 2147483646 h 592"/>
                <a:gd name="T82" fmla="*/ 2147483646 w 568"/>
                <a:gd name="T83" fmla="*/ 2147483646 h 592"/>
                <a:gd name="T84" fmla="*/ 2147483646 w 568"/>
                <a:gd name="T85" fmla="*/ 2147483646 h 592"/>
                <a:gd name="T86" fmla="*/ 2147483646 w 568"/>
                <a:gd name="T87" fmla="*/ 2147483646 h 592"/>
                <a:gd name="T88" fmla="*/ 2147483646 w 568"/>
                <a:gd name="T89" fmla="*/ 2147483646 h 592"/>
                <a:gd name="T90" fmla="*/ 2147483646 w 568"/>
                <a:gd name="T91" fmla="*/ 2147483646 h 592"/>
                <a:gd name="T92" fmla="*/ 2147483646 w 568"/>
                <a:gd name="T93" fmla="*/ 2147483646 h 592"/>
                <a:gd name="T94" fmla="*/ 2147483646 w 568"/>
                <a:gd name="T95" fmla="*/ 2147483646 h 592"/>
                <a:gd name="T96" fmla="*/ 2147483646 w 568"/>
                <a:gd name="T97" fmla="*/ 2147483646 h 592"/>
                <a:gd name="T98" fmla="*/ 2147483646 w 568"/>
                <a:gd name="T99" fmla="*/ 2147483646 h 592"/>
                <a:gd name="T100" fmla="*/ 2147483646 w 568"/>
                <a:gd name="T101" fmla="*/ 2147483646 h 592"/>
                <a:gd name="T102" fmla="*/ 2147483646 w 568"/>
                <a:gd name="T103" fmla="*/ 2147483646 h 592"/>
                <a:gd name="T104" fmla="*/ 2147483646 w 568"/>
                <a:gd name="T105" fmla="*/ 2147483646 h 592"/>
                <a:gd name="T106" fmla="*/ 2147483646 w 568"/>
                <a:gd name="T107" fmla="*/ 2147483646 h 5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rgbClr val="00B050"/>
            </a:solidFill>
            <a:ln w="3175">
              <a:solidFill>
                <a:schemeClr val="bg1"/>
              </a:solidFill>
              <a:round/>
            </a:ln>
          </p:spPr>
          <p:txBody>
            <a:bodyPr/>
            <a:lstStyle/>
            <a:p>
              <a:endParaRPr lang="zh-CN" altLang="en-US"/>
            </a:p>
          </p:txBody>
        </p:sp>
        <p:sp>
          <p:nvSpPr>
            <p:cNvPr id="11" name="贵州"/>
            <p:cNvSpPr/>
            <p:nvPr/>
          </p:nvSpPr>
          <p:spPr bwMode="auto">
            <a:xfrm>
              <a:off x="4371491" y="4638017"/>
              <a:ext cx="687457" cy="594364"/>
            </a:xfrm>
            <a:custGeom>
              <a:avLst/>
              <a:gdLst>
                <a:gd name="T0" fmla="*/ 2147483646 w 384"/>
                <a:gd name="T1" fmla="*/ 2147483646 h 332"/>
                <a:gd name="T2" fmla="*/ 2147483646 w 384"/>
                <a:gd name="T3" fmla="*/ 2147483646 h 332"/>
                <a:gd name="T4" fmla="*/ 2147483646 w 384"/>
                <a:gd name="T5" fmla="*/ 2147483646 h 332"/>
                <a:gd name="T6" fmla="*/ 2147483646 w 384"/>
                <a:gd name="T7" fmla="*/ 2147483646 h 332"/>
                <a:gd name="T8" fmla="*/ 2147483646 w 384"/>
                <a:gd name="T9" fmla="*/ 2147483646 h 332"/>
                <a:gd name="T10" fmla="*/ 2147483646 w 384"/>
                <a:gd name="T11" fmla="*/ 2147483646 h 332"/>
                <a:gd name="T12" fmla="*/ 2147483646 w 384"/>
                <a:gd name="T13" fmla="*/ 2147483646 h 332"/>
                <a:gd name="T14" fmla="*/ 2147483646 w 384"/>
                <a:gd name="T15" fmla="*/ 2147483646 h 332"/>
                <a:gd name="T16" fmla="*/ 2147483646 w 384"/>
                <a:gd name="T17" fmla="*/ 2147483646 h 332"/>
                <a:gd name="T18" fmla="*/ 2147483646 w 384"/>
                <a:gd name="T19" fmla="*/ 2147483646 h 332"/>
                <a:gd name="T20" fmla="*/ 2147483646 w 384"/>
                <a:gd name="T21" fmla="*/ 2147483646 h 332"/>
                <a:gd name="T22" fmla="*/ 2147483646 w 384"/>
                <a:gd name="T23" fmla="*/ 2147483646 h 332"/>
                <a:gd name="T24" fmla="*/ 2147483646 w 384"/>
                <a:gd name="T25" fmla="*/ 2147483646 h 332"/>
                <a:gd name="T26" fmla="*/ 2147483646 w 384"/>
                <a:gd name="T27" fmla="*/ 2147483646 h 332"/>
                <a:gd name="T28" fmla="*/ 2147483646 w 384"/>
                <a:gd name="T29" fmla="*/ 2147483646 h 332"/>
                <a:gd name="T30" fmla="*/ 2147483646 w 384"/>
                <a:gd name="T31" fmla="*/ 2147483646 h 332"/>
                <a:gd name="T32" fmla="*/ 2147483646 w 384"/>
                <a:gd name="T33" fmla="*/ 2147483646 h 332"/>
                <a:gd name="T34" fmla="*/ 2147483646 w 384"/>
                <a:gd name="T35" fmla="*/ 2147483646 h 332"/>
                <a:gd name="T36" fmla="*/ 2147483646 w 384"/>
                <a:gd name="T37" fmla="*/ 2147483646 h 332"/>
                <a:gd name="T38" fmla="*/ 2147483646 w 384"/>
                <a:gd name="T39" fmla="*/ 2147483646 h 332"/>
                <a:gd name="T40" fmla="*/ 2147483646 w 384"/>
                <a:gd name="T41" fmla="*/ 2147483646 h 332"/>
                <a:gd name="T42" fmla="*/ 0 w 384"/>
                <a:gd name="T43" fmla="*/ 2147483646 h 332"/>
                <a:gd name="T44" fmla="*/ 2147483646 w 384"/>
                <a:gd name="T45" fmla="*/ 2147483646 h 332"/>
                <a:gd name="T46" fmla="*/ 2147483646 w 384"/>
                <a:gd name="T47" fmla="*/ 2147483646 h 332"/>
                <a:gd name="T48" fmla="*/ 2147483646 w 384"/>
                <a:gd name="T49" fmla="*/ 2147483646 h 332"/>
                <a:gd name="T50" fmla="*/ 2147483646 w 384"/>
                <a:gd name="T51" fmla="*/ 2147483646 h 332"/>
                <a:gd name="T52" fmla="*/ 2147483646 w 384"/>
                <a:gd name="T53" fmla="*/ 2147483646 h 332"/>
                <a:gd name="T54" fmla="*/ 2147483646 w 384"/>
                <a:gd name="T55" fmla="*/ 2147483646 h 332"/>
                <a:gd name="T56" fmla="*/ 2147483646 w 384"/>
                <a:gd name="T57" fmla="*/ 2147483646 h 332"/>
                <a:gd name="T58" fmla="*/ 2147483646 w 384"/>
                <a:gd name="T59" fmla="*/ 2147483646 h 332"/>
                <a:gd name="T60" fmla="*/ 2147483646 w 384"/>
                <a:gd name="T61" fmla="*/ 2147483646 h 332"/>
                <a:gd name="T62" fmla="*/ 2147483646 w 384"/>
                <a:gd name="T63" fmla="*/ 2147483646 h 332"/>
                <a:gd name="T64" fmla="*/ 2147483646 w 384"/>
                <a:gd name="T65" fmla="*/ 2147483646 h 332"/>
                <a:gd name="T66" fmla="*/ 2147483646 w 384"/>
                <a:gd name="T67" fmla="*/ 2147483646 h 332"/>
                <a:gd name="T68" fmla="*/ 2147483646 w 384"/>
                <a:gd name="T69" fmla="*/ 2147483646 h 332"/>
                <a:gd name="T70" fmla="*/ 2147483646 w 384"/>
                <a:gd name="T71" fmla="*/ 2147483646 h 332"/>
                <a:gd name="T72" fmla="*/ 2147483646 w 384"/>
                <a:gd name="T73" fmla="*/ 2147483646 h 332"/>
                <a:gd name="T74" fmla="*/ 2147483646 w 384"/>
                <a:gd name="T75" fmla="*/ 2147483646 h 332"/>
                <a:gd name="T76" fmla="*/ 2147483646 w 384"/>
                <a:gd name="T77" fmla="*/ 2147483646 h 332"/>
                <a:gd name="T78" fmla="*/ 2147483646 w 384"/>
                <a:gd name="T79" fmla="*/ 2147483646 h 332"/>
                <a:gd name="T80" fmla="*/ 2147483646 w 384"/>
                <a:gd name="T81" fmla="*/ 2147483646 h 332"/>
                <a:gd name="T82" fmla="*/ 2147483646 w 384"/>
                <a:gd name="T83" fmla="*/ 2147483646 h 332"/>
                <a:gd name="T84" fmla="*/ 2147483646 w 384"/>
                <a:gd name="T85" fmla="*/ 2147483646 h 332"/>
                <a:gd name="T86" fmla="*/ 2147483646 w 384"/>
                <a:gd name="T87" fmla="*/ 2147483646 h 332"/>
                <a:gd name="T88" fmla="*/ 2147483646 w 384"/>
                <a:gd name="T89" fmla="*/ 2147483646 h 332"/>
                <a:gd name="T90" fmla="*/ 2147483646 w 384"/>
                <a:gd name="T91" fmla="*/ 2147483646 h 332"/>
                <a:gd name="T92" fmla="*/ 2147483646 w 384"/>
                <a:gd name="T93" fmla="*/ 2147483646 h 332"/>
                <a:gd name="T94" fmla="*/ 2147483646 w 384"/>
                <a:gd name="T95" fmla="*/ 2147483646 h 332"/>
                <a:gd name="T96" fmla="*/ 2147483646 w 384"/>
                <a:gd name="T97" fmla="*/ 2147483646 h 332"/>
                <a:gd name="T98" fmla="*/ 2147483646 w 384"/>
                <a:gd name="T99" fmla="*/ 2147483646 h 332"/>
                <a:gd name="T100" fmla="*/ 2147483646 w 384"/>
                <a:gd name="T101" fmla="*/ 2147483646 h 332"/>
                <a:gd name="T102" fmla="*/ 2147483646 w 384"/>
                <a:gd name="T103" fmla="*/ 2147483646 h 332"/>
                <a:gd name="T104" fmla="*/ 2147483646 w 384"/>
                <a:gd name="T105" fmla="*/ 2147483646 h 332"/>
                <a:gd name="T106" fmla="*/ 2147483646 w 384"/>
                <a:gd name="T107" fmla="*/ 2147483646 h 332"/>
                <a:gd name="T108" fmla="*/ 2147483646 w 384"/>
                <a:gd name="T109" fmla="*/ 2147483646 h 332"/>
                <a:gd name="T110" fmla="*/ 2147483646 w 384"/>
                <a:gd name="T111" fmla="*/ 2147483646 h 332"/>
                <a:gd name="T112" fmla="*/ 2147483646 w 384"/>
                <a:gd name="T113" fmla="*/ 2147483646 h 332"/>
                <a:gd name="T114" fmla="*/ 2147483646 w 384"/>
                <a:gd name="T115" fmla="*/ 2147483646 h 332"/>
                <a:gd name="T116" fmla="*/ 2147483646 w 384"/>
                <a:gd name="T117" fmla="*/ 2147483646 h 3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grpFill/>
            <a:ln w="3175">
              <a:noFill/>
              <a:round/>
            </a:ln>
          </p:spPr>
          <p:txBody>
            <a:bodyPr/>
            <a:lstStyle/>
            <a:p>
              <a:endParaRPr lang="zh-CN" altLang="en-US"/>
            </a:p>
          </p:txBody>
        </p:sp>
        <p:sp>
          <p:nvSpPr>
            <p:cNvPr id="12" name="广西"/>
            <p:cNvSpPr/>
            <p:nvPr/>
          </p:nvSpPr>
          <p:spPr bwMode="auto">
            <a:xfrm>
              <a:off x="4482487" y="5003229"/>
              <a:ext cx="898707" cy="683877"/>
            </a:xfrm>
            <a:custGeom>
              <a:avLst/>
              <a:gdLst>
                <a:gd name="T0" fmla="*/ 2147483646 w 502"/>
                <a:gd name="T1" fmla="*/ 2147483646 h 382"/>
                <a:gd name="T2" fmla="*/ 2147483646 w 502"/>
                <a:gd name="T3" fmla="*/ 2147483646 h 382"/>
                <a:gd name="T4" fmla="*/ 2147483646 w 502"/>
                <a:gd name="T5" fmla="*/ 2147483646 h 382"/>
                <a:gd name="T6" fmla="*/ 2147483646 w 502"/>
                <a:gd name="T7" fmla="*/ 2147483646 h 382"/>
                <a:gd name="T8" fmla="*/ 2147483646 w 502"/>
                <a:gd name="T9" fmla="*/ 2147483646 h 382"/>
                <a:gd name="T10" fmla="*/ 2147483646 w 502"/>
                <a:gd name="T11" fmla="*/ 2147483646 h 382"/>
                <a:gd name="T12" fmla="*/ 2147483646 w 502"/>
                <a:gd name="T13" fmla="*/ 2147483646 h 382"/>
                <a:gd name="T14" fmla="*/ 2147483646 w 502"/>
                <a:gd name="T15" fmla="*/ 2147483646 h 382"/>
                <a:gd name="T16" fmla="*/ 2147483646 w 502"/>
                <a:gd name="T17" fmla="*/ 2147483646 h 382"/>
                <a:gd name="T18" fmla="*/ 2147483646 w 502"/>
                <a:gd name="T19" fmla="*/ 2147483646 h 382"/>
                <a:gd name="T20" fmla="*/ 2147483646 w 502"/>
                <a:gd name="T21" fmla="*/ 2147483646 h 382"/>
                <a:gd name="T22" fmla="*/ 2147483646 w 502"/>
                <a:gd name="T23" fmla="*/ 2147483646 h 382"/>
                <a:gd name="T24" fmla="*/ 2147483646 w 502"/>
                <a:gd name="T25" fmla="*/ 2147483646 h 382"/>
                <a:gd name="T26" fmla="*/ 2147483646 w 502"/>
                <a:gd name="T27" fmla="*/ 2147483646 h 382"/>
                <a:gd name="T28" fmla="*/ 2147483646 w 502"/>
                <a:gd name="T29" fmla="*/ 2147483646 h 382"/>
                <a:gd name="T30" fmla="*/ 2147483646 w 502"/>
                <a:gd name="T31" fmla="*/ 2147483646 h 382"/>
                <a:gd name="T32" fmla="*/ 2147483646 w 502"/>
                <a:gd name="T33" fmla="*/ 2147483646 h 382"/>
                <a:gd name="T34" fmla="*/ 2147483646 w 502"/>
                <a:gd name="T35" fmla="*/ 2147483646 h 382"/>
                <a:gd name="T36" fmla="*/ 2147483646 w 502"/>
                <a:gd name="T37" fmla="*/ 2147483646 h 382"/>
                <a:gd name="T38" fmla="*/ 2147483646 w 502"/>
                <a:gd name="T39" fmla="*/ 2147483646 h 382"/>
                <a:gd name="T40" fmla="*/ 2147483646 w 502"/>
                <a:gd name="T41" fmla="*/ 2147483646 h 382"/>
                <a:gd name="T42" fmla="*/ 2147483646 w 502"/>
                <a:gd name="T43" fmla="*/ 2147483646 h 382"/>
                <a:gd name="T44" fmla="*/ 2147483646 w 502"/>
                <a:gd name="T45" fmla="*/ 2147483646 h 382"/>
                <a:gd name="T46" fmla="*/ 2147483646 w 502"/>
                <a:gd name="T47" fmla="*/ 2147483646 h 382"/>
                <a:gd name="T48" fmla="*/ 2147483646 w 502"/>
                <a:gd name="T49" fmla="*/ 2147483646 h 382"/>
                <a:gd name="T50" fmla="*/ 2147483646 w 502"/>
                <a:gd name="T51" fmla="*/ 2147483646 h 382"/>
                <a:gd name="T52" fmla="*/ 2147483646 w 502"/>
                <a:gd name="T53" fmla="*/ 2147483646 h 382"/>
                <a:gd name="T54" fmla="*/ 2147483646 w 502"/>
                <a:gd name="T55" fmla="*/ 2147483646 h 382"/>
                <a:gd name="T56" fmla="*/ 2147483646 w 502"/>
                <a:gd name="T57" fmla="*/ 2147483646 h 382"/>
                <a:gd name="T58" fmla="*/ 2147483646 w 502"/>
                <a:gd name="T59" fmla="*/ 2147483646 h 382"/>
                <a:gd name="T60" fmla="*/ 2147483646 w 502"/>
                <a:gd name="T61" fmla="*/ 2147483646 h 382"/>
                <a:gd name="T62" fmla="*/ 2147483646 w 502"/>
                <a:gd name="T63" fmla="*/ 2147483646 h 382"/>
                <a:gd name="T64" fmla="*/ 2147483646 w 502"/>
                <a:gd name="T65" fmla="*/ 2147483646 h 382"/>
                <a:gd name="T66" fmla="*/ 2147483646 w 502"/>
                <a:gd name="T67" fmla="*/ 2147483646 h 382"/>
                <a:gd name="T68" fmla="*/ 2147483646 w 502"/>
                <a:gd name="T69" fmla="*/ 2147483646 h 382"/>
                <a:gd name="T70" fmla="*/ 2147483646 w 502"/>
                <a:gd name="T71" fmla="*/ 2147483646 h 382"/>
                <a:gd name="T72" fmla="*/ 2147483646 w 502"/>
                <a:gd name="T73" fmla="*/ 2147483646 h 382"/>
                <a:gd name="T74" fmla="*/ 2147483646 w 502"/>
                <a:gd name="T75" fmla="*/ 2147483646 h 382"/>
                <a:gd name="T76" fmla="*/ 2147483646 w 502"/>
                <a:gd name="T77" fmla="*/ 2147483646 h 382"/>
                <a:gd name="T78" fmla="*/ 2147483646 w 502"/>
                <a:gd name="T79" fmla="*/ 2147483646 h 382"/>
                <a:gd name="T80" fmla="*/ 2147483646 w 502"/>
                <a:gd name="T81" fmla="*/ 2147483646 h 382"/>
                <a:gd name="T82" fmla="*/ 2147483646 w 502"/>
                <a:gd name="T83" fmla="*/ 2147483646 h 382"/>
                <a:gd name="T84" fmla="*/ 2147483646 w 502"/>
                <a:gd name="T85" fmla="*/ 2147483646 h 382"/>
                <a:gd name="T86" fmla="*/ 2147483646 w 502"/>
                <a:gd name="T87" fmla="*/ 2147483646 h 382"/>
                <a:gd name="T88" fmla="*/ 2147483646 w 502"/>
                <a:gd name="T89" fmla="*/ 2147483646 h 382"/>
                <a:gd name="T90" fmla="*/ 2147483646 w 502"/>
                <a:gd name="T91" fmla="*/ 2147483646 h 382"/>
                <a:gd name="T92" fmla="*/ 2147483646 w 502"/>
                <a:gd name="T93" fmla="*/ 2147483646 h 382"/>
                <a:gd name="T94" fmla="*/ 2147483646 w 502"/>
                <a:gd name="T95" fmla="*/ 2147483646 h 382"/>
                <a:gd name="T96" fmla="*/ 2147483646 w 502"/>
                <a:gd name="T97" fmla="*/ 2147483646 h 382"/>
                <a:gd name="T98" fmla="*/ 2147483646 w 502"/>
                <a:gd name="T99" fmla="*/ 2147483646 h 382"/>
                <a:gd name="T100" fmla="*/ 2147483646 w 502"/>
                <a:gd name="T101" fmla="*/ 2147483646 h 382"/>
                <a:gd name="T102" fmla="*/ 2147483646 w 502"/>
                <a:gd name="T103" fmla="*/ 2147483646 h 382"/>
                <a:gd name="T104" fmla="*/ 2147483646 w 502"/>
                <a:gd name="T105" fmla="*/ 2147483646 h 382"/>
                <a:gd name="T106" fmla="*/ 2147483646 w 502"/>
                <a:gd name="T107" fmla="*/ 2147483646 h 382"/>
                <a:gd name="T108" fmla="*/ 2147483646 w 502"/>
                <a:gd name="T109" fmla="*/ 2147483646 h 382"/>
                <a:gd name="T110" fmla="*/ 2147483646 w 502"/>
                <a:gd name="T111" fmla="*/ 2147483646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grpFill/>
            <a:ln w="3175">
              <a:solidFill>
                <a:schemeClr val="bg1"/>
              </a:solidFill>
              <a:round/>
            </a:ln>
          </p:spPr>
          <p:txBody>
            <a:bodyPr/>
            <a:lstStyle/>
            <a:p>
              <a:endParaRPr lang="zh-CN" altLang="en-US"/>
            </a:p>
          </p:txBody>
        </p:sp>
        <p:sp>
          <p:nvSpPr>
            <p:cNvPr id="13" name="重庆"/>
            <p:cNvSpPr/>
            <p:nvPr/>
          </p:nvSpPr>
          <p:spPr bwMode="auto">
            <a:xfrm>
              <a:off x="4607805" y="4251323"/>
              <a:ext cx="508432" cy="515593"/>
            </a:xfrm>
            <a:custGeom>
              <a:avLst/>
              <a:gdLst>
                <a:gd name="T0" fmla="*/ 2147483646 w 284"/>
                <a:gd name="T1" fmla="*/ 2147483646 h 288"/>
                <a:gd name="T2" fmla="*/ 2147483646 w 284"/>
                <a:gd name="T3" fmla="*/ 2147483646 h 288"/>
                <a:gd name="T4" fmla="*/ 2147483646 w 284"/>
                <a:gd name="T5" fmla="*/ 2147483646 h 288"/>
                <a:gd name="T6" fmla="*/ 2147483646 w 284"/>
                <a:gd name="T7" fmla="*/ 2147483646 h 288"/>
                <a:gd name="T8" fmla="*/ 2147483646 w 284"/>
                <a:gd name="T9" fmla="*/ 2147483646 h 288"/>
                <a:gd name="T10" fmla="*/ 2147483646 w 284"/>
                <a:gd name="T11" fmla="*/ 2147483646 h 288"/>
                <a:gd name="T12" fmla="*/ 2147483646 w 284"/>
                <a:gd name="T13" fmla="*/ 2147483646 h 288"/>
                <a:gd name="T14" fmla="*/ 2147483646 w 284"/>
                <a:gd name="T15" fmla="*/ 2147483646 h 288"/>
                <a:gd name="T16" fmla="*/ 2147483646 w 284"/>
                <a:gd name="T17" fmla="*/ 2147483646 h 288"/>
                <a:gd name="T18" fmla="*/ 2147483646 w 284"/>
                <a:gd name="T19" fmla="*/ 2147483646 h 288"/>
                <a:gd name="T20" fmla="*/ 2147483646 w 284"/>
                <a:gd name="T21" fmla="*/ 2147483646 h 288"/>
                <a:gd name="T22" fmla="*/ 2147483646 w 284"/>
                <a:gd name="T23" fmla="*/ 2147483646 h 288"/>
                <a:gd name="T24" fmla="*/ 2147483646 w 284"/>
                <a:gd name="T25" fmla="*/ 2147483646 h 288"/>
                <a:gd name="T26" fmla="*/ 2147483646 w 284"/>
                <a:gd name="T27" fmla="*/ 2147483646 h 288"/>
                <a:gd name="T28" fmla="*/ 2147483646 w 284"/>
                <a:gd name="T29" fmla="*/ 2147483646 h 288"/>
                <a:gd name="T30" fmla="*/ 2147483646 w 284"/>
                <a:gd name="T31" fmla="*/ 2147483646 h 288"/>
                <a:gd name="T32" fmla="*/ 2147483646 w 284"/>
                <a:gd name="T33" fmla="*/ 2147483646 h 288"/>
                <a:gd name="T34" fmla="*/ 2147483646 w 284"/>
                <a:gd name="T35" fmla="*/ 2147483646 h 288"/>
                <a:gd name="T36" fmla="*/ 2147483646 w 284"/>
                <a:gd name="T37" fmla="*/ 2147483646 h 288"/>
                <a:gd name="T38" fmla="*/ 2147483646 w 284"/>
                <a:gd name="T39" fmla="*/ 2147483646 h 288"/>
                <a:gd name="T40" fmla="*/ 2147483646 w 284"/>
                <a:gd name="T41" fmla="*/ 2147483646 h 288"/>
                <a:gd name="T42" fmla="*/ 2147483646 w 284"/>
                <a:gd name="T43" fmla="*/ 2147483646 h 288"/>
                <a:gd name="T44" fmla="*/ 2147483646 w 284"/>
                <a:gd name="T45" fmla="*/ 2147483646 h 288"/>
                <a:gd name="T46" fmla="*/ 2147483646 w 284"/>
                <a:gd name="T47" fmla="*/ 2147483646 h 288"/>
                <a:gd name="T48" fmla="*/ 2147483646 w 284"/>
                <a:gd name="T49" fmla="*/ 2147483646 h 288"/>
                <a:gd name="T50" fmla="*/ 2147483646 w 284"/>
                <a:gd name="T51" fmla="*/ 2147483646 h 288"/>
                <a:gd name="T52" fmla="*/ 2147483646 w 284"/>
                <a:gd name="T53" fmla="*/ 2147483646 h 288"/>
                <a:gd name="T54" fmla="*/ 2147483646 w 284"/>
                <a:gd name="T55" fmla="*/ 2147483646 h 288"/>
                <a:gd name="T56" fmla="*/ 2147483646 w 284"/>
                <a:gd name="T57" fmla="*/ 2147483646 h 288"/>
                <a:gd name="T58" fmla="*/ 2147483646 w 284"/>
                <a:gd name="T59" fmla="*/ 2147483646 h 288"/>
                <a:gd name="T60" fmla="*/ 2147483646 w 284"/>
                <a:gd name="T61" fmla="*/ 2147483646 h 288"/>
                <a:gd name="T62" fmla="*/ 2147483646 w 284"/>
                <a:gd name="T63" fmla="*/ 2147483646 h 288"/>
                <a:gd name="T64" fmla="*/ 2147483646 w 284"/>
                <a:gd name="T65" fmla="*/ 2147483646 h 288"/>
                <a:gd name="T66" fmla="*/ 2147483646 w 284"/>
                <a:gd name="T67" fmla="*/ 2147483646 h 288"/>
                <a:gd name="T68" fmla="*/ 2147483646 w 284"/>
                <a:gd name="T69" fmla="*/ 2147483646 h 288"/>
                <a:gd name="T70" fmla="*/ 2147483646 w 284"/>
                <a:gd name="T71" fmla="*/ 2147483646 h 288"/>
                <a:gd name="T72" fmla="*/ 2147483646 w 284"/>
                <a:gd name="T73" fmla="*/ 2147483646 h 288"/>
                <a:gd name="T74" fmla="*/ 2147483646 w 284"/>
                <a:gd name="T75" fmla="*/ 2147483646 h 288"/>
                <a:gd name="T76" fmla="*/ 2147483646 w 284"/>
                <a:gd name="T77" fmla="*/ 2147483646 h 288"/>
                <a:gd name="T78" fmla="*/ 2147483646 w 284"/>
                <a:gd name="T79" fmla="*/ 2147483646 h 288"/>
                <a:gd name="T80" fmla="*/ 2147483646 w 284"/>
                <a:gd name="T81" fmla="*/ 2147483646 h 288"/>
                <a:gd name="T82" fmla="*/ 2147483646 w 284"/>
                <a:gd name="T83" fmla="*/ 2147483646 h 288"/>
                <a:gd name="T84" fmla="*/ 2147483646 w 284"/>
                <a:gd name="T85" fmla="*/ 2147483646 h 288"/>
                <a:gd name="T86" fmla="*/ 2147483646 w 284"/>
                <a:gd name="T87" fmla="*/ 2147483646 h 288"/>
                <a:gd name="T88" fmla="*/ 2147483646 w 284"/>
                <a:gd name="T89" fmla="*/ 2147483646 h 288"/>
                <a:gd name="T90" fmla="*/ 2147483646 w 284"/>
                <a:gd name="T91" fmla="*/ 2147483646 h 288"/>
                <a:gd name="T92" fmla="*/ 2147483646 w 284"/>
                <a:gd name="T93" fmla="*/ 2147483646 h 288"/>
                <a:gd name="T94" fmla="*/ 2147483646 w 284"/>
                <a:gd name="T95" fmla="*/ 2147483646 h 288"/>
                <a:gd name="T96" fmla="*/ 2147483646 w 284"/>
                <a:gd name="T97" fmla="*/ 2147483646 h 288"/>
                <a:gd name="T98" fmla="*/ 2147483646 w 284"/>
                <a:gd name="T99" fmla="*/ 2147483646 h 288"/>
                <a:gd name="T100" fmla="*/ 2147483646 w 284"/>
                <a:gd name="T101" fmla="*/ 2147483646 h 288"/>
                <a:gd name="T102" fmla="*/ 2147483646 w 284"/>
                <a:gd name="T103" fmla="*/ 2147483646 h 2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grpFill/>
            <a:ln w="3175">
              <a:solidFill>
                <a:schemeClr val="bg1"/>
              </a:solidFill>
              <a:round/>
            </a:ln>
          </p:spPr>
          <p:txBody>
            <a:bodyPr/>
            <a:lstStyle/>
            <a:p>
              <a:endParaRPr lang="zh-CN" altLang="en-US"/>
            </a:p>
          </p:txBody>
        </p:sp>
        <p:sp>
          <p:nvSpPr>
            <p:cNvPr id="14" name="陕西"/>
            <p:cNvSpPr/>
            <p:nvPr/>
          </p:nvSpPr>
          <p:spPr bwMode="auto">
            <a:xfrm>
              <a:off x="4607805" y="3248781"/>
              <a:ext cx="580042" cy="1034767"/>
            </a:xfrm>
            <a:custGeom>
              <a:avLst/>
              <a:gdLst>
                <a:gd name="T0" fmla="*/ 2147483646 w 324"/>
                <a:gd name="T1" fmla="*/ 2147483646 h 578"/>
                <a:gd name="T2" fmla="*/ 2147483646 w 324"/>
                <a:gd name="T3" fmla="*/ 2147483646 h 578"/>
                <a:gd name="T4" fmla="*/ 2147483646 w 324"/>
                <a:gd name="T5" fmla="*/ 2147483646 h 578"/>
                <a:gd name="T6" fmla="*/ 2147483646 w 324"/>
                <a:gd name="T7" fmla="*/ 2147483646 h 578"/>
                <a:gd name="T8" fmla="*/ 2147483646 w 324"/>
                <a:gd name="T9" fmla="*/ 2147483646 h 578"/>
                <a:gd name="T10" fmla="*/ 2147483646 w 324"/>
                <a:gd name="T11" fmla="*/ 2147483646 h 578"/>
                <a:gd name="T12" fmla="*/ 2147483646 w 324"/>
                <a:gd name="T13" fmla="*/ 2147483646 h 578"/>
                <a:gd name="T14" fmla="*/ 2147483646 w 324"/>
                <a:gd name="T15" fmla="*/ 2147483646 h 578"/>
                <a:gd name="T16" fmla="*/ 2147483646 w 324"/>
                <a:gd name="T17" fmla="*/ 2147483646 h 578"/>
                <a:gd name="T18" fmla="*/ 2147483646 w 324"/>
                <a:gd name="T19" fmla="*/ 2147483646 h 578"/>
                <a:gd name="T20" fmla="*/ 2147483646 w 324"/>
                <a:gd name="T21" fmla="*/ 2147483646 h 578"/>
                <a:gd name="T22" fmla="*/ 2147483646 w 324"/>
                <a:gd name="T23" fmla="*/ 2147483646 h 578"/>
                <a:gd name="T24" fmla="*/ 2147483646 w 324"/>
                <a:gd name="T25" fmla="*/ 2147483646 h 578"/>
                <a:gd name="T26" fmla="*/ 2147483646 w 324"/>
                <a:gd name="T27" fmla="*/ 2147483646 h 578"/>
                <a:gd name="T28" fmla="*/ 2147483646 w 324"/>
                <a:gd name="T29" fmla="*/ 2147483646 h 578"/>
                <a:gd name="T30" fmla="*/ 2147483646 w 324"/>
                <a:gd name="T31" fmla="*/ 2147483646 h 578"/>
                <a:gd name="T32" fmla="*/ 2147483646 w 324"/>
                <a:gd name="T33" fmla="*/ 2147483646 h 578"/>
                <a:gd name="T34" fmla="*/ 2147483646 w 324"/>
                <a:gd name="T35" fmla="*/ 2147483646 h 578"/>
                <a:gd name="T36" fmla="*/ 2147483646 w 324"/>
                <a:gd name="T37" fmla="*/ 2147483646 h 578"/>
                <a:gd name="T38" fmla="*/ 2147483646 w 324"/>
                <a:gd name="T39" fmla="*/ 2147483646 h 578"/>
                <a:gd name="T40" fmla="*/ 2147483646 w 324"/>
                <a:gd name="T41" fmla="*/ 2147483646 h 578"/>
                <a:gd name="T42" fmla="*/ 2147483646 w 324"/>
                <a:gd name="T43" fmla="*/ 2147483646 h 578"/>
                <a:gd name="T44" fmla="*/ 2147483646 w 324"/>
                <a:gd name="T45" fmla="*/ 2147483646 h 578"/>
                <a:gd name="T46" fmla="*/ 2147483646 w 324"/>
                <a:gd name="T47" fmla="*/ 2147483646 h 578"/>
                <a:gd name="T48" fmla="*/ 2147483646 w 324"/>
                <a:gd name="T49" fmla="*/ 2147483646 h 578"/>
                <a:gd name="T50" fmla="*/ 2147483646 w 324"/>
                <a:gd name="T51" fmla="*/ 2147483646 h 578"/>
                <a:gd name="T52" fmla="*/ 2147483646 w 324"/>
                <a:gd name="T53" fmla="*/ 2147483646 h 578"/>
                <a:gd name="T54" fmla="*/ 2147483646 w 324"/>
                <a:gd name="T55" fmla="*/ 2147483646 h 578"/>
                <a:gd name="T56" fmla="*/ 2147483646 w 324"/>
                <a:gd name="T57" fmla="*/ 2147483646 h 578"/>
                <a:gd name="T58" fmla="*/ 2147483646 w 324"/>
                <a:gd name="T59" fmla="*/ 2147483646 h 578"/>
                <a:gd name="T60" fmla="*/ 2147483646 w 324"/>
                <a:gd name="T61" fmla="*/ 2147483646 h 578"/>
                <a:gd name="T62" fmla="*/ 2147483646 w 324"/>
                <a:gd name="T63" fmla="*/ 2147483646 h 578"/>
                <a:gd name="T64" fmla="*/ 2147483646 w 324"/>
                <a:gd name="T65" fmla="*/ 2147483646 h 578"/>
                <a:gd name="T66" fmla="*/ 2147483646 w 324"/>
                <a:gd name="T67" fmla="*/ 2147483646 h 578"/>
                <a:gd name="T68" fmla="*/ 2147483646 w 324"/>
                <a:gd name="T69" fmla="*/ 2147483646 h 578"/>
                <a:gd name="T70" fmla="*/ 2147483646 w 324"/>
                <a:gd name="T71" fmla="*/ 2147483646 h 578"/>
                <a:gd name="T72" fmla="*/ 2147483646 w 324"/>
                <a:gd name="T73" fmla="*/ 2147483646 h 578"/>
                <a:gd name="T74" fmla="*/ 2147483646 w 324"/>
                <a:gd name="T75" fmla="*/ 2147483646 h 578"/>
                <a:gd name="T76" fmla="*/ 2147483646 w 324"/>
                <a:gd name="T77" fmla="*/ 2147483646 h 578"/>
                <a:gd name="T78" fmla="*/ 2147483646 w 324"/>
                <a:gd name="T79" fmla="*/ 2147483646 h 578"/>
                <a:gd name="T80" fmla="*/ 2147483646 w 324"/>
                <a:gd name="T81" fmla="*/ 2147483646 h 578"/>
                <a:gd name="T82" fmla="*/ 2147483646 w 324"/>
                <a:gd name="T83" fmla="*/ 2147483646 h 578"/>
                <a:gd name="T84" fmla="*/ 2147483646 w 324"/>
                <a:gd name="T85" fmla="*/ 2147483646 h 578"/>
                <a:gd name="T86" fmla="*/ 2147483646 w 324"/>
                <a:gd name="T87" fmla="*/ 2147483646 h 578"/>
                <a:gd name="T88" fmla="*/ 2147483646 w 324"/>
                <a:gd name="T89" fmla="*/ 2147483646 h 578"/>
                <a:gd name="T90" fmla="*/ 2147483646 w 324"/>
                <a:gd name="T91" fmla="*/ 2147483646 h 578"/>
                <a:gd name="T92" fmla="*/ 2147483646 w 324"/>
                <a:gd name="T93" fmla="*/ 2147483646 h 578"/>
                <a:gd name="T94" fmla="*/ 2147483646 w 324"/>
                <a:gd name="T95" fmla="*/ 2147483646 h 578"/>
                <a:gd name="T96" fmla="*/ 2147483646 w 324"/>
                <a:gd name="T97" fmla="*/ 2147483646 h 578"/>
                <a:gd name="T98" fmla="*/ 2147483646 w 324"/>
                <a:gd name="T99" fmla="*/ 2147483646 h 578"/>
                <a:gd name="T100" fmla="*/ 2147483646 w 324"/>
                <a:gd name="T101" fmla="*/ 2147483646 h 5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grpFill/>
            <a:ln w="3175">
              <a:solidFill>
                <a:schemeClr val="bg1"/>
              </a:solidFill>
              <a:round/>
            </a:ln>
          </p:spPr>
          <p:txBody>
            <a:bodyPr/>
            <a:lstStyle/>
            <a:p>
              <a:endParaRPr lang="zh-CN" altLang="en-US"/>
            </a:p>
          </p:txBody>
        </p:sp>
        <p:sp>
          <p:nvSpPr>
            <p:cNvPr id="15" name="山西"/>
            <p:cNvSpPr/>
            <p:nvPr/>
          </p:nvSpPr>
          <p:spPr bwMode="auto">
            <a:xfrm>
              <a:off x="5109076" y="3055433"/>
              <a:ext cx="386695" cy="848580"/>
            </a:xfrm>
            <a:custGeom>
              <a:avLst/>
              <a:gdLst>
                <a:gd name="T0" fmla="*/ 2147483646 w 216"/>
                <a:gd name="T1" fmla="*/ 2147483646 h 474"/>
                <a:gd name="T2" fmla="*/ 2147483646 w 216"/>
                <a:gd name="T3" fmla="*/ 2147483646 h 474"/>
                <a:gd name="T4" fmla="*/ 2147483646 w 216"/>
                <a:gd name="T5" fmla="*/ 2147483646 h 474"/>
                <a:gd name="T6" fmla="*/ 2147483646 w 216"/>
                <a:gd name="T7" fmla="*/ 2147483646 h 474"/>
                <a:gd name="T8" fmla="*/ 2147483646 w 216"/>
                <a:gd name="T9" fmla="*/ 2147483646 h 474"/>
                <a:gd name="T10" fmla="*/ 2147483646 w 216"/>
                <a:gd name="T11" fmla="*/ 2147483646 h 474"/>
                <a:gd name="T12" fmla="*/ 2147483646 w 216"/>
                <a:gd name="T13" fmla="*/ 2147483646 h 474"/>
                <a:gd name="T14" fmla="*/ 2147483646 w 216"/>
                <a:gd name="T15" fmla="*/ 2147483646 h 474"/>
                <a:gd name="T16" fmla="*/ 2147483646 w 216"/>
                <a:gd name="T17" fmla="*/ 2147483646 h 474"/>
                <a:gd name="T18" fmla="*/ 2147483646 w 216"/>
                <a:gd name="T19" fmla="*/ 2147483646 h 474"/>
                <a:gd name="T20" fmla="*/ 2147483646 w 216"/>
                <a:gd name="T21" fmla="*/ 2147483646 h 474"/>
                <a:gd name="T22" fmla="*/ 2147483646 w 216"/>
                <a:gd name="T23" fmla="*/ 2147483646 h 474"/>
                <a:gd name="T24" fmla="*/ 2147483646 w 216"/>
                <a:gd name="T25" fmla="*/ 2147483646 h 474"/>
                <a:gd name="T26" fmla="*/ 2147483646 w 216"/>
                <a:gd name="T27" fmla="*/ 2147483646 h 474"/>
                <a:gd name="T28" fmla="*/ 2147483646 w 216"/>
                <a:gd name="T29" fmla="*/ 2147483646 h 474"/>
                <a:gd name="T30" fmla="*/ 2147483646 w 216"/>
                <a:gd name="T31" fmla="*/ 2147483646 h 474"/>
                <a:gd name="T32" fmla="*/ 2147483646 w 216"/>
                <a:gd name="T33" fmla="*/ 2147483646 h 474"/>
                <a:gd name="T34" fmla="*/ 2147483646 w 216"/>
                <a:gd name="T35" fmla="*/ 2147483646 h 474"/>
                <a:gd name="T36" fmla="*/ 2147483646 w 216"/>
                <a:gd name="T37" fmla="*/ 2147483646 h 474"/>
                <a:gd name="T38" fmla="*/ 2147483646 w 216"/>
                <a:gd name="T39" fmla="*/ 2147483646 h 474"/>
                <a:gd name="T40" fmla="*/ 2147483646 w 216"/>
                <a:gd name="T41" fmla="*/ 2147483646 h 474"/>
                <a:gd name="T42" fmla="*/ 2147483646 w 216"/>
                <a:gd name="T43" fmla="*/ 2147483646 h 474"/>
                <a:gd name="T44" fmla="*/ 2147483646 w 216"/>
                <a:gd name="T45" fmla="*/ 2147483646 h 474"/>
                <a:gd name="T46" fmla="*/ 2147483646 w 216"/>
                <a:gd name="T47" fmla="*/ 2147483646 h 474"/>
                <a:gd name="T48" fmla="*/ 2147483646 w 216"/>
                <a:gd name="T49" fmla="*/ 2147483646 h 474"/>
                <a:gd name="T50" fmla="*/ 2147483646 w 216"/>
                <a:gd name="T51" fmla="*/ 2147483646 h 474"/>
                <a:gd name="T52" fmla="*/ 2147483646 w 216"/>
                <a:gd name="T53" fmla="*/ 2147483646 h 474"/>
                <a:gd name="T54" fmla="*/ 2147483646 w 216"/>
                <a:gd name="T55" fmla="*/ 2147483646 h 474"/>
                <a:gd name="T56" fmla="*/ 2147483646 w 216"/>
                <a:gd name="T57" fmla="*/ 2147483646 h 474"/>
                <a:gd name="T58" fmla="*/ 2147483646 w 216"/>
                <a:gd name="T59" fmla="*/ 2147483646 h 474"/>
                <a:gd name="T60" fmla="*/ 2147483646 w 216"/>
                <a:gd name="T61" fmla="*/ 2147483646 h 474"/>
                <a:gd name="T62" fmla="*/ 2147483646 w 216"/>
                <a:gd name="T63" fmla="*/ 2147483646 h 474"/>
                <a:gd name="T64" fmla="*/ 2147483646 w 216"/>
                <a:gd name="T65" fmla="*/ 2147483646 h 474"/>
                <a:gd name="T66" fmla="*/ 2147483646 w 216"/>
                <a:gd name="T67" fmla="*/ 2147483646 h 474"/>
                <a:gd name="T68" fmla="*/ 2147483646 w 216"/>
                <a:gd name="T69" fmla="*/ 2147483646 h 474"/>
                <a:gd name="T70" fmla="*/ 2147483646 w 216"/>
                <a:gd name="T71" fmla="*/ 2147483646 h 474"/>
                <a:gd name="T72" fmla="*/ 2147483646 w 216"/>
                <a:gd name="T73" fmla="*/ 2147483646 h 474"/>
                <a:gd name="T74" fmla="*/ 2147483646 w 216"/>
                <a:gd name="T75" fmla="*/ 2147483646 h 474"/>
                <a:gd name="T76" fmla="*/ 2147483646 w 216"/>
                <a:gd name="T77" fmla="*/ 2147483646 h 474"/>
                <a:gd name="T78" fmla="*/ 2147483646 w 216"/>
                <a:gd name="T79" fmla="*/ 2147483646 h 474"/>
                <a:gd name="T80" fmla="*/ 2147483646 w 216"/>
                <a:gd name="T81" fmla="*/ 2147483646 h 474"/>
                <a:gd name="T82" fmla="*/ 2147483646 w 216"/>
                <a:gd name="T83" fmla="*/ 2147483646 h 474"/>
                <a:gd name="T84" fmla="*/ 2147483646 w 216"/>
                <a:gd name="T85" fmla="*/ 2147483646 h 474"/>
                <a:gd name="T86" fmla="*/ 2147483646 w 216"/>
                <a:gd name="T87" fmla="*/ 2147483646 h 474"/>
                <a:gd name="T88" fmla="*/ 2147483646 w 216"/>
                <a:gd name="T89" fmla="*/ 2147483646 h 474"/>
                <a:gd name="T90" fmla="*/ 2147483646 w 216"/>
                <a:gd name="T91" fmla="*/ 2147483646 h 474"/>
                <a:gd name="T92" fmla="*/ 2147483646 w 216"/>
                <a:gd name="T93" fmla="*/ 2147483646 h 474"/>
                <a:gd name="T94" fmla="*/ 2147483646 w 216"/>
                <a:gd name="T95" fmla="*/ 2147483646 h 474"/>
                <a:gd name="T96" fmla="*/ 2147483646 w 216"/>
                <a:gd name="T97" fmla="*/ 2147483646 h 4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grpFill/>
            <a:ln w="3175">
              <a:solidFill>
                <a:schemeClr val="bg1"/>
              </a:solidFill>
              <a:round/>
            </a:ln>
          </p:spPr>
          <p:txBody>
            <a:bodyPr/>
            <a:lstStyle/>
            <a:p>
              <a:endParaRPr lang="zh-CN" altLang="en-US"/>
            </a:p>
          </p:txBody>
        </p:sp>
        <p:sp>
          <p:nvSpPr>
            <p:cNvPr id="16" name="湖南"/>
            <p:cNvSpPr/>
            <p:nvPr/>
          </p:nvSpPr>
          <p:spPr bwMode="auto">
            <a:xfrm>
              <a:off x="5008821" y="4501958"/>
              <a:ext cx="615847" cy="716101"/>
            </a:xfrm>
            <a:custGeom>
              <a:avLst/>
              <a:gdLst>
                <a:gd name="T0" fmla="*/ 2147483646 w 344"/>
                <a:gd name="T1" fmla="*/ 2147483646 h 400"/>
                <a:gd name="T2" fmla="*/ 2147483646 w 344"/>
                <a:gd name="T3" fmla="*/ 2147483646 h 400"/>
                <a:gd name="T4" fmla="*/ 2147483646 w 344"/>
                <a:gd name="T5" fmla="*/ 2147483646 h 400"/>
                <a:gd name="T6" fmla="*/ 2147483646 w 344"/>
                <a:gd name="T7" fmla="*/ 2147483646 h 400"/>
                <a:gd name="T8" fmla="*/ 2147483646 w 344"/>
                <a:gd name="T9" fmla="*/ 2147483646 h 400"/>
                <a:gd name="T10" fmla="*/ 2147483646 w 344"/>
                <a:gd name="T11" fmla="*/ 2147483646 h 400"/>
                <a:gd name="T12" fmla="*/ 2147483646 w 344"/>
                <a:gd name="T13" fmla="*/ 2147483646 h 400"/>
                <a:gd name="T14" fmla="*/ 2147483646 w 344"/>
                <a:gd name="T15" fmla="*/ 2147483646 h 400"/>
                <a:gd name="T16" fmla="*/ 2147483646 w 344"/>
                <a:gd name="T17" fmla="*/ 2147483646 h 400"/>
                <a:gd name="T18" fmla="*/ 2147483646 w 344"/>
                <a:gd name="T19" fmla="*/ 2147483646 h 400"/>
                <a:gd name="T20" fmla="*/ 2147483646 w 344"/>
                <a:gd name="T21" fmla="*/ 0 h 400"/>
                <a:gd name="T22" fmla="*/ 2147483646 w 344"/>
                <a:gd name="T23" fmla="*/ 2147483646 h 400"/>
                <a:gd name="T24" fmla="*/ 2147483646 w 344"/>
                <a:gd name="T25" fmla="*/ 2147483646 h 400"/>
                <a:gd name="T26" fmla="*/ 2147483646 w 344"/>
                <a:gd name="T27" fmla="*/ 2147483646 h 400"/>
                <a:gd name="T28" fmla="*/ 2147483646 w 344"/>
                <a:gd name="T29" fmla="*/ 2147483646 h 400"/>
                <a:gd name="T30" fmla="*/ 2147483646 w 344"/>
                <a:gd name="T31" fmla="*/ 2147483646 h 400"/>
                <a:gd name="T32" fmla="*/ 2147483646 w 344"/>
                <a:gd name="T33" fmla="*/ 2147483646 h 400"/>
                <a:gd name="T34" fmla="*/ 2147483646 w 344"/>
                <a:gd name="T35" fmla="*/ 2147483646 h 400"/>
                <a:gd name="T36" fmla="*/ 2147483646 w 344"/>
                <a:gd name="T37" fmla="*/ 2147483646 h 400"/>
                <a:gd name="T38" fmla="*/ 2147483646 w 344"/>
                <a:gd name="T39" fmla="*/ 2147483646 h 400"/>
                <a:gd name="T40" fmla="*/ 2147483646 w 344"/>
                <a:gd name="T41" fmla="*/ 2147483646 h 400"/>
                <a:gd name="T42" fmla="*/ 2147483646 w 344"/>
                <a:gd name="T43" fmla="*/ 2147483646 h 400"/>
                <a:gd name="T44" fmla="*/ 2147483646 w 344"/>
                <a:gd name="T45" fmla="*/ 2147483646 h 400"/>
                <a:gd name="T46" fmla="*/ 2147483646 w 344"/>
                <a:gd name="T47" fmla="*/ 2147483646 h 400"/>
                <a:gd name="T48" fmla="*/ 2147483646 w 344"/>
                <a:gd name="T49" fmla="*/ 2147483646 h 400"/>
                <a:gd name="T50" fmla="*/ 2147483646 w 344"/>
                <a:gd name="T51" fmla="*/ 2147483646 h 400"/>
                <a:gd name="T52" fmla="*/ 2147483646 w 344"/>
                <a:gd name="T53" fmla="*/ 2147483646 h 400"/>
                <a:gd name="T54" fmla="*/ 2147483646 w 344"/>
                <a:gd name="T55" fmla="*/ 2147483646 h 400"/>
                <a:gd name="T56" fmla="*/ 2147483646 w 344"/>
                <a:gd name="T57" fmla="*/ 2147483646 h 400"/>
                <a:gd name="T58" fmla="*/ 2147483646 w 344"/>
                <a:gd name="T59" fmla="*/ 2147483646 h 400"/>
                <a:gd name="T60" fmla="*/ 2147483646 w 344"/>
                <a:gd name="T61" fmla="*/ 2147483646 h 400"/>
                <a:gd name="T62" fmla="*/ 2147483646 w 344"/>
                <a:gd name="T63" fmla="*/ 2147483646 h 400"/>
                <a:gd name="T64" fmla="*/ 2147483646 w 344"/>
                <a:gd name="T65" fmla="*/ 2147483646 h 400"/>
                <a:gd name="T66" fmla="*/ 2147483646 w 344"/>
                <a:gd name="T67" fmla="*/ 2147483646 h 400"/>
                <a:gd name="T68" fmla="*/ 2147483646 w 344"/>
                <a:gd name="T69" fmla="*/ 2147483646 h 400"/>
                <a:gd name="T70" fmla="*/ 2147483646 w 344"/>
                <a:gd name="T71" fmla="*/ 2147483646 h 400"/>
                <a:gd name="T72" fmla="*/ 2147483646 w 344"/>
                <a:gd name="T73" fmla="*/ 2147483646 h 400"/>
                <a:gd name="T74" fmla="*/ 2147483646 w 344"/>
                <a:gd name="T75" fmla="*/ 2147483646 h 400"/>
                <a:gd name="T76" fmla="*/ 2147483646 w 344"/>
                <a:gd name="T77" fmla="*/ 2147483646 h 400"/>
                <a:gd name="T78" fmla="*/ 2147483646 w 344"/>
                <a:gd name="T79" fmla="*/ 2147483646 h 400"/>
                <a:gd name="T80" fmla="*/ 2147483646 w 344"/>
                <a:gd name="T81" fmla="*/ 2147483646 h 400"/>
                <a:gd name="T82" fmla="*/ 2147483646 w 344"/>
                <a:gd name="T83" fmla="*/ 2147483646 h 400"/>
                <a:gd name="T84" fmla="*/ 2147483646 w 344"/>
                <a:gd name="T85" fmla="*/ 2147483646 h 400"/>
                <a:gd name="T86" fmla="*/ 2147483646 w 344"/>
                <a:gd name="T87" fmla="*/ 2147483646 h 400"/>
                <a:gd name="T88" fmla="*/ 2147483646 w 344"/>
                <a:gd name="T89" fmla="*/ 2147483646 h 400"/>
                <a:gd name="T90" fmla="*/ 2147483646 w 344"/>
                <a:gd name="T91" fmla="*/ 2147483646 h 400"/>
                <a:gd name="T92" fmla="*/ 2147483646 w 344"/>
                <a:gd name="T93" fmla="*/ 2147483646 h 400"/>
                <a:gd name="T94" fmla="*/ 2147483646 w 344"/>
                <a:gd name="T95" fmla="*/ 2147483646 h 400"/>
                <a:gd name="T96" fmla="*/ 2147483646 w 344"/>
                <a:gd name="T97" fmla="*/ 2147483646 h 400"/>
                <a:gd name="T98" fmla="*/ 2147483646 w 344"/>
                <a:gd name="T99" fmla="*/ 2147483646 h 400"/>
                <a:gd name="T100" fmla="*/ 2147483646 w 344"/>
                <a:gd name="T101" fmla="*/ 2147483646 h 400"/>
                <a:gd name="T102" fmla="*/ 2147483646 w 344"/>
                <a:gd name="T103" fmla="*/ 2147483646 h 400"/>
                <a:gd name="T104" fmla="*/ 2147483646 w 344"/>
                <a:gd name="T105" fmla="*/ 2147483646 h 4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grpFill/>
            <a:ln w="3175">
              <a:solidFill>
                <a:schemeClr val="bg1"/>
              </a:solidFill>
              <a:round/>
            </a:ln>
          </p:spPr>
          <p:txBody>
            <a:bodyPr/>
            <a:lstStyle/>
            <a:p>
              <a:endParaRPr lang="zh-CN" altLang="en-US"/>
            </a:p>
          </p:txBody>
        </p:sp>
        <p:sp>
          <p:nvSpPr>
            <p:cNvPr id="17" name="湖北"/>
            <p:cNvSpPr/>
            <p:nvPr/>
          </p:nvSpPr>
          <p:spPr bwMode="auto">
            <a:xfrm>
              <a:off x="4937211" y="4090200"/>
              <a:ext cx="873644" cy="547818"/>
            </a:xfrm>
            <a:custGeom>
              <a:avLst/>
              <a:gdLst>
                <a:gd name="T0" fmla="*/ 2147483646 w 488"/>
                <a:gd name="T1" fmla="*/ 2147483646 h 306"/>
                <a:gd name="T2" fmla="*/ 2147483646 w 488"/>
                <a:gd name="T3" fmla="*/ 2147483646 h 306"/>
                <a:gd name="T4" fmla="*/ 2147483646 w 488"/>
                <a:gd name="T5" fmla="*/ 2147483646 h 306"/>
                <a:gd name="T6" fmla="*/ 2147483646 w 488"/>
                <a:gd name="T7" fmla="*/ 2147483646 h 306"/>
                <a:gd name="T8" fmla="*/ 2147483646 w 488"/>
                <a:gd name="T9" fmla="*/ 2147483646 h 306"/>
                <a:gd name="T10" fmla="*/ 2147483646 w 488"/>
                <a:gd name="T11" fmla="*/ 2147483646 h 306"/>
                <a:gd name="T12" fmla="*/ 2147483646 w 488"/>
                <a:gd name="T13" fmla="*/ 2147483646 h 306"/>
                <a:gd name="T14" fmla="*/ 2147483646 w 488"/>
                <a:gd name="T15" fmla="*/ 2147483646 h 306"/>
                <a:gd name="T16" fmla="*/ 2147483646 w 488"/>
                <a:gd name="T17" fmla="*/ 2147483646 h 306"/>
                <a:gd name="T18" fmla="*/ 2147483646 w 488"/>
                <a:gd name="T19" fmla="*/ 2147483646 h 306"/>
                <a:gd name="T20" fmla="*/ 2147483646 w 488"/>
                <a:gd name="T21" fmla="*/ 2147483646 h 306"/>
                <a:gd name="T22" fmla="*/ 2147483646 w 488"/>
                <a:gd name="T23" fmla="*/ 2147483646 h 306"/>
                <a:gd name="T24" fmla="*/ 2147483646 w 488"/>
                <a:gd name="T25" fmla="*/ 2147483646 h 306"/>
                <a:gd name="T26" fmla="*/ 2147483646 w 488"/>
                <a:gd name="T27" fmla="*/ 2147483646 h 306"/>
                <a:gd name="T28" fmla="*/ 2147483646 w 488"/>
                <a:gd name="T29" fmla="*/ 2147483646 h 306"/>
                <a:gd name="T30" fmla="*/ 2147483646 w 488"/>
                <a:gd name="T31" fmla="*/ 2147483646 h 306"/>
                <a:gd name="T32" fmla="*/ 2147483646 w 488"/>
                <a:gd name="T33" fmla="*/ 2147483646 h 306"/>
                <a:gd name="T34" fmla="*/ 2147483646 w 488"/>
                <a:gd name="T35" fmla="*/ 2147483646 h 306"/>
                <a:gd name="T36" fmla="*/ 2147483646 w 488"/>
                <a:gd name="T37" fmla="*/ 2147483646 h 306"/>
                <a:gd name="T38" fmla="*/ 2147483646 w 488"/>
                <a:gd name="T39" fmla="*/ 2147483646 h 306"/>
                <a:gd name="T40" fmla="*/ 2147483646 w 488"/>
                <a:gd name="T41" fmla="*/ 2147483646 h 306"/>
                <a:gd name="T42" fmla="*/ 2147483646 w 488"/>
                <a:gd name="T43" fmla="*/ 2147483646 h 306"/>
                <a:gd name="T44" fmla="*/ 2147483646 w 488"/>
                <a:gd name="T45" fmla="*/ 2147483646 h 306"/>
                <a:gd name="T46" fmla="*/ 2147483646 w 488"/>
                <a:gd name="T47" fmla="*/ 2147483646 h 306"/>
                <a:gd name="T48" fmla="*/ 2147483646 w 488"/>
                <a:gd name="T49" fmla="*/ 2147483646 h 306"/>
                <a:gd name="T50" fmla="*/ 2147483646 w 488"/>
                <a:gd name="T51" fmla="*/ 2147483646 h 306"/>
                <a:gd name="T52" fmla="*/ 2147483646 w 488"/>
                <a:gd name="T53" fmla="*/ 2147483646 h 306"/>
                <a:gd name="T54" fmla="*/ 2147483646 w 488"/>
                <a:gd name="T55" fmla="*/ 2147483646 h 306"/>
                <a:gd name="T56" fmla="*/ 2147483646 w 488"/>
                <a:gd name="T57" fmla="*/ 2147483646 h 306"/>
                <a:gd name="T58" fmla="*/ 2147483646 w 488"/>
                <a:gd name="T59" fmla="*/ 2147483646 h 306"/>
                <a:gd name="T60" fmla="*/ 2147483646 w 488"/>
                <a:gd name="T61" fmla="*/ 2147483646 h 306"/>
                <a:gd name="T62" fmla="*/ 2147483646 w 488"/>
                <a:gd name="T63" fmla="*/ 2147483646 h 306"/>
                <a:gd name="T64" fmla="*/ 2147483646 w 488"/>
                <a:gd name="T65" fmla="*/ 2147483646 h 306"/>
                <a:gd name="T66" fmla="*/ 2147483646 w 488"/>
                <a:gd name="T67" fmla="*/ 2147483646 h 306"/>
                <a:gd name="T68" fmla="*/ 2147483646 w 488"/>
                <a:gd name="T69" fmla="*/ 2147483646 h 306"/>
                <a:gd name="T70" fmla="*/ 2147483646 w 488"/>
                <a:gd name="T71" fmla="*/ 2147483646 h 306"/>
                <a:gd name="T72" fmla="*/ 2147483646 w 488"/>
                <a:gd name="T73" fmla="*/ 2147483646 h 306"/>
                <a:gd name="T74" fmla="*/ 2147483646 w 488"/>
                <a:gd name="T75" fmla="*/ 2147483646 h 306"/>
                <a:gd name="T76" fmla="*/ 2147483646 w 488"/>
                <a:gd name="T77" fmla="*/ 2147483646 h 306"/>
                <a:gd name="T78" fmla="*/ 2147483646 w 488"/>
                <a:gd name="T79" fmla="*/ 2147483646 h 306"/>
                <a:gd name="T80" fmla="*/ 2147483646 w 488"/>
                <a:gd name="T81" fmla="*/ 2147483646 h 306"/>
                <a:gd name="T82" fmla="*/ 2147483646 w 488"/>
                <a:gd name="T83" fmla="*/ 2147483646 h 306"/>
                <a:gd name="T84" fmla="*/ 2147483646 w 488"/>
                <a:gd name="T85" fmla="*/ 2147483646 h 306"/>
                <a:gd name="T86" fmla="*/ 2147483646 w 488"/>
                <a:gd name="T87" fmla="*/ 2147483646 h 306"/>
                <a:gd name="T88" fmla="*/ 2147483646 w 488"/>
                <a:gd name="T89" fmla="*/ 2147483646 h 306"/>
                <a:gd name="T90" fmla="*/ 2147483646 w 488"/>
                <a:gd name="T91" fmla="*/ 2147483646 h 306"/>
                <a:gd name="T92" fmla="*/ 2147483646 w 488"/>
                <a:gd name="T93" fmla="*/ 2147483646 h 306"/>
                <a:gd name="T94" fmla="*/ 2147483646 w 488"/>
                <a:gd name="T95" fmla="*/ 2147483646 h 306"/>
                <a:gd name="T96" fmla="*/ 2147483646 w 488"/>
                <a:gd name="T97" fmla="*/ 2147483646 h 306"/>
                <a:gd name="T98" fmla="*/ 2147483646 w 488"/>
                <a:gd name="T99" fmla="*/ 2147483646 h 306"/>
                <a:gd name="T100" fmla="*/ 2147483646 w 488"/>
                <a:gd name="T101" fmla="*/ 2147483646 h 306"/>
                <a:gd name="T102" fmla="*/ 2147483646 w 488"/>
                <a:gd name="T103" fmla="*/ 2147483646 h 306"/>
                <a:gd name="T104" fmla="*/ 2147483646 w 488"/>
                <a:gd name="T105" fmla="*/ 2147483646 h 306"/>
                <a:gd name="T106" fmla="*/ 2147483646 w 488"/>
                <a:gd name="T107" fmla="*/ 2147483646 h 306"/>
                <a:gd name="T108" fmla="*/ 2147483646 w 488"/>
                <a:gd name="T109" fmla="*/ 2147483646 h 306"/>
                <a:gd name="T110" fmla="*/ 2147483646 w 488"/>
                <a:gd name="T111" fmla="*/ 2147483646 h 306"/>
                <a:gd name="T112" fmla="*/ 2147483646 w 488"/>
                <a:gd name="T113" fmla="*/ 2147483646 h 306"/>
                <a:gd name="T114" fmla="*/ 2147483646 w 488"/>
                <a:gd name="T115" fmla="*/ 2147483646 h 3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solidFill>
              <a:srgbClr val="00B0F0"/>
            </a:solidFill>
            <a:ln w="3175">
              <a:solidFill>
                <a:schemeClr val="bg1"/>
              </a:solidFill>
              <a:round/>
            </a:ln>
          </p:spPr>
          <p:txBody>
            <a:bodyPr/>
            <a:lstStyle/>
            <a:p>
              <a:endParaRPr lang="zh-CN" altLang="en-US"/>
            </a:p>
          </p:txBody>
        </p:sp>
        <p:sp>
          <p:nvSpPr>
            <p:cNvPr id="18" name="广东"/>
            <p:cNvSpPr/>
            <p:nvPr/>
          </p:nvSpPr>
          <p:spPr bwMode="auto">
            <a:xfrm>
              <a:off x="5130559" y="5096322"/>
              <a:ext cx="909449" cy="719682"/>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rgbClr val="9F03B9"/>
            </a:solidFill>
            <a:ln w="3175">
              <a:solidFill>
                <a:schemeClr val="bg1"/>
              </a:solidFill>
              <a:round/>
            </a:ln>
          </p:spPr>
          <p:txBody>
            <a:bodyPr/>
            <a:lstStyle/>
            <a:p>
              <a:endParaRPr lang="zh-CN" altLang="en-US"/>
            </a:p>
          </p:txBody>
        </p:sp>
        <p:sp>
          <p:nvSpPr>
            <p:cNvPr id="19" name="江西"/>
            <p:cNvSpPr/>
            <p:nvPr/>
          </p:nvSpPr>
          <p:spPr bwMode="auto">
            <a:xfrm>
              <a:off x="5560220" y="4473314"/>
              <a:ext cx="544237" cy="741165"/>
            </a:xfrm>
            <a:custGeom>
              <a:avLst/>
              <a:gdLst>
                <a:gd name="T0" fmla="*/ 2147483646 w 304"/>
                <a:gd name="T1" fmla="*/ 0 h 414"/>
                <a:gd name="T2" fmla="*/ 2147483646 w 304"/>
                <a:gd name="T3" fmla="*/ 2147483646 h 414"/>
                <a:gd name="T4" fmla="*/ 2147483646 w 304"/>
                <a:gd name="T5" fmla="*/ 2147483646 h 414"/>
                <a:gd name="T6" fmla="*/ 2147483646 w 304"/>
                <a:gd name="T7" fmla="*/ 2147483646 h 414"/>
                <a:gd name="T8" fmla="*/ 2147483646 w 304"/>
                <a:gd name="T9" fmla="*/ 2147483646 h 414"/>
                <a:gd name="T10" fmla="*/ 2147483646 w 304"/>
                <a:gd name="T11" fmla="*/ 2147483646 h 414"/>
                <a:gd name="T12" fmla="*/ 2147483646 w 304"/>
                <a:gd name="T13" fmla="*/ 2147483646 h 414"/>
                <a:gd name="T14" fmla="*/ 2147483646 w 304"/>
                <a:gd name="T15" fmla="*/ 2147483646 h 414"/>
                <a:gd name="T16" fmla="*/ 2147483646 w 304"/>
                <a:gd name="T17" fmla="*/ 2147483646 h 414"/>
                <a:gd name="T18" fmla="*/ 2147483646 w 304"/>
                <a:gd name="T19" fmla="*/ 2147483646 h 414"/>
                <a:gd name="T20" fmla="*/ 2147483646 w 304"/>
                <a:gd name="T21" fmla="*/ 2147483646 h 414"/>
                <a:gd name="T22" fmla="*/ 2147483646 w 304"/>
                <a:gd name="T23" fmla="*/ 2147483646 h 414"/>
                <a:gd name="T24" fmla="*/ 2147483646 w 304"/>
                <a:gd name="T25" fmla="*/ 2147483646 h 414"/>
                <a:gd name="T26" fmla="*/ 2147483646 w 304"/>
                <a:gd name="T27" fmla="*/ 2147483646 h 414"/>
                <a:gd name="T28" fmla="*/ 0 w 304"/>
                <a:gd name="T29" fmla="*/ 2147483646 h 414"/>
                <a:gd name="T30" fmla="*/ 2147483646 w 304"/>
                <a:gd name="T31" fmla="*/ 2147483646 h 414"/>
                <a:gd name="T32" fmla="*/ 2147483646 w 304"/>
                <a:gd name="T33" fmla="*/ 2147483646 h 414"/>
                <a:gd name="T34" fmla="*/ 2147483646 w 304"/>
                <a:gd name="T35" fmla="*/ 2147483646 h 414"/>
                <a:gd name="T36" fmla="*/ 2147483646 w 304"/>
                <a:gd name="T37" fmla="*/ 2147483646 h 414"/>
                <a:gd name="T38" fmla="*/ 2147483646 w 304"/>
                <a:gd name="T39" fmla="*/ 2147483646 h 414"/>
                <a:gd name="T40" fmla="*/ 2147483646 w 304"/>
                <a:gd name="T41" fmla="*/ 2147483646 h 414"/>
                <a:gd name="T42" fmla="*/ 2147483646 w 304"/>
                <a:gd name="T43" fmla="*/ 2147483646 h 414"/>
                <a:gd name="T44" fmla="*/ 2147483646 w 304"/>
                <a:gd name="T45" fmla="*/ 2147483646 h 414"/>
                <a:gd name="T46" fmla="*/ 2147483646 w 304"/>
                <a:gd name="T47" fmla="*/ 2147483646 h 414"/>
                <a:gd name="T48" fmla="*/ 2147483646 w 304"/>
                <a:gd name="T49" fmla="*/ 2147483646 h 414"/>
                <a:gd name="T50" fmla="*/ 2147483646 w 304"/>
                <a:gd name="T51" fmla="*/ 2147483646 h 414"/>
                <a:gd name="T52" fmla="*/ 2147483646 w 304"/>
                <a:gd name="T53" fmla="*/ 2147483646 h 414"/>
                <a:gd name="T54" fmla="*/ 2147483646 w 304"/>
                <a:gd name="T55" fmla="*/ 2147483646 h 414"/>
                <a:gd name="T56" fmla="*/ 2147483646 w 304"/>
                <a:gd name="T57" fmla="*/ 2147483646 h 414"/>
                <a:gd name="T58" fmla="*/ 2147483646 w 304"/>
                <a:gd name="T59" fmla="*/ 2147483646 h 414"/>
                <a:gd name="T60" fmla="*/ 2147483646 w 304"/>
                <a:gd name="T61" fmla="*/ 2147483646 h 414"/>
                <a:gd name="T62" fmla="*/ 2147483646 w 304"/>
                <a:gd name="T63" fmla="*/ 2147483646 h 414"/>
                <a:gd name="T64" fmla="*/ 2147483646 w 304"/>
                <a:gd name="T65" fmla="*/ 2147483646 h 414"/>
                <a:gd name="T66" fmla="*/ 2147483646 w 304"/>
                <a:gd name="T67" fmla="*/ 2147483646 h 414"/>
                <a:gd name="T68" fmla="*/ 2147483646 w 304"/>
                <a:gd name="T69" fmla="*/ 2147483646 h 414"/>
                <a:gd name="T70" fmla="*/ 2147483646 w 304"/>
                <a:gd name="T71" fmla="*/ 2147483646 h 414"/>
                <a:gd name="T72" fmla="*/ 2147483646 w 304"/>
                <a:gd name="T73" fmla="*/ 2147483646 h 414"/>
                <a:gd name="T74" fmla="*/ 2147483646 w 304"/>
                <a:gd name="T75" fmla="*/ 2147483646 h 414"/>
                <a:gd name="T76" fmla="*/ 2147483646 w 304"/>
                <a:gd name="T77" fmla="*/ 2147483646 h 414"/>
                <a:gd name="T78" fmla="*/ 2147483646 w 304"/>
                <a:gd name="T79" fmla="*/ 2147483646 h 414"/>
                <a:gd name="T80" fmla="*/ 2147483646 w 304"/>
                <a:gd name="T81" fmla="*/ 2147483646 h 414"/>
                <a:gd name="T82" fmla="*/ 2147483646 w 304"/>
                <a:gd name="T83" fmla="*/ 2147483646 h 414"/>
                <a:gd name="T84" fmla="*/ 2147483646 w 304"/>
                <a:gd name="T85" fmla="*/ 2147483646 h 414"/>
                <a:gd name="T86" fmla="*/ 2147483646 w 304"/>
                <a:gd name="T87" fmla="*/ 2147483646 h 414"/>
                <a:gd name="T88" fmla="*/ 2147483646 w 304"/>
                <a:gd name="T89" fmla="*/ 2147483646 h 414"/>
                <a:gd name="T90" fmla="*/ 2147483646 w 304"/>
                <a:gd name="T91" fmla="*/ 2147483646 h 414"/>
                <a:gd name="T92" fmla="*/ 2147483646 w 304"/>
                <a:gd name="T93" fmla="*/ 2147483646 h 414"/>
                <a:gd name="T94" fmla="*/ 2147483646 w 304"/>
                <a:gd name="T95" fmla="*/ 2147483646 h 414"/>
                <a:gd name="T96" fmla="*/ 2147483646 w 304"/>
                <a:gd name="T97" fmla="*/ 2147483646 h 414"/>
                <a:gd name="T98" fmla="*/ 2147483646 w 304"/>
                <a:gd name="T99" fmla="*/ 2147483646 h 414"/>
                <a:gd name="T100" fmla="*/ 2147483646 w 304"/>
                <a:gd name="T101" fmla="*/ 2147483646 h 414"/>
                <a:gd name="T102" fmla="*/ 2147483646 w 304"/>
                <a:gd name="T103" fmla="*/ 2147483646 h 414"/>
                <a:gd name="T104" fmla="*/ 2147483646 w 304"/>
                <a:gd name="T105" fmla="*/ 2147483646 h 414"/>
                <a:gd name="T106" fmla="*/ 2147483646 w 304"/>
                <a:gd name="T107" fmla="*/ 2147483646 h 414"/>
                <a:gd name="T108" fmla="*/ 2147483646 w 304"/>
                <a:gd name="T109" fmla="*/ 2147483646 h 414"/>
                <a:gd name="T110" fmla="*/ 2147483646 w 304"/>
                <a:gd name="T111" fmla="*/ 2147483646 h 414"/>
                <a:gd name="T112" fmla="*/ 2147483646 w 304"/>
                <a:gd name="T113" fmla="*/ 2147483646 h 414"/>
                <a:gd name="T114" fmla="*/ 2147483646 w 304"/>
                <a:gd name="T115" fmla="*/ 2147483646 h 414"/>
                <a:gd name="T116" fmla="*/ 2147483646 w 304"/>
                <a:gd name="T117" fmla="*/ 2147483646 h 4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grpFill/>
            <a:ln w="3175">
              <a:noFill/>
              <a:round/>
            </a:ln>
          </p:spPr>
          <p:txBody>
            <a:bodyPr/>
            <a:lstStyle/>
            <a:p>
              <a:endParaRPr lang="zh-CN" altLang="en-US"/>
            </a:p>
          </p:txBody>
        </p:sp>
        <p:sp>
          <p:nvSpPr>
            <p:cNvPr id="20" name="福建"/>
            <p:cNvSpPr/>
            <p:nvPr/>
          </p:nvSpPr>
          <p:spPr bwMode="auto">
            <a:xfrm>
              <a:off x="5843080" y="4670242"/>
              <a:ext cx="504852" cy="615847"/>
            </a:xfrm>
            <a:custGeom>
              <a:avLst/>
              <a:gdLst>
                <a:gd name="T0" fmla="*/ 2147483646 w 282"/>
                <a:gd name="T1" fmla="*/ 2147483646 h 344"/>
                <a:gd name="T2" fmla="*/ 2147483646 w 282"/>
                <a:gd name="T3" fmla="*/ 2147483646 h 344"/>
                <a:gd name="T4" fmla="*/ 2147483646 w 282"/>
                <a:gd name="T5" fmla="*/ 2147483646 h 344"/>
                <a:gd name="T6" fmla="*/ 2147483646 w 282"/>
                <a:gd name="T7" fmla="*/ 2147483646 h 344"/>
                <a:gd name="T8" fmla="*/ 2147483646 w 282"/>
                <a:gd name="T9" fmla="*/ 2147483646 h 344"/>
                <a:gd name="T10" fmla="*/ 2147483646 w 282"/>
                <a:gd name="T11" fmla="*/ 2147483646 h 344"/>
                <a:gd name="T12" fmla="*/ 2147483646 w 282"/>
                <a:gd name="T13" fmla="*/ 2147483646 h 344"/>
                <a:gd name="T14" fmla="*/ 2147483646 w 282"/>
                <a:gd name="T15" fmla="*/ 2147483646 h 344"/>
                <a:gd name="T16" fmla="*/ 2147483646 w 282"/>
                <a:gd name="T17" fmla="*/ 2147483646 h 344"/>
                <a:gd name="T18" fmla="*/ 2147483646 w 282"/>
                <a:gd name="T19" fmla="*/ 2147483646 h 344"/>
                <a:gd name="T20" fmla="*/ 2147483646 w 282"/>
                <a:gd name="T21" fmla="*/ 2147483646 h 344"/>
                <a:gd name="T22" fmla="*/ 2147483646 w 282"/>
                <a:gd name="T23" fmla="*/ 2147483646 h 344"/>
                <a:gd name="T24" fmla="*/ 2147483646 w 282"/>
                <a:gd name="T25" fmla="*/ 2147483646 h 344"/>
                <a:gd name="T26" fmla="*/ 2147483646 w 282"/>
                <a:gd name="T27" fmla="*/ 2147483646 h 344"/>
                <a:gd name="T28" fmla="*/ 2147483646 w 282"/>
                <a:gd name="T29" fmla="*/ 2147483646 h 344"/>
                <a:gd name="T30" fmla="*/ 2147483646 w 282"/>
                <a:gd name="T31" fmla="*/ 2147483646 h 344"/>
                <a:gd name="T32" fmla="*/ 2147483646 w 282"/>
                <a:gd name="T33" fmla="*/ 2147483646 h 344"/>
                <a:gd name="T34" fmla="*/ 0 w 282"/>
                <a:gd name="T35" fmla="*/ 2147483646 h 344"/>
                <a:gd name="T36" fmla="*/ 2147483646 w 282"/>
                <a:gd name="T37" fmla="*/ 2147483646 h 344"/>
                <a:gd name="T38" fmla="*/ 2147483646 w 282"/>
                <a:gd name="T39" fmla="*/ 2147483646 h 344"/>
                <a:gd name="T40" fmla="*/ 2147483646 w 282"/>
                <a:gd name="T41" fmla="*/ 2147483646 h 344"/>
                <a:gd name="T42" fmla="*/ 2147483646 w 282"/>
                <a:gd name="T43" fmla="*/ 2147483646 h 344"/>
                <a:gd name="T44" fmla="*/ 2147483646 w 282"/>
                <a:gd name="T45" fmla="*/ 2147483646 h 344"/>
                <a:gd name="T46" fmla="*/ 2147483646 w 282"/>
                <a:gd name="T47" fmla="*/ 2147483646 h 344"/>
                <a:gd name="T48" fmla="*/ 2147483646 w 282"/>
                <a:gd name="T49" fmla="*/ 2147483646 h 344"/>
                <a:gd name="T50" fmla="*/ 2147483646 w 282"/>
                <a:gd name="T51" fmla="*/ 2147483646 h 344"/>
                <a:gd name="T52" fmla="*/ 2147483646 w 282"/>
                <a:gd name="T53" fmla="*/ 2147483646 h 344"/>
                <a:gd name="T54" fmla="*/ 2147483646 w 282"/>
                <a:gd name="T55" fmla="*/ 2147483646 h 344"/>
                <a:gd name="T56" fmla="*/ 2147483646 w 282"/>
                <a:gd name="T57" fmla="*/ 2147483646 h 344"/>
                <a:gd name="T58" fmla="*/ 2147483646 w 282"/>
                <a:gd name="T59" fmla="*/ 2147483646 h 344"/>
                <a:gd name="T60" fmla="*/ 2147483646 w 282"/>
                <a:gd name="T61" fmla="*/ 2147483646 h 344"/>
                <a:gd name="T62" fmla="*/ 2147483646 w 282"/>
                <a:gd name="T63" fmla="*/ 2147483646 h 344"/>
                <a:gd name="T64" fmla="*/ 2147483646 w 282"/>
                <a:gd name="T65" fmla="*/ 2147483646 h 344"/>
                <a:gd name="T66" fmla="*/ 2147483646 w 282"/>
                <a:gd name="T67" fmla="*/ 2147483646 h 344"/>
                <a:gd name="T68" fmla="*/ 2147483646 w 282"/>
                <a:gd name="T69" fmla="*/ 2147483646 h 344"/>
                <a:gd name="T70" fmla="*/ 2147483646 w 282"/>
                <a:gd name="T71" fmla="*/ 2147483646 h 344"/>
                <a:gd name="T72" fmla="*/ 2147483646 w 282"/>
                <a:gd name="T73" fmla="*/ 2147483646 h 344"/>
                <a:gd name="T74" fmla="*/ 2147483646 w 282"/>
                <a:gd name="T75" fmla="*/ 2147483646 h 344"/>
                <a:gd name="T76" fmla="*/ 2147483646 w 282"/>
                <a:gd name="T77" fmla="*/ 2147483646 h 344"/>
                <a:gd name="T78" fmla="*/ 2147483646 w 282"/>
                <a:gd name="T79" fmla="*/ 2147483646 h 344"/>
                <a:gd name="T80" fmla="*/ 2147483646 w 282"/>
                <a:gd name="T81" fmla="*/ 2147483646 h 344"/>
                <a:gd name="T82" fmla="*/ 2147483646 w 282"/>
                <a:gd name="T83" fmla="*/ 2147483646 h 344"/>
                <a:gd name="T84" fmla="*/ 2147483646 w 282"/>
                <a:gd name="T85" fmla="*/ 2147483646 h 344"/>
                <a:gd name="T86" fmla="*/ 2147483646 w 282"/>
                <a:gd name="T87" fmla="*/ 2147483646 h 344"/>
                <a:gd name="T88" fmla="*/ 2147483646 w 282"/>
                <a:gd name="T89" fmla="*/ 2147483646 h 344"/>
                <a:gd name="T90" fmla="*/ 2147483646 w 282"/>
                <a:gd name="T91" fmla="*/ 2147483646 h 344"/>
                <a:gd name="T92" fmla="*/ 2147483646 w 282"/>
                <a:gd name="T93" fmla="*/ 2147483646 h 344"/>
                <a:gd name="T94" fmla="*/ 2147483646 w 282"/>
                <a:gd name="T95" fmla="*/ 2147483646 h 344"/>
                <a:gd name="T96" fmla="*/ 2147483646 w 282"/>
                <a:gd name="T97" fmla="*/ 2147483646 h 344"/>
                <a:gd name="T98" fmla="*/ 2147483646 w 282"/>
                <a:gd name="T99" fmla="*/ 2147483646 h 344"/>
                <a:gd name="T100" fmla="*/ 2147483646 w 282"/>
                <a:gd name="T101" fmla="*/ 2147483646 h 344"/>
                <a:gd name="T102" fmla="*/ 2147483646 w 282"/>
                <a:gd name="T103" fmla="*/ 0 h 3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grpFill/>
            <a:ln w="3175">
              <a:solidFill>
                <a:schemeClr val="bg1"/>
              </a:solidFill>
              <a:round/>
            </a:ln>
          </p:spPr>
          <p:txBody>
            <a:bodyPr/>
            <a:lstStyle/>
            <a:p>
              <a:endParaRPr lang="zh-CN" altLang="en-US"/>
            </a:p>
          </p:txBody>
        </p:sp>
        <p:sp>
          <p:nvSpPr>
            <p:cNvPr id="21" name="浙江"/>
            <p:cNvSpPr/>
            <p:nvPr/>
          </p:nvSpPr>
          <p:spPr bwMode="auto">
            <a:xfrm>
              <a:off x="6068652" y="4279967"/>
              <a:ext cx="433241" cy="501271"/>
            </a:xfrm>
            <a:custGeom>
              <a:avLst/>
              <a:gdLst>
                <a:gd name="T0" fmla="*/ 2147483646 w 242"/>
                <a:gd name="T1" fmla="*/ 2147483646 h 280"/>
                <a:gd name="T2" fmla="*/ 2147483646 w 242"/>
                <a:gd name="T3" fmla="*/ 2147483646 h 280"/>
                <a:gd name="T4" fmla="*/ 2147483646 w 242"/>
                <a:gd name="T5" fmla="*/ 2147483646 h 280"/>
                <a:gd name="T6" fmla="*/ 2147483646 w 242"/>
                <a:gd name="T7" fmla="*/ 2147483646 h 280"/>
                <a:gd name="T8" fmla="*/ 2147483646 w 242"/>
                <a:gd name="T9" fmla="*/ 2147483646 h 280"/>
                <a:gd name="T10" fmla="*/ 2147483646 w 242"/>
                <a:gd name="T11" fmla="*/ 2147483646 h 280"/>
                <a:gd name="T12" fmla="*/ 2147483646 w 242"/>
                <a:gd name="T13" fmla="*/ 2147483646 h 280"/>
                <a:gd name="T14" fmla="*/ 2147483646 w 242"/>
                <a:gd name="T15" fmla="*/ 2147483646 h 280"/>
                <a:gd name="T16" fmla="*/ 2147483646 w 242"/>
                <a:gd name="T17" fmla="*/ 2147483646 h 280"/>
                <a:gd name="T18" fmla="*/ 0 w 242"/>
                <a:gd name="T19" fmla="*/ 2147483646 h 280"/>
                <a:gd name="T20" fmla="*/ 2147483646 w 242"/>
                <a:gd name="T21" fmla="*/ 2147483646 h 280"/>
                <a:gd name="T22" fmla="*/ 2147483646 w 242"/>
                <a:gd name="T23" fmla="*/ 2147483646 h 280"/>
                <a:gd name="T24" fmla="*/ 2147483646 w 242"/>
                <a:gd name="T25" fmla="*/ 2147483646 h 280"/>
                <a:gd name="T26" fmla="*/ 2147483646 w 242"/>
                <a:gd name="T27" fmla="*/ 2147483646 h 280"/>
                <a:gd name="T28" fmla="*/ 2147483646 w 242"/>
                <a:gd name="T29" fmla="*/ 2147483646 h 280"/>
                <a:gd name="T30" fmla="*/ 2147483646 w 242"/>
                <a:gd name="T31" fmla="*/ 2147483646 h 280"/>
                <a:gd name="T32" fmla="*/ 2147483646 w 242"/>
                <a:gd name="T33" fmla="*/ 2147483646 h 280"/>
                <a:gd name="T34" fmla="*/ 2147483646 w 242"/>
                <a:gd name="T35" fmla="*/ 2147483646 h 280"/>
                <a:gd name="T36" fmla="*/ 2147483646 w 242"/>
                <a:gd name="T37" fmla="*/ 2147483646 h 280"/>
                <a:gd name="T38" fmla="*/ 2147483646 w 242"/>
                <a:gd name="T39" fmla="*/ 2147483646 h 280"/>
                <a:gd name="T40" fmla="*/ 2147483646 w 242"/>
                <a:gd name="T41" fmla="*/ 2147483646 h 280"/>
                <a:gd name="T42" fmla="*/ 2147483646 w 242"/>
                <a:gd name="T43" fmla="*/ 2147483646 h 280"/>
                <a:gd name="T44" fmla="*/ 2147483646 w 242"/>
                <a:gd name="T45" fmla="*/ 2147483646 h 280"/>
                <a:gd name="T46" fmla="*/ 2147483646 w 242"/>
                <a:gd name="T47" fmla="*/ 2147483646 h 280"/>
                <a:gd name="T48" fmla="*/ 2147483646 w 242"/>
                <a:gd name="T49" fmla="*/ 2147483646 h 280"/>
                <a:gd name="T50" fmla="*/ 2147483646 w 242"/>
                <a:gd name="T51" fmla="*/ 2147483646 h 280"/>
                <a:gd name="T52" fmla="*/ 2147483646 w 242"/>
                <a:gd name="T53" fmla="*/ 2147483646 h 280"/>
                <a:gd name="T54" fmla="*/ 2147483646 w 242"/>
                <a:gd name="T55" fmla="*/ 2147483646 h 280"/>
                <a:gd name="T56" fmla="*/ 2147483646 w 242"/>
                <a:gd name="T57" fmla="*/ 2147483646 h 280"/>
                <a:gd name="T58" fmla="*/ 2147483646 w 242"/>
                <a:gd name="T59" fmla="*/ 2147483646 h 280"/>
                <a:gd name="T60" fmla="*/ 2147483646 w 242"/>
                <a:gd name="T61" fmla="*/ 2147483646 h 280"/>
                <a:gd name="T62" fmla="*/ 2147483646 w 242"/>
                <a:gd name="T63" fmla="*/ 2147483646 h 280"/>
                <a:gd name="T64" fmla="*/ 2147483646 w 242"/>
                <a:gd name="T65" fmla="*/ 2147483646 h 280"/>
                <a:gd name="T66" fmla="*/ 2147483646 w 242"/>
                <a:gd name="T67" fmla="*/ 2147483646 h 280"/>
                <a:gd name="T68" fmla="*/ 2147483646 w 242"/>
                <a:gd name="T69" fmla="*/ 2147483646 h 280"/>
                <a:gd name="T70" fmla="*/ 2147483646 w 242"/>
                <a:gd name="T71" fmla="*/ 2147483646 h 280"/>
                <a:gd name="T72" fmla="*/ 2147483646 w 242"/>
                <a:gd name="T73" fmla="*/ 2147483646 h 280"/>
                <a:gd name="T74" fmla="*/ 2147483646 w 242"/>
                <a:gd name="T75" fmla="*/ 2147483646 h 280"/>
                <a:gd name="T76" fmla="*/ 2147483646 w 242"/>
                <a:gd name="T77" fmla="*/ 2147483646 h 280"/>
                <a:gd name="T78" fmla="*/ 2147483646 w 242"/>
                <a:gd name="T79" fmla="*/ 2147483646 h 280"/>
                <a:gd name="T80" fmla="*/ 2147483646 w 242"/>
                <a:gd name="T81" fmla="*/ 2147483646 h 280"/>
                <a:gd name="T82" fmla="*/ 2147483646 w 242"/>
                <a:gd name="T83" fmla="*/ 2147483646 h 280"/>
                <a:gd name="T84" fmla="*/ 2147483646 w 242"/>
                <a:gd name="T85" fmla="*/ 2147483646 h 280"/>
                <a:gd name="T86" fmla="*/ 2147483646 w 242"/>
                <a:gd name="T87" fmla="*/ 2147483646 h 280"/>
                <a:gd name="T88" fmla="*/ 2147483646 w 242"/>
                <a:gd name="T89" fmla="*/ 2147483646 h 280"/>
                <a:gd name="T90" fmla="*/ 2147483646 w 242"/>
                <a:gd name="T91" fmla="*/ 2147483646 h 2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grpFill/>
            <a:ln w="3175">
              <a:solidFill>
                <a:schemeClr val="bg1"/>
              </a:solidFill>
              <a:round/>
            </a:ln>
          </p:spPr>
          <p:txBody>
            <a:bodyPr/>
            <a:lstStyle/>
            <a:p>
              <a:endParaRPr lang="zh-CN" altLang="en-US"/>
            </a:p>
          </p:txBody>
        </p:sp>
        <p:sp>
          <p:nvSpPr>
            <p:cNvPr id="22" name="安徽"/>
            <p:cNvSpPr/>
            <p:nvPr/>
          </p:nvSpPr>
          <p:spPr bwMode="auto">
            <a:xfrm>
              <a:off x="5646152" y="3846725"/>
              <a:ext cx="547818" cy="669555"/>
            </a:xfrm>
            <a:custGeom>
              <a:avLst/>
              <a:gdLst>
                <a:gd name="T0" fmla="*/ 2147483646 w 306"/>
                <a:gd name="T1" fmla="*/ 2147483646 h 374"/>
                <a:gd name="T2" fmla="*/ 2147483646 w 306"/>
                <a:gd name="T3" fmla="*/ 2147483646 h 374"/>
                <a:gd name="T4" fmla="*/ 2147483646 w 306"/>
                <a:gd name="T5" fmla="*/ 2147483646 h 374"/>
                <a:gd name="T6" fmla="*/ 2147483646 w 306"/>
                <a:gd name="T7" fmla="*/ 2147483646 h 374"/>
                <a:gd name="T8" fmla="*/ 2147483646 w 306"/>
                <a:gd name="T9" fmla="*/ 2147483646 h 374"/>
                <a:gd name="T10" fmla="*/ 2147483646 w 306"/>
                <a:gd name="T11" fmla="*/ 2147483646 h 374"/>
                <a:gd name="T12" fmla="*/ 2147483646 w 306"/>
                <a:gd name="T13" fmla="*/ 2147483646 h 374"/>
                <a:gd name="T14" fmla="*/ 2147483646 w 306"/>
                <a:gd name="T15" fmla="*/ 2147483646 h 374"/>
                <a:gd name="T16" fmla="*/ 2147483646 w 306"/>
                <a:gd name="T17" fmla="*/ 2147483646 h 374"/>
                <a:gd name="T18" fmla="*/ 2147483646 w 306"/>
                <a:gd name="T19" fmla="*/ 2147483646 h 374"/>
                <a:gd name="T20" fmla="*/ 2147483646 w 306"/>
                <a:gd name="T21" fmla="*/ 2147483646 h 374"/>
                <a:gd name="T22" fmla="*/ 2147483646 w 306"/>
                <a:gd name="T23" fmla="*/ 2147483646 h 374"/>
                <a:gd name="T24" fmla="*/ 2147483646 w 306"/>
                <a:gd name="T25" fmla="*/ 2147483646 h 374"/>
                <a:gd name="T26" fmla="*/ 2147483646 w 306"/>
                <a:gd name="T27" fmla="*/ 2147483646 h 374"/>
                <a:gd name="T28" fmla="*/ 2147483646 w 306"/>
                <a:gd name="T29" fmla="*/ 2147483646 h 374"/>
                <a:gd name="T30" fmla="*/ 2147483646 w 306"/>
                <a:gd name="T31" fmla="*/ 2147483646 h 374"/>
                <a:gd name="T32" fmla="*/ 2147483646 w 306"/>
                <a:gd name="T33" fmla="*/ 2147483646 h 374"/>
                <a:gd name="T34" fmla="*/ 2147483646 w 306"/>
                <a:gd name="T35" fmla="*/ 2147483646 h 374"/>
                <a:gd name="T36" fmla="*/ 2147483646 w 306"/>
                <a:gd name="T37" fmla="*/ 2147483646 h 374"/>
                <a:gd name="T38" fmla="*/ 2147483646 w 306"/>
                <a:gd name="T39" fmla="*/ 2147483646 h 374"/>
                <a:gd name="T40" fmla="*/ 2147483646 w 306"/>
                <a:gd name="T41" fmla="*/ 2147483646 h 374"/>
                <a:gd name="T42" fmla="*/ 2147483646 w 306"/>
                <a:gd name="T43" fmla="*/ 2147483646 h 374"/>
                <a:gd name="T44" fmla="*/ 2147483646 w 306"/>
                <a:gd name="T45" fmla="*/ 2147483646 h 374"/>
                <a:gd name="T46" fmla="*/ 2147483646 w 306"/>
                <a:gd name="T47" fmla="*/ 2147483646 h 374"/>
                <a:gd name="T48" fmla="*/ 2147483646 w 306"/>
                <a:gd name="T49" fmla="*/ 2147483646 h 374"/>
                <a:gd name="T50" fmla="*/ 2147483646 w 306"/>
                <a:gd name="T51" fmla="*/ 2147483646 h 374"/>
                <a:gd name="T52" fmla="*/ 2147483646 w 306"/>
                <a:gd name="T53" fmla="*/ 2147483646 h 374"/>
                <a:gd name="T54" fmla="*/ 2147483646 w 306"/>
                <a:gd name="T55" fmla="*/ 2147483646 h 374"/>
                <a:gd name="T56" fmla="*/ 2147483646 w 306"/>
                <a:gd name="T57" fmla="*/ 2147483646 h 374"/>
                <a:gd name="T58" fmla="*/ 2147483646 w 306"/>
                <a:gd name="T59" fmla="*/ 2147483646 h 374"/>
                <a:gd name="T60" fmla="*/ 2147483646 w 306"/>
                <a:gd name="T61" fmla="*/ 2147483646 h 374"/>
                <a:gd name="T62" fmla="*/ 2147483646 w 306"/>
                <a:gd name="T63" fmla="*/ 2147483646 h 374"/>
                <a:gd name="T64" fmla="*/ 2147483646 w 306"/>
                <a:gd name="T65" fmla="*/ 2147483646 h 374"/>
                <a:gd name="T66" fmla="*/ 2147483646 w 306"/>
                <a:gd name="T67" fmla="*/ 2147483646 h 374"/>
                <a:gd name="T68" fmla="*/ 2147483646 w 306"/>
                <a:gd name="T69" fmla="*/ 2147483646 h 374"/>
                <a:gd name="T70" fmla="*/ 2147483646 w 306"/>
                <a:gd name="T71" fmla="*/ 2147483646 h 374"/>
                <a:gd name="T72" fmla="*/ 2147483646 w 306"/>
                <a:gd name="T73" fmla="*/ 2147483646 h 374"/>
                <a:gd name="T74" fmla="*/ 2147483646 w 306"/>
                <a:gd name="T75" fmla="*/ 2147483646 h 374"/>
                <a:gd name="T76" fmla="*/ 2147483646 w 306"/>
                <a:gd name="T77" fmla="*/ 2147483646 h 374"/>
                <a:gd name="T78" fmla="*/ 2147483646 w 306"/>
                <a:gd name="T79" fmla="*/ 2147483646 h 374"/>
                <a:gd name="T80" fmla="*/ 2147483646 w 306"/>
                <a:gd name="T81" fmla="*/ 2147483646 h 374"/>
                <a:gd name="T82" fmla="*/ 2147483646 w 306"/>
                <a:gd name="T83" fmla="*/ 2147483646 h 374"/>
                <a:gd name="T84" fmla="*/ 2147483646 w 306"/>
                <a:gd name="T85" fmla="*/ 2147483646 h 374"/>
                <a:gd name="T86" fmla="*/ 2147483646 w 306"/>
                <a:gd name="T87" fmla="*/ 2147483646 h 374"/>
                <a:gd name="T88" fmla="*/ 2147483646 w 306"/>
                <a:gd name="T89" fmla="*/ 2147483646 h 374"/>
                <a:gd name="T90" fmla="*/ 2147483646 w 306"/>
                <a:gd name="T91" fmla="*/ 2147483646 h 374"/>
                <a:gd name="T92" fmla="*/ 2147483646 w 306"/>
                <a:gd name="T93" fmla="*/ 2147483646 h 374"/>
                <a:gd name="T94" fmla="*/ 2147483646 w 306"/>
                <a:gd name="T95" fmla="*/ 2147483646 h 374"/>
                <a:gd name="T96" fmla="*/ 2147483646 w 306"/>
                <a:gd name="T97" fmla="*/ 2147483646 h 374"/>
                <a:gd name="T98" fmla="*/ 2147483646 w 306"/>
                <a:gd name="T99" fmla="*/ 2147483646 h 374"/>
                <a:gd name="T100" fmla="*/ 2147483646 w 306"/>
                <a:gd name="T101" fmla="*/ 2147483646 h 374"/>
                <a:gd name="T102" fmla="*/ 2147483646 w 306"/>
                <a:gd name="T103" fmla="*/ 2147483646 h 374"/>
                <a:gd name="T104" fmla="*/ 2147483646 w 306"/>
                <a:gd name="T105" fmla="*/ 2147483646 h 374"/>
                <a:gd name="T106" fmla="*/ 2147483646 w 306"/>
                <a:gd name="T107" fmla="*/ 2147483646 h 374"/>
                <a:gd name="T108" fmla="*/ 2147483646 w 306"/>
                <a:gd name="T109" fmla="*/ 2147483646 h 374"/>
                <a:gd name="T110" fmla="*/ 2147483646 w 306"/>
                <a:gd name="T111" fmla="*/ 2147483646 h 374"/>
                <a:gd name="T112" fmla="*/ 2147483646 w 306"/>
                <a:gd name="T113" fmla="*/ 2147483646 h 374"/>
                <a:gd name="T114" fmla="*/ 2147483646 w 306"/>
                <a:gd name="T115" fmla="*/ 2147483646 h 3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grpFill/>
            <a:ln w="3175">
              <a:solidFill>
                <a:schemeClr val="bg1"/>
              </a:solidFill>
              <a:round/>
            </a:ln>
          </p:spPr>
          <p:txBody>
            <a:bodyPr/>
            <a:lstStyle/>
            <a:p>
              <a:endParaRPr lang="zh-CN" altLang="en-US"/>
            </a:p>
          </p:txBody>
        </p:sp>
        <p:sp>
          <p:nvSpPr>
            <p:cNvPr id="23" name="天津"/>
            <p:cNvSpPr/>
            <p:nvPr/>
          </p:nvSpPr>
          <p:spPr bwMode="auto">
            <a:xfrm>
              <a:off x="5753567" y="3073336"/>
              <a:ext cx="143220" cy="207669"/>
            </a:xfrm>
            <a:custGeom>
              <a:avLst/>
              <a:gdLst>
                <a:gd name="T0" fmla="*/ 2147483646 w 80"/>
                <a:gd name="T1" fmla="*/ 2147483646 h 116"/>
                <a:gd name="T2" fmla="*/ 2147483646 w 80"/>
                <a:gd name="T3" fmla="*/ 0 h 116"/>
                <a:gd name="T4" fmla="*/ 2147483646 w 80"/>
                <a:gd name="T5" fmla="*/ 0 h 116"/>
                <a:gd name="T6" fmla="*/ 2147483646 w 80"/>
                <a:gd name="T7" fmla="*/ 2147483646 h 116"/>
                <a:gd name="T8" fmla="*/ 2147483646 w 80"/>
                <a:gd name="T9" fmla="*/ 2147483646 h 116"/>
                <a:gd name="T10" fmla="*/ 2147483646 w 80"/>
                <a:gd name="T11" fmla="*/ 2147483646 h 116"/>
                <a:gd name="T12" fmla="*/ 2147483646 w 80"/>
                <a:gd name="T13" fmla="*/ 2147483646 h 116"/>
                <a:gd name="T14" fmla="*/ 2147483646 w 80"/>
                <a:gd name="T15" fmla="*/ 2147483646 h 116"/>
                <a:gd name="T16" fmla="*/ 2147483646 w 80"/>
                <a:gd name="T17" fmla="*/ 2147483646 h 116"/>
                <a:gd name="T18" fmla="*/ 2147483646 w 80"/>
                <a:gd name="T19" fmla="*/ 2147483646 h 116"/>
                <a:gd name="T20" fmla="*/ 2147483646 w 80"/>
                <a:gd name="T21" fmla="*/ 2147483646 h 116"/>
                <a:gd name="T22" fmla="*/ 2147483646 w 80"/>
                <a:gd name="T23" fmla="*/ 2147483646 h 116"/>
                <a:gd name="T24" fmla="*/ 2147483646 w 80"/>
                <a:gd name="T25" fmla="*/ 2147483646 h 116"/>
                <a:gd name="T26" fmla="*/ 2147483646 w 80"/>
                <a:gd name="T27" fmla="*/ 2147483646 h 116"/>
                <a:gd name="T28" fmla="*/ 2147483646 w 80"/>
                <a:gd name="T29" fmla="*/ 2147483646 h 116"/>
                <a:gd name="T30" fmla="*/ 2147483646 w 80"/>
                <a:gd name="T31" fmla="*/ 2147483646 h 116"/>
                <a:gd name="T32" fmla="*/ 2147483646 w 80"/>
                <a:gd name="T33" fmla="*/ 2147483646 h 116"/>
                <a:gd name="T34" fmla="*/ 0 w 80"/>
                <a:gd name="T35" fmla="*/ 2147483646 h 116"/>
                <a:gd name="T36" fmla="*/ 0 w 80"/>
                <a:gd name="T37" fmla="*/ 2147483646 h 116"/>
                <a:gd name="T38" fmla="*/ 0 w 80"/>
                <a:gd name="T39" fmla="*/ 2147483646 h 116"/>
                <a:gd name="T40" fmla="*/ 0 w 80"/>
                <a:gd name="T41" fmla="*/ 2147483646 h 116"/>
                <a:gd name="T42" fmla="*/ 2147483646 w 80"/>
                <a:gd name="T43" fmla="*/ 2147483646 h 116"/>
                <a:gd name="T44" fmla="*/ 2147483646 w 80"/>
                <a:gd name="T45" fmla="*/ 2147483646 h 116"/>
                <a:gd name="T46" fmla="*/ 2147483646 w 80"/>
                <a:gd name="T47" fmla="*/ 2147483646 h 116"/>
                <a:gd name="T48" fmla="*/ 2147483646 w 80"/>
                <a:gd name="T49" fmla="*/ 2147483646 h 116"/>
                <a:gd name="T50" fmla="*/ 2147483646 w 80"/>
                <a:gd name="T51" fmla="*/ 2147483646 h 116"/>
                <a:gd name="T52" fmla="*/ 2147483646 w 80"/>
                <a:gd name="T53" fmla="*/ 2147483646 h 116"/>
                <a:gd name="T54" fmla="*/ 2147483646 w 80"/>
                <a:gd name="T55" fmla="*/ 2147483646 h 116"/>
                <a:gd name="T56" fmla="*/ 2147483646 w 80"/>
                <a:gd name="T57" fmla="*/ 2147483646 h 116"/>
                <a:gd name="T58" fmla="*/ 2147483646 w 80"/>
                <a:gd name="T59" fmla="*/ 2147483646 h 116"/>
                <a:gd name="T60" fmla="*/ 2147483646 w 80"/>
                <a:gd name="T61" fmla="*/ 2147483646 h 116"/>
                <a:gd name="T62" fmla="*/ 2147483646 w 80"/>
                <a:gd name="T63" fmla="*/ 2147483646 h 116"/>
                <a:gd name="T64" fmla="*/ 2147483646 w 80"/>
                <a:gd name="T65" fmla="*/ 2147483646 h 116"/>
                <a:gd name="T66" fmla="*/ 2147483646 w 80"/>
                <a:gd name="T67" fmla="*/ 2147483646 h 116"/>
                <a:gd name="T68" fmla="*/ 2147483646 w 80"/>
                <a:gd name="T69" fmla="*/ 2147483646 h 116"/>
                <a:gd name="T70" fmla="*/ 2147483646 w 80"/>
                <a:gd name="T71" fmla="*/ 2147483646 h 116"/>
                <a:gd name="T72" fmla="*/ 2147483646 w 80"/>
                <a:gd name="T73" fmla="*/ 2147483646 h 116"/>
                <a:gd name="T74" fmla="*/ 2147483646 w 80"/>
                <a:gd name="T75" fmla="*/ 2147483646 h 116"/>
                <a:gd name="T76" fmla="*/ 2147483646 w 80"/>
                <a:gd name="T77" fmla="*/ 2147483646 h 116"/>
                <a:gd name="T78" fmla="*/ 2147483646 w 80"/>
                <a:gd name="T79" fmla="*/ 2147483646 h 116"/>
                <a:gd name="T80" fmla="*/ 2147483646 w 80"/>
                <a:gd name="T81" fmla="*/ 2147483646 h 116"/>
                <a:gd name="T82" fmla="*/ 2147483646 w 80"/>
                <a:gd name="T83" fmla="*/ 2147483646 h 116"/>
                <a:gd name="T84" fmla="*/ 2147483646 w 80"/>
                <a:gd name="T85" fmla="*/ 2147483646 h 116"/>
                <a:gd name="T86" fmla="*/ 2147483646 w 80"/>
                <a:gd name="T87" fmla="*/ 2147483646 h 116"/>
                <a:gd name="T88" fmla="*/ 2147483646 w 80"/>
                <a:gd name="T89" fmla="*/ 2147483646 h 116"/>
                <a:gd name="T90" fmla="*/ 2147483646 w 80"/>
                <a:gd name="T91" fmla="*/ 2147483646 h 116"/>
                <a:gd name="T92" fmla="*/ 2147483646 w 80"/>
                <a:gd name="T93" fmla="*/ 2147483646 h 116"/>
                <a:gd name="T94" fmla="*/ 2147483646 w 80"/>
                <a:gd name="T95" fmla="*/ 2147483646 h 1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grpFill/>
            <a:ln w="3175">
              <a:solidFill>
                <a:schemeClr val="bg1"/>
              </a:solidFill>
              <a:round/>
            </a:ln>
          </p:spPr>
          <p:txBody>
            <a:bodyPr/>
            <a:lstStyle/>
            <a:p>
              <a:endParaRPr lang="zh-CN" altLang="en-US"/>
            </a:p>
          </p:txBody>
        </p:sp>
        <p:sp>
          <p:nvSpPr>
            <p:cNvPr id="24" name="北京"/>
            <p:cNvSpPr/>
            <p:nvPr/>
          </p:nvSpPr>
          <p:spPr bwMode="auto">
            <a:xfrm>
              <a:off x="5610347" y="2980243"/>
              <a:ext cx="189767" cy="204089"/>
            </a:xfrm>
            <a:custGeom>
              <a:avLst/>
              <a:gdLst>
                <a:gd name="T0" fmla="*/ 2147483646 w 106"/>
                <a:gd name="T1" fmla="*/ 2147483646 h 114"/>
                <a:gd name="T2" fmla="*/ 2147483646 w 106"/>
                <a:gd name="T3" fmla="*/ 2147483646 h 114"/>
                <a:gd name="T4" fmla="*/ 2147483646 w 106"/>
                <a:gd name="T5" fmla="*/ 2147483646 h 114"/>
                <a:gd name="T6" fmla="*/ 2147483646 w 106"/>
                <a:gd name="T7" fmla="*/ 2147483646 h 114"/>
                <a:gd name="T8" fmla="*/ 2147483646 w 106"/>
                <a:gd name="T9" fmla="*/ 2147483646 h 114"/>
                <a:gd name="T10" fmla="*/ 2147483646 w 106"/>
                <a:gd name="T11" fmla="*/ 2147483646 h 114"/>
                <a:gd name="T12" fmla="*/ 2147483646 w 106"/>
                <a:gd name="T13" fmla="*/ 2147483646 h 114"/>
                <a:gd name="T14" fmla="*/ 2147483646 w 106"/>
                <a:gd name="T15" fmla="*/ 2147483646 h 114"/>
                <a:gd name="T16" fmla="*/ 2147483646 w 106"/>
                <a:gd name="T17" fmla="*/ 2147483646 h 114"/>
                <a:gd name="T18" fmla="*/ 0 w 106"/>
                <a:gd name="T19" fmla="*/ 2147483646 h 114"/>
                <a:gd name="T20" fmla="*/ 2147483646 w 106"/>
                <a:gd name="T21" fmla="*/ 2147483646 h 114"/>
                <a:gd name="T22" fmla="*/ 2147483646 w 106"/>
                <a:gd name="T23" fmla="*/ 2147483646 h 114"/>
                <a:gd name="T24" fmla="*/ 2147483646 w 106"/>
                <a:gd name="T25" fmla="*/ 2147483646 h 114"/>
                <a:gd name="T26" fmla="*/ 2147483646 w 106"/>
                <a:gd name="T27" fmla="*/ 2147483646 h 114"/>
                <a:gd name="T28" fmla="*/ 2147483646 w 106"/>
                <a:gd name="T29" fmla="*/ 2147483646 h 114"/>
                <a:gd name="T30" fmla="*/ 2147483646 w 106"/>
                <a:gd name="T31" fmla="*/ 2147483646 h 114"/>
                <a:gd name="T32" fmla="*/ 2147483646 w 106"/>
                <a:gd name="T33" fmla="*/ 2147483646 h 114"/>
                <a:gd name="T34" fmla="*/ 2147483646 w 106"/>
                <a:gd name="T35" fmla="*/ 2147483646 h 114"/>
                <a:gd name="T36" fmla="*/ 2147483646 w 106"/>
                <a:gd name="T37" fmla="*/ 2147483646 h 114"/>
                <a:gd name="T38" fmla="*/ 2147483646 w 106"/>
                <a:gd name="T39" fmla="*/ 2147483646 h 114"/>
                <a:gd name="T40" fmla="*/ 2147483646 w 106"/>
                <a:gd name="T41" fmla="*/ 2147483646 h 114"/>
                <a:gd name="T42" fmla="*/ 2147483646 w 106"/>
                <a:gd name="T43" fmla="*/ 2147483646 h 114"/>
                <a:gd name="T44" fmla="*/ 2147483646 w 106"/>
                <a:gd name="T45" fmla="*/ 2147483646 h 114"/>
                <a:gd name="T46" fmla="*/ 2147483646 w 106"/>
                <a:gd name="T47" fmla="*/ 2147483646 h 114"/>
                <a:gd name="T48" fmla="*/ 2147483646 w 106"/>
                <a:gd name="T49" fmla="*/ 2147483646 h 114"/>
                <a:gd name="T50" fmla="*/ 2147483646 w 106"/>
                <a:gd name="T51" fmla="*/ 2147483646 h 114"/>
                <a:gd name="T52" fmla="*/ 2147483646 w 106"/>
                <a:gd name="T53" fmla="*/ 2147483646 h 114"/>
                <a:gd name="T54" fmla="*/ 2147483646 w 106"/>
                <a:gd name="T55" fmla="*/ 2147483646 h 114"/>
                <a:gd name="T56" fmla="*/ 2147483646 w 106"/>
                <a:gd name="T57" fmla="*/ 2147483646 h 114"/>
                <a:gd name="T58" fmla="*/ 2147483646 w 106"/>
                <a:gd name="T59" fmla="*/ 2147483646 h 114"/>
                <a:gd name="T60" fmla="*/ 2147483646 w 106"/>
                <a:gd name="T61" fmla="*/ 2147483646 h 114"/>
                <a:gd name="T62" fmla="*/ 2147483646 w 106"/>
                <a:gd name="T63" fmla="*/ 2147483646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grpFill/>
            <a:ln w="3175">
              <a:solidFill>
                <a:schemeClr val="bg1"/>
              </a:solidFill>
              <a:round/>
            </a:ln>
          </p:spPr>
          <p:txBody>
            <a:bodyPr/>
            <a:lstStyle/>
            <a:p>
              <a:endParaRPr lang="zh-CN" altLang="en-US"/>
            </a:p>
          </p:txBody>
        </p:sp>
        <p:sp>
          <p:nvSpPr>
            <p:cNvPr id="25" name="辽宁"/>
            <p:cNvSpPr/>
            <p:nvPr/>
          </p:nvSpPr>
          <p:spPr bwMode="auto">
            <a:xfrm>
              <a:off x="5932592" y="2575645"/>
              <a:ext cx="673135" cy="640911"/>
            </a:xfrm>
            <a:custGeom>
              <a:avLst/>
              <a:gdLst>
                <a:gd name="T0" fmla="*/ 2147483646 w 376"/>
                <a:gd name="T1" fmla="*/ 2147483646 h 358"/>
                <a:gd name="T2" fmla="*/ 2147483646 w 376"/>
                <a:gd name="T3" fmla="*/ 2147483646 h 358"/>
                <a:gd name="T4" fmla="*/ 2147483646 w 376"/>
                <a:gd name="T5" fmla="*/ 2147483646 h 358"/>
                <a:gd name="T6" fmla="*/ 2147483646 w 376"/>
                <a:gd name="T7" fmla="*/ 2147483646 h 358"/>
                <a:gd name="T8" fmla="*/ 2147483646 w 376"/>
                <a:gd name="T9" fmla="*/ 2147483646 h 358"/>
                <a:gd name="T10" fmla="*/ 2147483646 w 376"/>
                <a:gd name="T11" fmla="*/ 2147483646 h 358"/>
                <a:gd name="T12" fmla="*/ 2147483646 w 376"/>
                <a:gd name="T13" fmla="*/ 2147483646 h 358"/>
                <a:gd name="T14" fmla="*/ 2147483646 w 376"/>
                <a:gd name="T15" fmla="*/ 2147483646 h 358"/>
                <a:gd name="T16" fmla="*/ 2147483646 w 376"/>
                <a:gd name="T17" fmla="*/ 2147483646 h 358"/>
                <a:gd name="T18" fmla="*/ 2147483646 w 376"/>
                <a:gd name="T19" fmla="*/ 2147483646 h 358"/>
                <a:gd name="T20" fmla="*/ 2147483646 w 376"/>
                <a:gd name="T21" fmla="*/ 2147483646 h 358"/>
                <a:gd name="T22" fmla="*/ 2147483646 w 376"/>
                <a:gd name="T23" fmla="*/ 2147483646 h 358"/>
                <a:gd name="T24" fmla="*/ 2147483646 w 376"/>
                <a:gd name="T25" fmla="*/ 2147483646 h 358"/>
                <a:gd name="T26" fmla="*/ 2147483646 w 376"/>
                <a:gd name="T27" fmla="*/ 2147483646 h 358"/>
                <a:gd name="T28" fmla="*/ 2147483646 w 376"/>
                <a:gd name="T29" fmla="*/ 2147483646 h 358"/>
                <a:gd name="T30" fmla="*/ 2147483646 w 376"/>
                <a:gd name="T31" fmla="*/ 2147483646 h 358"/>
                <a:gd name="T32" fmla="*/ 2147483646 w 376"/>
                <a:gd name="T33" fmla="*/ 2147483646 h 358"/>
                <a:gd name="T34" fmla="*/ 2147483646 w 376"/>
                <a:gd name="T35" fmla="*/ 2147483646 h 358"/>
                <a:gd name="T36" fmla="*/ 2147483646 w 376"/>
                <a:gd name="T37" fmla="*/ 2147483646 h 358"/>
                <a:gd name="T38" fmla="*/ 2147483646 w 376"/>
                <a:gd name="T39" fmla="*/ 2147483646 h 358"/>
                <a:gd name="T40" fmla="*/ 2147483646 w 376"/>
                <a:gd name="T41" fmla="*/ 2147483646 h 358"/>
                <a:gd name="T42" fmla="*/ 2147483646 w 376"/>
                <a:gd name="T43" fmla="*/ 2147483646 h 358"/>
                <a:gd name="T44" fmla="*/ 2147483646 w 376"/>
                <a:gd name="T45" fmla="*/ 2147483646 h 358"/>
                <a:gd name="T46" fmla="*/ 2147483646 w 376"/>
                <a:gd name="T47" fmla="*/ 2147483646 h 358"/>
                <a:gd name="T48" fmla="*/ 2147483646 w 376"/>
                <a:gd name="T49" fmla="*/ 2147483646 h 358"/>
                <a:gd name="T50" fmla="*/ 2147483646 w 376"/>
                <a:gd name="T51" fmla="*/ 2147483646 h 358"/>
                <a:gd name="T52" fmla="*/ 2147483646 w 376"/>
                <a:gd name="T53" fmla="*/ 2147483646 h 358"/>
                <a:gd name="T54" fmla="*/ 2147483646 w 376"/>
                <a:gd name="T55" fmla="*/ 2147483646 h 358"/>
                <a:gd name="T56" fmla="*/ 2147483646 w 376"/>
                <a:gd name="T57" fmla="*/ 2147483646 h 358"/>
                <a:gd name="T58" fmla="*/ 2147483646 w 376"/>
                <a:gd name="T59" fmla="*/ 2147483646 h 358"/>
                <a:gd name="T60" fmla="*/ 2147483646 w 376"/>
                <a:gd name="T61" fmla="*/ 2147483646 h 358"/>
                <a:gd name="T62" fmla="*/ 2147483646 w 376"/>
                <a:gd name="T63" fmla="*/ 2147483646 h 358"/>
                <a:gd name="T64" fmla="*/ 2147483646 w 376"/>
                <a:gd name="T65" fmla="*/ 2147483646 h 358"/>
                <a:gd name="T66" fmla="*/ 2147483646 w 376"/>
                <a:gd name="T67" fmla="*/ 2147483646 h 358"/>
                <a:gd name="T68" fmla="*/ 2147483646 w 376"/>
                <a:gd name="T69" fmla="*/ 2147483646 h 358"/>
                <a:gd name="T70" fmla="*/ 2147483646 w 376"/>
                <a:gd name="T71" fmla="*/ 2147483646 h 358"/>
                <a:gd name="T72" fmla="*/ 2147483646 w 376"/>
                <a:gd name="T73" fmla="*/ 2147483646 h 358"/>
                <a:gd name="T74" fmla="*/ 2147483646 w 376"/>
                <a:gd name="T75" fmla="*/ 2147483646 h 358"/>
                <a:gd name="T76" fmla="*/ 2147483646 w 376"/>
                <a:gd name="T77" fmla="*/ 2147483646 h 358"/>
                <a:gd name="T78" fmla="*/ 2147483646 w 376"/>
                <a:gd name="T79" fmla="*/ 2147483646 h 358"/>
                <a:gd name="T80" fmla="*/ 2147483646 w 376"/>
                <a:gd name="T81" fmla="*/ 2147483646 h 358"/>
                <a:gd name="T82" fmla="*/ 2147483646 w 376"/>
                <a:gd name="T83" fmla="*/ 2147483646 h 358"/>
                <a:gd name="T84" fmla="*/ 2147483646 w 376"/>
                <a:gd name="T85" fmla="*/ 2147483646 h 358"/>
                <a:gd name="T86" fmla="*/ 2147483646 w 376"/>
                <a:gd name="T87" fmla="*/ 2147483646 h 358"/>
                <a:gd name="T88" fmla="*/ 2147483646 w 376"/>
                <a:gd name="T89" fmla="*/ 2147483646 h 358"/>
                <a:gd name="T90" fmla="*/ 2147483646 w 376"/>
                <a:gd name="T91" fmla="*/ 2147483646 h 358"/>
                <a:gd name="T92" fmla="*/ 2147483646 w 376"/>
                <a:gd name="T93" fmla="*/ 2147483646 h 358"/>
                <a:gd name="T94" fmla="*/ 2147483646 w 376"/>
                <a:gd name="T95" fmla="*/ 2147483646 h 358"/>
                <a:gd name="T96" fmla="*/ 2147483646 w 376"/>
                <a:gd name="T97" fmla="*/ 2147483646 h 358"/>
                <a:gd name="T98" fmla="*/ 2147483646 w 376"/>
                <a:gd name="T99" fmla="*/ 2147483646 h 358"/>
                <a:gd name="T100" fmla="*/ 2147483646 w 376"/>
                <a:gd name="T101" fmla="*/ 2147483646 h 358"/>
                <a:gd name="T102" fmla="*/ 2147483646 w 376"/>
                <a:gd name="T103" fmla="*/ 2147483646 h 358"/>
                <a:gd name="T104" fmla="*/ 2147483646 w 376"/>
                <a:gd name="T105" fmla="*/ 0 h 358"/>
                <a:gd name="T106" fmla="*/ 2147483646 w 376"/>
                <a:gd name="T107" fmla="*/ 2147483646 h 358"/>
                <a:gd name="T108" fmla="*/ 2147483646 w 376"/>
                <a:gd name="T109" fmla="*/ 2147483646 h 358"/>
                <a:gd name="T110" fmla="*/ 2147483646 w 376"/>
                <a:gd name="T111" fmla="*/ 2147483646 h 358"/>
                <a:gd name="T112" fmla="*/ 2147483646 w 376"/>
                <a:gd name="T113" fmla="*/ 2147483646 h 3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grpFill/>
            <a:ln w="3175">
              <a:solidFill>
                <a:schemeClr val="bg1"/>
              </a:solidFill>
              <a:round/>
            </a:ln>
          </p:spPr>
          <p:txBody>
            <a:bodyPr/>
            <a:lstStyle/>
            <a:p>
              <a:endParaRPr lang="zh-CN" altLang="en-US"/>
            </a:p>
          </p:txBody>
        </p:sp>
        <p:sp>
          <p:nvSpPr>
            <p:cNvPr id="26" name="吉林"/>
            <p:cNvSpPr/>
            <p:nvPr/>
          </p:nvSpPr>
          <p:spPr bwMode="auto">
            <a:xfrm>
              <a:off x="6082974" y="2188950"/>
              <a:ext cx="959576" cy="651652"/>
            </a:xfrm>
            <a:custGeom>
              <a:avLst/>
              <a:gdLst>
                <a:gd name="T0" fmla="*/ 2147483646 w 536"/>
                <a:gd name="T1" fmla="*/ 2147483646 h 364"/>
                <a:gd name="T2" fmla="*/ 2147483646 w 536"/>
                <a:gd name="T3" fmla="*/ 2147483646 h 364"/>
                <a:gd name="T4" fmla="*/ 2147483646 w 536"/>
                <a:gd name="T5" fmla="*/ 2147483646 h 364"/>
                <a:gd name="T6" fmla="*/ 2147483646 w 536"/>
                <a:gd name="T7" fmla="*/ 2147483646 h 364"/>
                <a:gd name="T8" fmla="*/ 2147483646 w 536"/>
                <a:gd name="T9" fmla="*/ 2147483646 h 364"/>
                <a:gd name="T10" fmla="*/ 2147483646 w 536"/>
                <a:gd name="T11" fmla="*/ 2147483646 h 364"/>
                <a:gd name="T12" fmla="*/ 2147483646 w 536"/>
                <a:gd name="T13" fmla="*/ 2147483646 h 364"/>
                <a:gd name="T14" fmla="*/ 2147483646 w 536"/>
                <a:gd name="T15" fmla="*/ 2147483646 h 364"/>
                <a:gd name="T16" fmla="*/ 2147483646 w 536"/>
                <a:gd name="T17" fmla="*/ 2147483646 h 364"/>
                <a:gd name="T18" fmla="*/ 2147483646 w 536"/>
                <a:gd name="T19" fmla="*/ 2147483646 h 364"/>
                <a:gd name="T20" fmla="*/ 2147483646 w 536"/>
                <a:gd name="T21" fmla="*/ 2147483646 h 364"/>
                <a:gd name="T22" fmla="*/ 2147483646 w 536"/>
                <a:gd name="T23" fmla="*/ 2147483646 h 364"/>
                <a:gd name="T24" fmla="*/ 2147483646 w 536"/>
                <a:gd name="T25" fmla="*/ 2147483646 h 364"/>
                <a:gd name="T26" fmla="*/ 2147483646 w 536"/>
                <a:gd name="T27" fmla="*/ 2147483646 h 364"/>
                <a:gd name="T28" fmla="*/ 2147483646 w 536"/>
                <a:gd name="T29" fmla="*/ 2147483646 h 364"/>
                <a:gd name="T30" fmla="*/ 2147483646 w 536"/>
                <a:gd name="T31" fmla="*/ 2147483646 h 364"/>
                <a:gd name="T32" fmla="*/ 2147483646 w 536"/>
                <a:gd name="T33" fmla="*/ 2147483646 h 364"/>
                <a:gd name="T34" fmla="*/ 2147483646 w 536"/>
                <a:gd name="T35" fmla="*/ 2147483646 h 364"/>
                <a:gd name="T36" fmla="*/ 2147483646 w 536"/>
                <a:gd name="T37" fmla="*/ 2147483646 h 364"/>
                <a:gd name="T38" fmla="*/ 2147483646 w 536"/>
                <a:gd name="T39" fmla="*/ 2147483646 h 364"/>
                <a:gd name="T40" fmla="*/ 2147483646 w 536"/>
                <a:gd name="T41" fmla="*/ 2147483646 h 364"/>
                <a:gd name="T42" fmla="*/ 2147483646 w 536"/>
                <a:gd name="T43" fmla="*/ 2147483646 h 364"/>
                <a:gd name="T44" fmla="*/ 2147483646 w 536"/>
                <a:gd name="T45" fmla="*/ 2147483646 h 364"/>
                <a:gd name="T46" fmla="*/ 2147483646 w 536"/>
                <a:gd name="T47" fmla="*/ 2147483646 h 364"/>
                <a:gd name="T48" fmla="*/ 2147483646 w 536"/>
                <a:gd name="T49" fmla="*/ 2147483646 h 364"/>
                <a:gd name="T50" fmla="*/ 2147483646 w 536"/>
                <a:gd name="T51" fmla="*/ 2147483646 h 364"/>
                <a:gd name="T52" fmla="*/ 2147483646 w 536"/>
                <a:gd name="T53" fmla="*/ 2147483646 h 364"/>
                <a:gd name="T54" fmla="*/ 2147483646 w 536"/>
                <a:gd name="T55" fmla="*/ 2147483646 h 364"/>
                <a:gd name="T56" fmla="*/ 2147483646 w 536"/>
                <a:gd name="T57" fmla="*/ 2147483646 h 364"/>
                <a:gd name="T58" fmla="*/ 2147483646 w 536"/>
                <a:gd name="T59" fmla="*/ 2147483646 h 364"/>
                <a:gd name="T60" fmla="*/ 2147483646 w 536"/>
                <a:gd name="T61" fmla="*/ 2147483646 h 364"/>
                <a:gd name="T62" fmla="*/ 2147483646 w 536"/>
                <a:gd name="T63" fmla="*/ 2147483646 h 364"/>
                <a:gd name="T64" fmla="*/ 2147483646 w 536"/>
                <a:gd name="T65" fmla="*/ 2147483646 h 364"/>
                <a:gd name="T66" fmla="*/ 2147483646 w 536"/>
                <a:gd name="T67" fmla="*/ 2147483646 h 364"/>
                <a:gd name="T68" fmla="*/ 2147483646 w 536"/>
                <a:gd name="T69" fmla="*/ 2147483646 h 364"/>
                <a:gd name="T70" fmla="*/ 2147483646 w 536"/>
                <a:gd name="T71" fmla="*/ 2147483646 h 364"/>
                <a:gd name="T72" fmla="*/ 2147483646 w 536"/>
                <a:gd name="T73" fmla="*/ 2147483646 h 364"/>
                <a:gd name="T74" fmla="*/ 2147483646 w 536"/>
                <a:gd name="T75" fmla="*/ 2147483646 h 364"/>
                <a:gd name="T76" fmla="*/ 2147483646 w 536"/>
                <a:gd name="T77" fmla="*/ 2147483646 h 364"/>
                <a:gd name="T78" fmla="*/ 2147483646 w 536"/>
                <a:gd name="T79" fmla="*/ 2147483646 h 364"/>
                <a:gd name="T80" fmla="*/ 2147483646 w 536"/>
                <a:gd name="T81" fmla="*/ 2147483646 h 364"/>
                <a:gd name="T82" fmla="*/ 2147483646 w 536"/>
                <a:gd name="T83" fmla="*/ 2147483646 h 364"/>
                <a:gd name="T84" fmla="*/ 2147483646 w 536"/>
                <a:gd name="T85" fmla="*/ 2147483646 h 364"/>
                <a:gd name="T86" fmla="*/ 2147483646 w 536"/>
                <a:gd name="T87" fmla="*/ 2147483646 h 364"/>
                <a:gd name="T88" fmla="*/ 2147483646 w 536"/>
                <a:gd name="T89" fmla="*/ 2147483646 h 364"/>
                <a:gd name="T90" fmla="*/ 2147483646 w 536"/>
                <a:gd name="T91" fmla="*/ 2147483646 h 364"/>
                <a:gd name="T92" fmla="*/ 2147483646 w 536"/>
                <a:gd name="T93" fmla="*/ 2147483646 h 364"/>
                <a:gd name="T94" fmla="*/ 2147483646 w 536"/>
                <a:gd name="T95" fmla="*/ 2147483646 h 364"/>
                <a:gd name="T96" fmla="*/ 2147483646 w 536"/>
                <a:gd name="T97" fmla="*/ 2147483646 h 364"/>
                <a:gd name="T98" fmla="*/ 2147483646 w 536"/>
                <a:gd name="T99" fmla="*/ 2147483646 h 364"/>
                <a:gd name="T100" fmla="*/ 2147483646 w 536"/>
                <a:gd name="T101" fmla="*/ 2147483646 h 364"/>
                <a:gd name="T102" fmla="*/ 2147483646 w 536"/>
                <a:gd name="T103" fmla="*/ 2147483646 h 3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grpFill/>
            <a:ln w="3175">
              <a:solidFill>
                <a:schemeClr val="bg1"/>
              </a:solidFill>
              <a:round/>
            </a:ln>
          </p:spPr>
          <p:txBody>
            <a:bodyPr/>
            <a:lstStyle/>
            <a:p>
              <a:endParaRPr lang="zh-CN" altLang="en-US"/>
            </a:p>
          </p:txBody>
        </p:sp>
        <p:sp>
          <p:nvSpPr>
            <p:cNvPr id="27" name="黑龙江"/>
            <p:cNvSpPr/>
            <p:nvPr/>
          </p:nvSpPr>
          <p:spPr bwMode="auto">
            <a:xfrm>
              <a:off x="5878885" y="1268760"/>
              <a:ext cx="1285402" cy="1167245"/>
            </a:xfrm>
            <a:custGeom>
              <a:avLst/>
              <a:gdLst>
                <a:gd name="T0" fmla="*/ 2147483646 w 718"/>
                <a:gd name="T1" fmla="*/ 2147483646 h 652"/>
                <a:gd name="T2" fmla="*/ 2147483646 w 718"/>
                <a:gd name="T3" fmla="*/ 2147483646 h 652"/>
                <a:gd name="T4" fmla="*/ 2147483646 w 718"/>
                <a:gd name="T5" fmla="*/ 2147483646 h 652"/>
                <a:gd name="T6" fmla="*/ 2147483646 w 718"/>
                <a:gd name="T7" fmla="*/ 2147483646 h 652"/>
                <a:gd name="T8" fmla="*/ 2147483646 w 718"/>
                <a:gd name="T9" fmla="*/ 2147483646 h 652"/>
                <a:gd name="T10" fmla="*/ 2147483646 w 718"/>
                <a:gd name="T11" fmla="*/ 2147483646 h 652"/>
                <a:gd name="T12" fmla="*/ 2147483646 w 718"/>
                <a:gd name="T13" fmla="*/ 2147483646 h 652"/>
                <a:gd name="T14" fmla="*/ 2147483646 w 718"/>
                <a:gd name="T15" fmla="*/ 2147483646 h 652"/>
                <a:gd name="T16" fmla="*/ 2147483646 w 718"/>
                <a:gd name="T17" fmla="*/ 2147483646 h 652"/>
                <a:gd name="T18" fmla="*/ 2147483646 w 718"/>
                <a:gd name="T19" fmla="*/ 2147483646 h 652"/>
                <a:gd name="T20" fmla="*/ 2147483646 w 718"/>
                <a:gd name="T21" fmla="*/ 2147483646 h 652"/>
                <a:gd name="T22" fmla="*/ 2147483646 w 718"/>
                <a:gd name="T23" fmla="*/ 2147483646 h 652"/>
                <a:gd name="T24" fmla="*/ 2147483646 w 718"/>
                <a:gd name="T25" fmla="*/ 2147483646 h 652"/>
                <a:gd name="T26" fmla="*/ 2147483646 w 718"/>
                <a:gd name="T27" fmla="*/ 0 h 652"/>
                <a:gd name="T28" fmla="*/ 2147483646 w 718"/>
                <a:gd name="T29" fmla="*/ 2147483646 h 652"/>
                <a:gd name="T30" fmla="*/ 2147483646 w 718"/>
                <a:gd name="T31" fmla="*/ 2147483646 h 652"/>
                <a:gd name="T32" fmla="*/ 0 w 718"/>
                <a:gd name="T33" fmla="*/ 2147483646 h 652"/>
                <a:gd name="T34" fmla="*/ 2147483646 w 718"/>
                <a:gd name="T35" fmla="*/ 2147483646 h 652"/>
                <a:gd name="T36" fmla="*/ 2147483646 w 718"/>
                <a:gd name="T37" fmla="*/ 2147483646 h 652"/>
                <a:gd name="T38" fmla="*/ 2147483646 w 718"/>
                <a:gd name="T39" fmla="*/ 2147483646 h 652"/>
                <a:gd name="T40" fmla="*/ 2147483646 w 718"/>
                <a:gd name="T41" fmla="*/ 2147483646 h 652"/>
                <a:gd name="T42" fmla="*/ 2147483646 w 718"/>
                <a:gd name="T43" fmla="*/ 2147483646 h 652"/>
                <a:gd name="T44" fmla="*/ 2147483646 w 718"/>
                <a:gd name="T45" fmla="*/ 2147483646 h 652"/>
                <a:gd name="T46" fmla="*/ 2147483646 w 718"/>
                <a:gd name="T47" fmla="*/ 2147483646 h 652"/>
                <a:gd name="T48" fmla="*/ 2147483646 w 718"/>
                <a:gd name="T49" fmla="*/ 2147483646 h 652"/>
                <a:gd name="T50" fmla="*/ 2147483646 w 718"/>
                <a:gd name="T51" fmla="*/ 2147483646 h 652"/>
                <a:gd name="T52" fmla="*/ 2147483646 w 718"/>
                <a:gd name="T53" fmla="*/ 2147483646 h 652"/>
                <a:gd name="T54" fmla="*/ 2147483646 w 718"/>
                <a:gd name="T55" fmla="*/ 2147483646 h 652"/>
                <a:gd name="T56" fmla="*/ 2147483646 w 718"/>
                <a:gd name="T57" fmla="*/ 2147483646 h 652"/>
                <a:gd name="T58" fmla="*/ 2147483646 w 718"/>
                <a:gd name="T59" fmla="*/ 2147483646 h 652"/>
                <a:gd name="T60" fmla="*/ 2147483646 w 718"/>
                <a:gd name="T61" fmla="*/ 2147483646 h 652"/>
                <a:gd name="T62" fmla="*/ 2147483646 w 718"/>
                <a:gd name="T63" fmla="*/ 2147483646 h 652"/>
                <a:gd name="T64" fmla="*/ 2147483646 w 718"/>
                <a:gd name="T65" fmla="*/ 2147483646 h 652"/>
                <a:gd name="T66" fmla="*/ 2147483646 w 718"/>
                <a:gd name="T67" fmla="*/ 2147483646 h 652"/>
                <a:gd name="T68" fmla="*/ 2147483646 w 718"/>
                <a:gd name="T69" fmla="*/ 2147483646 h 652"/>
                <a:gd name="T70" fmla="*/ 2147483646 w 718"/>
                <a:gd name="T71" fmla="*/ 2147483646 h 652"/>
                <a:gd name="T72" fmla="*/ 2147483646 w 718"/>
                <a:gd name="T73" fmla="*/ 2147483646 h 652"/>
                <a:gd name="T74" fmla="*/ 2147483646 w 718"/>
                <a:gd name="T75" fmla="*/ 2147483646 h 652"/>
                <a:gd name="T76" fmla="*/ 2147483646 w 718"/>
                <a:gd name="T77" fmla="*/ 2147483646 h 652"/>
                <a:gd name="T78" fmla="*/ 2147483646 w 718"/>
                <a:gd name="T79" fmla="*/ 2147483646 h 652"/>
                <a:gd name="T80" fmla="*/ 2147483646 w 718"/>
                <a:gd name="T81" fmla="*/ 2147483646 h 652"/>
                <a:gd name="T82" fmla="*/ 2147483646 w 718"/>
                <a:gd name="T83" fmla="*/ 2147483646 h 652"/>
                <a:gd name="T84" fmla="*/ 2147483646 w 718"/>
                <a:gd name="T85" fmla="*/ 2147483646 h 652"/>
                <a:gd name="T86" fmla="*/ 2147483646 w 718"/>
                <a:gd name="T87" fmla="*/ 2147483646 h 652"/>
                <a:gd name="T88" fmla="*/ 2147483646 w 718"/>
                <a:gd name="T89" fmla="*/ 2147483646 h 652"/>
                <a:gd name="T90" fmla="*/ 2147483646 w 718"/>
                <a:gd name="T91" fmla="*/ 2147483646 h 652"/>
                <a:gd name="T92" fmla="*/ 2147483646 w 718"/>
                <a:gd name="T93" fmla="*/ 2147483646 h 652"/>
                <a:gd name="T94" fmla="*/ 2147483646 w 718"/>
                <a:gd name="T95" fmla="*/ 2147483646 h 652"/>
                <a:gd name="T96" fmla="*/ 2147483646 w 718"/>
                <a:gd name="T97" fmla="*/ 2147483646 h 652"/>
                <a:gd name="T98" fmla="*/ 2147483646 w 718"/>
                <a:gd name="T99" fmla="*/ 2147483646 h 652"/>
                <a:gd name="T100" fmla="*/ 2147483646 w 718"/>
                <a:gd name="T101" fmla="*/ 2147483646 h 652"/>
                <a:gd name="T102" fmla="*/ 2147483646 w 718"/>
                <a:gd name="T103" fmla="*/ 2147483646 h 652"/>
                <a:gd name="T104" fmla="*/ 2147483646 w 718"/>
                <a:gd name="T105" fmla="*/ 2147483646 h 652"/>
                <a:gd name="T106" fmla="*/ 2147483646 w 718"/>
                <a:gd name="T107" fmla="*/ 2147483646 h 652"/>
                <a:gd name="T108" fmla="*/ 2147483646 w 718"/>
                <a:gd name="T109" fmla="*/ 2147483646 h 652"/>
                <a:gd name="T110" fmla="*/ 2147483646 w 718"/>
                <a:gd name="T111" fmla="*/ 2147483646 h 652"/>
                <a:gd name="T112" fmla="*/ 2147483646 w 718"/>
                <a:gd name="T113" fmla="*/ 2147483646 h 652"/>
                <a:gd name="T114" fmla="*/ 2147483646 w 718"/>
                <a:gd name="T115" fmla="*/ 2147483646 h 652"/>
                <a:gd name="T116" fmla="*/ 2147483646 w 718"/>
                <a:gd name="T117" fmla="*/ 2147483646 h 652"/>
                <a:gd name="T118" fmla="*/ 2147483646 w 718"/>
                <a:gd name="T119" fmla="*/ 2147483646 h 652"/>
                <a:gd name="T120" fmla="*/ 2147483646 w 718"/>
                <a:gd name="T121" fmla="*/ 2147483646 h 652"/>
                <a:gd name="T122" fmla="*/ 2147483646 w 718"/>
                <a:gd name="T123" fmla="*/ 2147483646 h 65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solidFill>
              <a:schemeClr val="accent5"/>
            </a:solidFill>
            <a:ln w="3175">
              <a:solidFill>
                <a:schemeClr val="bg1"/>
              </a:solidFill>
              <a:round/>
            </a:ln>
          </p:spPr>
          <p:txBody>
            <a:bodyPr/>
            <a:lstStyle/>
            <a:p>
              <a:endParaRPr lang="zh-CN" altLang="en-US"/>
            </a:p>
          </p:txBody>
        </p:sp>
        <p:sp>
          <p:nvSpPr>
            <p:cNvPr id="28" name="山东"/>
            <p:cNvSpPr/>
            <p:nvPr/>
          </p:nvSpPr>
          <p:spPr bwMode="auto">
            <a:xfrm>
              <a:off x="5624669" y="3363357"/>
              <a:ext cx="776970" cy="486949"/>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grpFill/>
            <a:ln w="3175">
              <a:solidFill>
                <a:schemeClr val="bg1"/>
              </a:solidFill>
              <a:round/>
            </a:ln>
          </p:spPr>
          <p:txBody>
            <a:bodyPr/>
            <a:lstStyle/>
            <a:p>
              <a:endParaRPr lang="zh-CN" altLang="en-US"/>
            </a:p>
          </p:txBody>
        </p:sp>
        <p:sp>
          <p:nvSpPr>
            <p:cNvPr id="29" name="上海"/>
            <p:cNvSpPr/>
            <p:nvPr/>
          </p:nvSpPr>
          <p:spPr bwMode="auto">
            <a:xfrm>
              <a:off x="6351512" y="4172552"/>
              <a:ext cx="121737" cy="107415"/>
            </a:xfrm>
            <a:custGeom>
              <a:avLst/>
              <a:gdLst>
                <a:gd name="T0" fmla="*/ 2147483646 w 68"/>
                <a:gd name="T1" fmla="*/ 2147483646 h 60"/>
                <a:gd name="T2" fmla="*/ 2147483646 w 68"/>
                <a:gd name="T3" fmla="*/ 2147483646 h 60"/>
                <a:gd name="T4" fmla="*/ 2147483646 w 68"/>
                <a:gd name="T5" fmla="*/ 2147483646 h 60"/>
                <a:gd name="T6" fmla="*/ 2147483646 w 68"/>
                <a:gd name="T7" fmla="*/ 2147483646 h 60"/>
                <a:gd name="T8" fmla="*/ 2147483646 w 68"/>
                <a:gd name="T9" fmla="*/ 2147483646 h 60"/>
                <a:gd name="T10" fmla="*/ 2147483646 w 68"/>
                <a:gd name="T11" fmla="*/ 2147483646 h 60"/>
                <a:gd name="T12" fmla="*/ 2147483646 w 68"/>
                <a:gd name="T13" fmla="*/ 2147483646 h 60"/>
                <a:gd name="T14" fmla="*/ 2147483646 w 68"/>
                <a:gd name="T15" fmla="*/ 2147483646 h 60"/>
                <a:gd name="T16" fmla="*/ 2147483646 w 68"/>
                <a:gd name="T17" fmla="*/ 0 h 60"/>
                <a:gd name="T18" fmla="*/ 2147483646 w 68"/>
                <a:gd name="T19" fmla="*/ 0 h 60"/>
                <a:gd name="T20" fmla="*/ 2147483646 w 68"/>
                <a:gd name="T21" fmla="*/ 0 h 60"/>
                <a:gd name="T22" fmla="*/ 2147483646 w 68"/>
                <a:gd name="T23" fmla="*/ 2147483646 h 60"/>
                <a:gd name="T24" fmla="*/ 2147483646 w 68"/>
                <a:gd name="T25" fmla="*/ 2147483646 h 60"/>
                <a:gd name="T26" fmla="*/ 2147483646 w 68"/>
                <a:gd name="T27" fmla="*/ 2147483646 h 60"/>
                <a:gd name="T28" fmla="*/ 2147483646 w 68"/>
                <a:gd name="T29" fmla="*/ 2147483646 h 60"/>
                <a:gd name="T30" fmla="*/ 2147483646 w 68"/>
                <a:gd name="T31" fmla="*/ 2147483646 h 60"/>
                <a:gd name="T32" fmla="*/ 0 w 68"/>
                <a:gd name="T33" fmla="*/ 2147483646 h 60"/>
                <a:gd name="T34" fmla="*/ 2147483646 w 68"/>
                <a:gd name="T35" fmla="*/ 2147483646 h 60"/>
                <a:gd name="T36" fmla="*/ 2147483646 w 68"/>
                <a:gd name="T37" fmla="*/ 2147483646 h 60"/>
                <a:gd name="T38" fmla="*/ 2147483646 w 68"/>
                <a:gd name="T39" fmla="*/ 2147483646 h 60"/>
                <a:gd name="T40" fmla="*/ 2147483646 w 68"/>
                <a:gd name="T41" fmla="*/ 2147483646 h 60"/>
                <a:gd name="T42" fmla="*/ 2147483646 w 68"/>
                <a:gd name="T43" fmla="*/ 2147483646 h 60"/>
                <a:gd name="T44" fmla="*/ 2147483646 w 68"/>
                <a:gd name="T45" fmla="*/ 2147483646 h 60"/>
                <a:gd name="T46" fmla="*/ 2147483646 w 68"/>
                <a:gd name="T47" fmla="*/ 2147483646 h 60"/>
                <a:gd name="T48" fmla="*/ 2147483646 w 68"/>
                <a:gd name="T49" fmla="*/ 2147483646 h 60"/>
                <a:gd name="T50" fmla="*/ 2147483646 w 68"/>
                <a:gd name="T51" fmla="*/ 2147483646 h 60"/>
                <a:gd name="T52" fmla="*/ 2147483646 w 68"/>
                <a:gd name="T53" fmla="*/ 2147483646 h 60"/>
                <a:gd name="T54" fmla="*/ 2147483646 w 68"/>
                <a:gd name="T55" fmla="*/ 2147483646 h 60"/>
                <a:gd name="T56" fmla="*/ 2147483646 w 68"/>
                <a:gd name="T57" fmla="*/ 2147483646 h 60"/>
                <a:gd name="T58" fmla="*/ 2147483646 w 68"/>
                <a:gd name="T59" fmla="*/ 2147483646 h 60"/>
                <a:gd name="T60" fmla="*/ 2147483646 w 68"/>
                <a:gd name="T61" fmla="*/ 2147483646 h 60"/>
                <a:gd name="T62" fmla="*/ 2147483646 w 68"/>
                <a:gd name="T63" fmla="*/ 2147483646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grpFill/>
            <a:ln w="3175">
              <a:solidFill>
                <a:schemeClr val="bg1"/>
              </a:solidFill>
              <a:round/>
            </a:ln>
          </p:spPr>
          <p:txBody>
            <a:bodyPr/>
            <a:lstStyle/>
            <a:p>
              <a:endParaRPr lang="zh-CN" altLang="en-US"/>
            </a:p>
          </p:txBody>
        </p:sp>
        <p:sp>
          <p:nvSpPr>
            <p:cNvPr id="30" name="江苏"/>
            <p:cNvSpPr/>
            <p:nvPr/>
          </p:nvSpPr>
          <p:spPr bwMode="auto">
            <a:xfrm>
              <a:off x="5782211" y="3760793"/>
              <a:ext cx="676716" cy="522754"/>
            </a:xfrm>
            <a:custGeom>
              <a:avLst/>
              <a:gdLst>
                <a:gd name="T0" fmla="*/ 2147483646 w 378"/>
                <a:gd name="T1" fmla="*/ 2147483646 h 292"/>
                <a:gd name="T2" fmla="*/ 2147483646 w 378"/>
                <a:gd name="T3" fmla="*/ 2147483646 h 292"/>
                <a:gd name="T4" fmla="*/ 2147483646 w 378"/>
                <a:gd name="T5" fmla="*/ 2147483646 h 292"/>
                <a:gd name="T6" fmla="*/ 2147483646 w 378"/>
                <a:gd name="T7" fmla="*/ 2147483646 h 292"/>
                <a:gd name="T8" fmla="*/ 2147483646 w 378"/>
                <a:gd name="T9" fmla="*/ 2147483646 h 292"/>
                <a:gd name="T10" fmla="*/ 2147483646 w 378"/>
                <a:gd name="T11" fmla="*/ 0 h 292"/>
                <a:gd name="T12" fmla="*/ 2147483646 w 378"/>
                <a:gd name="T13" fmla="*/ 2147483646 h 292"/>
                <a:gd name="T14" fmla="*/ 2147483646 w 378"/>
                <a:gd name="T15" fmla="*/ 2147483646 h 292"/>
                <a:gd name="T16" fmla="*/ 2147483646 w 378"/>
                <a:gd name="T17" fmla="*/ 2147483646 h 292"/>
                <a:gd name="T18" fmla="*/ 2147483646 w 378"/>
                <a:gd name="T19" fmla="*/ 2147483646 h 292"/>
                <a:gd name="T20" fmla="*/ 2147483646 w 378"/>
                <a:gd name="T21" fmla="*/ 2147483646 h 292"/>
                <a:gd name="T22" fmla="*/ 2147483646 w 378"/>
                <a:gd name="T23" fmla="*/ 2147483646 h 292"/>
                <a:gd name="T24" fmla="*/ 2147483646 w 378"/>
                <a:gd name="T25" fmla="*/ 2147483646 h 292"/>
                <a:gd name="T26" fmla="*/ 2147483646 w 378"/>
                <a:gd name="T27" fmla="*/ 2147483646 h 292"/>
                <a:gd name="T28" fmla="*/ 2147483646 w 378"/>
                <a:gd name="T29" fmla="*/ 2147483646 h 292"/>
                <a:gd name="T30" fmla="*/ 2147483646 w 378"/>
                <a:gd name="T31" fmla="*/ 2147483646 h 292"/>
                <a:gd name="T32" fmla="*/ 2147483646 w 378"/>
                <a:gd name="T33" fmla="*/ 2147483646 h 292"/>
                <a:gd name="T34" fmla="*/ 2147483646 w 378"/>
                <a:gd name="T35" fmla="*/ 2147483646 h 292"/>
                <a:gd name="T36" fmla="*/ 2147483646 w 378"/>
                <a:gd name="T37" fmla="*/ 2147483646 h 292"/>
                <a:gd name="T38" fmla="*/ 2147483646 w 378"/>
                <a:gd name="T39" fmla="*/ 2147483646 h 292"/>
                <a:gd name="T40" fmla="*/ 2147483646 w 378"/>
                <a:gd name="T41" fmla="*/ 2147483646 h 292"/>
                <a:gd name="T42" fmla="*/ 2147483646 w 378"/>
                <a:gd name="T43" fmla="*/ 2147483646 h 292"/>
                <a:gd name="T44" fmla="*/ 2147483646 w 378"/>
                <a:gd name="T45" fmla="*/ 2147483646 h 292"/>
                <a:gd name="T46" fmla="*/ 2147483646 w 378"/>
                <a:gd name="T47" fmla="*/ 2147483646 h 292"/>
                <a:gd name="T48" fmla="*/ 2147483646 w 378"/>
                <a:gd name="T49" fmla="*/ 2147483646 h 292"/>
                <a:gd name="T50" fmla="*/ 2147483646 w 378"/>
                <a:gd name="T51" fmla="*/ 2147483646 h 292"/>
                <a:gd name="T52" fmla="*/ 2147483646 w 378"/>
                <a:gd name="T53" fmla="*/ 2147483646 h 292"/>
                <a:gd name="T54" fmla="*/ 2147483646 w 378"/>
                <a:gd name="T55" fmla="*/ 2147483646 h 292"/>
                <a:gd name="T56" fmla="*/ 2147483646 w 378"/>
                <a:gd name="T57" fmla="*/ 2147483646 h 292"/>
                <a:gd name="T58" fmla="*/ 2147483646 w 378"/>
                <a:gd name="T59" fmla="*/ 2147483646 h 292"/>
                <a:gd name="T60" fmla="*/ 2147483646 w 378"/>
                <a:gd name="T61" fmla="*/ 2147483646 h 292"/>
                <a:gd name="T62" fmla="*/ 2147483646 w 378"/>
                <a:gd name="T63" fmla="*/ 2147483646 h 292"/>
                <a:gd name="T64" fmla="*/ 2147483646 w 378"/>
                <a:gd name="T65" fmla="*/ 2147483646 h 292"/>
                <a:gd name="T66" fmla="*/ 2147483646 w 378"/>
                <a:gd name="T67" fmla="*/ 2147483646 h 292"/>
                <a:gd name="T68" fmla="*/ 2147483646 w 378"/>
                <a:gd name="T69" fmla="*/ 2147483646 h 292"/>
                <a:gd name="T70" fmla="*/ 2147483646 w 378"/>
                <a:gd name="T71" fmla="*/ 2147483646 h 292"/>
                <a:gd name="T72" fmla="*/ 2147483646 w 378"/>
                <a:gd name="T73" fmla="*/ 2147483646 h 292"/>
                <a:gd name="T74" fmla="*/ 2147483646 w 378"/>
                <a:gd name="T75" fmla="*/ 2147483646 h 292"/>
                <a:gd name="T76" fmla="*/ 2147483646 w 378"/>
                <a:gd name="T77" fmla="*/ 2147483646 h 292"/>
                <a:gd name="T78" fmla="*/ 2147483646 w 378"/>
                <a:gd name="T79" fmla="*/ 2147483646 h 292"/>
                <a:gd name="T80" fmla="*/ 2147483646 w 378"/>
                <a:gd name="T81" fmla="*/ 2147483646 h 292"/>
                <a:gd name="T82" fmla="*/ 2147483646 w 378"/>
                <a:gd name="T83" fmla="*/ 2147483646 h 292"/>
                <a:gd name="T84" fmla="*/ 2147483646 w 378"/>
                <a:gd name="T85" fmla="*/ 2147483646 h 292"/>
                <a:gd name="T86" fmla="*/ 2147483646 w 378"/>
                <a:gd name="T87" fmla="*/ 2147483646 h 292"/>
                <a:gd name="T88" fmla="*/ 2147483646 w 378"/>
                <a:gd name="T89" fmla="*/ 2147483646 h 292"/>
                <a:gd name="T90" fmla="*/ 2147483646 w 378"/>
                <a:gd name="T91" fmla="*/ 2147483646 h 292"/>
                <a:gd name="T92" fmla="*/ 2147483646 w 378"/>
                <a:gd name="T93" fmla="*/ 2147483646 h 292"/>
                <a:gd name="T94" fmla="*/ 2147483646 w 378"/>
                <a:gd name="T95" fmla="*/ 2147483646 h 292"/>
                <a:gd name="T96" fmla="*/ 2147483646 w 378"/>
                <a:gd name="T97" fmla="*/ 2147483646 h 292"/>
                <a:gd name="T98" fmla="*/ 2147483646 w 378"/>
                <a:gd name="T99" fmla="*/ 2147483646 h 292"/>
                <a:gd name="T100" fmla="*/ 2147483646 w 378"/>
                <a:gd name="T101" fmla="*/ 2147483646 h 2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grpFill/>
            <a:ln w="3175">
              <a:solidFill>
                <a:schemeClr val="bg1"/>
              </a:solidFill>
              <a:round/>
            </a:ln>
          </p:spPr>
          <p:txBody>
            <a:bodyPr/>
            <a:lstStyle/>
            <a:p>
              <a:endParaRPr lang="zh-CN" altLang="en-US"/>
            </a:p>
          </p:txBody>
        </p:sp>
        <p:sp>
          <p:nvSpPr>
            <p:cNvPr id="31" name="河北"/>
            <p:cNvSpPr/>
            <p:nvPr/>
          </p:nvSpPr>
          <p:spPr bwMode="auto">
            <a:xfrm>
              <a:off x="5427741" y="2761832"/>
              <a:ext cx="630169" cy="898707"/>
            </a:xfrm>
            <a:custGeom>
              <a:avLst/>
              <a:gdLst>
                <a:gd name="T0" fmla="*/ 2147483646 w 352"/>
                <a:gd name="T1" fmla="*/ 2147483646 h 502"/>
                <a:gd name="T2" fmla="*/ 2147483646 w 352"/>
                <a:gd name="T3" fmla="*/ 2147483646 h 502"/>
                <a:gd name="T4" fmla="*/ 2147483646 w 352"/>
                <a:gd name="T5" fmla="*/ 2147483646 h 502"/>
                <a:gd name="T6" fmla="*/ 2147483646 w 352"/>
                <a:gd name="T7" fmla="*/ 2147483646 h 502"/>
                <a:gd name="T8" fmla="*/ 2147483646 w 352"/>
                <a:gd name="T9" fmla="*/ 2147483646 h 502"/>
                <a:gd name="T10" fmla="*/ 2147483646 w 352"/>
                <a:gd name="T11" fmla="*/ 2147483646 h 502"/>
                <a:gd name="T12" fmla="*/ 2147483646 w 352"/>
                <a:gd name="T13" fmla="*/ 2147483646 h 502"/>
                <a:gd name="T14" fmla="*/ 2147483646 w 352"/>
                <a:gd name="T15" fmla="*/ 2147483646 h 502"/>
                <a:gd name="T16" fmla="*/ 2147483646 w 352"/>
                <a:gd name="T17" fmla="*/ 2147483646 h 502"/>
                <a:gd name="T18" fmla="*/ 2147483646 w 352"/>
                <a:gd name="T19" fmla="*/ 2147483646 h 502"/>
                <a:gd name="T20" fmla="*/ 2147483646 w 352"/>
                <a:gd name="T21" fmla="*/ 2147483646 h 502"/>
                <a:gd name="T22" fmla="*/ 2147483646 w 352"/>
                <a:gd name="T23" fmla="*/ 2147483646 h 502"/>
                <a:gd name="T24" fmla="*/ 2147483646 w 352"/>
                <a:gd name="T25" fmla="*/ 2147483646 h 502"/>
                <a:gd name="T26" fmla="*/ 2147483646 w 352"/>
                <a:gd name="T27" fmla="*/ 2147483646 h 502"/>
                <a:gd name="T28" fmla="*/ 2147483646 w 352"/>
                <a:gd name="T29" fmla="*/ 2147483646 h 502"/>
                <a:gd name="T30" fmla="*/ 2147483646 w 352"/>
                <a:gd name="T31" fmla="*/ 2147483646 h 502"/>
                <a:gd name="T32" fmla="*/ 2147483646 w 352"/>
                <a:gd name="T33" fmla="*/ 2147483646 h 502"/>
                <a:gd name="T34" fmla="*/ 2147483646 w 352"/>
                <a:gd name="T35" fmla="*/ 2147483646 h 502"/>
                <a:gd name="T36" fmla="*/ 2147483646 w 352"/>
                <a:gd name="T37" fmla="*/ 2147483646 h 502"/>
                <a:gd name="T38" fmla="*/ 2147483646 w 352"/>
                <a:gd name="T39" fmla="*/ 2147483646 h 502"/>
                <a:gd name="T40" fmla="*/ 2147483646 w 352"/>
                <a:gd name="T41" fmla="*/ 2147483646 h 502"/>
                <a:gd name="T42" fmla="*/ 2147483646 w 352"/>
                <a:gd name="T43" fmla="*/ 2147483646 h 502"/>
                <a:gd name="T44" fmla="*/ 2147483646 w 352"/>
                <a:gd name="T45" fmla="*/ 2147483646 h 502"/>
                <a:gd name="T46" fmla="*/ 2147483646 w 352"/>
                <a:gd name="T47" fmla="*/ 2147483646 h 502"/>
                <a:gd name="T48" fmla="*/ 2147483646 w 352"/>
                <a:gd name="T49" fmla="*/ 2147483646 h 502"/>
                <a:gd name="T50" fmla="*/ 2147483646 w 352"/>
                <a:gd name="T51" fmla="*/ 2147483646 h 502"/>
                <a:gd name="T52" fmla="*/ 2147483646 w 352"/>
                <a:gd name="T53" fmla="*/ 2147483646 h 502"/>
                <a:gd name="T54" fmla="*/ 2147483646 w 352"/>
                <a:gd name="T55" fmla="*/ 2147483646 h 502"/>
                <a:gd name="T56" fmla="*/ 2147483646 w 352"/>
                <a:gd name="T57" fmla="*/ 2147483646 h 502"/>
                <a:gd name="T58" fmla="*/ 2147483646 w 352"/>
                <a:gd name="T59" fmla="*/ 2147483646 h 502"/>
                <a:gd name="T60" fmla="*/ 2147483646 w 352"/>
                <a:gd name="T61" fmla="*/ 2147483646 h 502"/>
                <a:gd name="T62" fmla="*/ 2147483646 w 352"/>
                <a:gd name="T63" fmla="*/ 2147483646 h 502"/>
                <a:gd name="T64" fmla="*/ 2147483646 w 352"/>
                <a:gd name="T65" fmla="*/ 2147483646 h 502"/>
                <a:gd name="T66" fmla="*/ 2147483646 w 352"/>
                <a:gd name="T67" fmla="*/ 2147483646 h 502"/>
                <a:gd name="T68" fmla="*/ 2147483646 w 352"/>
                <a:gd name="T69" fmla="*/ 2147483646 h 502"/>
                <a:gd name="T70" fmla="*/ 2147483646 w 352"/>
                <a:gd name="T71" fmla="*/ 2147483646 h 502"/>
                <a:gd name="T72" fmla="*/ 2147483646 w 352"/>
                <a:gd name="T73" fmla="*/ 2147483646 h 502"/>
                <a:gd name="T74" fmla="*/ 2147483646 w 352"/>
                <a:gd name="T75" fmla="*/ 2147483646 h 502"/>
                <a:gd name="T76" fmla="*/ 2147483646 w 352"/>
                <a:gd name="T77" fmla="*/ 2147483646 h 502"/>
                <a:gd name="T78" fmla="*/ 2147483646 w 352"/>
                <a:gd name="T79" fmla="*/ 2147483646 h 502"/>
                <a:gd name="T80" fmla="*/ 2147483646 w 352"/>
                <a:gd name="T81" fmla="*/ 2147483646 h 502"/>
                <a:gd name="T82" fmla="*/ 2147483646 w 352"/>
                <a:gd name="T83" fmla="*/ 2147483646 h 502"/>
                <a:gd name="T84" fmla="*/ 2147483646 w 352"/>
                <a:gd name="T85" fmla="*/ 2147483646 h 502"/>
                <a:gd name="T86" fmla="*/ 2147483646 w 352"/>
                <a:gd name="T87" fmla="*/ 2147483646 h 502"/>
                <a:gd name="T88" fmla="*/ 2147483646 w 352"/>
                <a:gd name="T89" fmla="*/ 2147483646 h 502"/>
                <a:gd name="T90" fmla="*/ 2147483646 w 352"/>
                <a:gd name="T91" fmla="*/ 2147483646 h 502"/>
                <a:gd name="T92" fmla="*/ 2147483646 w 352"/>
                <a:gd name="T93" fmla="*/ 2147483646 h 502"/>
                <a:gd name="T94" fmla="*/ 2147483646 w 352"/>
                <a:gd name="T95" fmla="*/ 2147483646 h 502"/>
                <a:gd name="T96" fmla="*/ 2147483646 w 352"/>
                <a:gd name="T97" fmla="*/ 2147483646 h 502"/>
                <a:gd name="T98" fmla="*/ 2147483646 w 352"/>
                <a:gd name="T99" fmla="*/ 2147483646 h 502"/>
                <a:gd name="T100" fmla="*/ 2147483646 w 352"/>
                <a:gd name="T101" fmla="*/ 2147483646 h 502"/>
                <a:gd name="T102" fmla="*/ 2147483646 w 352"/>
                <a:gd name="T103" fmla="*/ 2147483646 h 502"/>
                <a:gd name="T104" fmla="*/ 2147483646 w 352"/>
                <a:gd name="T105" fmla="*/ 2147483646 h 502"/>
                <a:gd name="T106" fmla="*/ 2147483646 w 352"/>
                <a:gd name="T107" fmla="*/ 2147483646 h 502"/>
                <a:gd name="T108" fmla="*/ 2147483646 w 352"/>
                <a:gd name="T109" fmla="*/ 2147483646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rgbClr val="F53DB8"/>
            </a:solidFill>
            <a:ln w="3175">
              <a:solidFill>
                <a:schemeClr val="bg1"/>
              </a:solidFill>
              <a:round/>
            </a:ln>
          </p:spPr>
          <p:txBody>
            <a:bodyPr/>
            <a:lstStyle/>
            <a:p>
              <a:endParaRPr lang="zh-CN" altLang="en-US"/>
            </a:p>
          </p:txBody>
        </p:sp>
        <p:sp>
          <p:nvSpPr>
            <p:cNvPr id="32" name="河南"/>
            <p:cNvSpPr/>
            <p:nvPr/>
          </p:nvSpPr>
          <p:spPr bwMode="auto">
            <a:xfrm>
              <a:off x="5141300" y="3624734"/>
              <a:ext cx="662394" cy="655233"/>
            </a:xfrm>
            <a:custGeom>
              <a:avLst/>
              <a:gdLst>
                <a:gd name="T0" fmla="*/ 2147483646 w 370"/>
                <a:gd name="T1" fmla="*/ 2147483646 h 366"/>
                <a:gd name="T2" fmla="*/ 0 w 370"/>
                <a:gd name="T3" fmla="*/ 2147483646 h 366"/>
                <a:gd name="T4" fmla="*/ 2147483646 w 370"/>
                <a:gd name="T5" fmla="*/ 2147483646 h 366"/>
                <a:gd name="T6" fmla="*/ 2147483646 w 370"/>
                <a:gd name="T7" fmla="*/ 2147483646 h 366"/>
                <a:gd name="T8" fmla="*/ 2147483646 w 370"/>
                <a:gd name="T9" fmla="*/ 2147483646 h 366"/>
                <a:gd name="T10" fmla="*/ 2147483646 w 370"/>
                <a:gd name="T11" fmla="*/ 2147483646 h 366"/>
                <a:gd name="T12" fmla="*/ 2147483646 w 370"/>
                <a:gd name="T13" fmla="*/ 2147483646 h 366"/>
                <a:gd name="T14" fmla="*/ 2147483646 w 370"/>
                <a:gd name="T15" fmla="*/ 2147483646 h 366"/>
                <a:gd name="T16" fmla="*/ 2147483646 w 370"/>
                <a:gd name="T17" fmla="*/ 2147483646 h 366"/>
                <a:gd name="T18" fmla="*/ 2147483646 w 370"/>
                <a:gd name="T19" fmla="*/ 2147483646 h 366"/>
                <a:gd name="T20" fmla="*/ 2147483646 w 370"/>
                <a:gd name="T21" fmla="*/ 2147483646 h 366"/>
                <a:gd name="T22" fmla="*/ 2147483646 w 370"/>
                <a:gd name="T23" fmla="*/ 2147483646 h 366"/>
                <a:gd name="T24" fmla="*/ 2147483646 w 370"/>
                <a:gd name="T25" fmla="*/ 2147483646 h 366"/>
                <a:gd name="T26" fmla="*/ 2147483646 w 370"/>
                <a:gd name="T27" fmla="*/ 2147483646 h 366"/>
                <a:gd name="T28" fmla="*/ 2147483646 w 370"/>
                <a:gd name="T29" fmla="*/ 2147483646 h 366"/>
                <a:gd name="T30" fmla="*/ 2147483646 w 370"/>
                <a:gd name="T31" fmla="*/ 2147483646 h 366"/>
                <a:gd name="T32" fmla="*/ 2147483646 w 370"/>
                <a:gd name="T33" fmla="*/ 2147483646 h 366"/>
                <a:gd name="T34" fmla="*/ 2147483646 w 370"/>
                <a:gd name="T35" fmla="*/ 2147483646 h 366"/>
                <a:gd name="T36" fmla="*/ 2147483646 w 370"/>
                <a:gd name="T37" fmla="*/ 2147483646 h 366"/>
                <a:gd name="T38" fmla="*/ 2147483646 w 370"/>
                <a:gd name="T39" fmla="*/ 2147483646 h 366"/>
                <a:gd name="T40" fmla="*/ 2147483646 w 370"/>
                <a:gd name="T41" fmla="*/ 2147483646 h 366"/>
                <a:gd name="T42" fmla="*/ 2147483646 w 370"/>
                <a:gd name="T43" fmla="*/ 2147483646 h 366"/>
                <a:gd name="T44" fmla="*/ 2147483646 w 370"/>
                <a:gd name="T45" fmla="*/ 2147483646 h 366"/>
                <a:gd name="T46" fmla="*/ 2147483646 w 370"/>
                <a:gd name="T47" fmla="*/ 2147483646 h 366"/>
                <a:gd name="T48" fmla="*/ 2147483646 w 370"/>
                <a:gd name="T49" fmla="*/ 2147483646 h 366"/>
                <a:gd name="T50" fmla="*/ 2147483646 w 370"/>
                <a:gd name="T51" fmla="*/ 2147483646 h 366"/>
                <a:gd name="T52" fmla="*/ 2147483646 w 370"/>
                <a:gd name="T53" fmla="*/ 2147483646 h 366"/>
                <a:gd name="T54" fmla="*/ 2147483646 w 370"/>
                <a:gd name="T55" fmla="*/ 2147483646 h 366"/>
                <a:gd name="T56" fmla="*/ 2147483646 w 370"/>
                <a:gd name="T57" fmla="*/ 2147483646 h 366"/>
                <a:gd name="T58" fmla="*/ 2147483646 w 370"/>
                <a:gd name="T59" fmla="*/ 2147483646 h 366"/>
                <a:gd name="T60" fmla="*/ 2147483646 w 370"/>
                <a:gd name="T61" fmla="*/ 2147483646 h 366"/>
                <a:gd name="T62" fmla="*/ 2147483646 w 370"/>
                <a:gd name="T63" fmla="*/ 2147483646 h 366"/>
                <a:gd name="T64" fmla="*/ 2147483646 w 370"/>
                <a:gd name="T65" fmla="*/ 2147483646 h 366"/>
                <a:gd name="T66" fmla="*/ 2147483646 w 370"/>
                <a:gd name="T67" fmla="*/ 2147483646 h 366"/>
                <a:gd name="T68" fmla="*/ 2147483646 w 370"/>
                <a:gd name="T69" fmla="*/ 2147483646 h 366"/>
                <a:gd name="T70" fmla="*/ 2147483646 w 370"/>
                <a:gd name="T71" fmla="*/ 2147483646 h 366"/>
                <a:gd name="T72" fmla="*/ 2147483646 w 370"/>
                <a:gd name="T73" fmla="*/ 2147483646 h 366"/>
                <a:gd name="T74" fmla="*/ 2147483646 w 370"/>
                <a:gd name="T75" fmla="*/ 2147483646 h 366"/>
                <a:gd name="T76" fmla="*/ 2147483646 w 370"/>
                <a:gd name="T77" fmla="*/ 2147483646 h 366"/>
                <a:gd name="T78" fmla="*/ 2147483646 w 370"/>
                <a:gd name="T79" fmla="*/ 2147483646 h 366"/>
                <a:gd name="T80" fmla="*/ 2147483646 w 370"/>
                <a:gd name="T81" fmla="*/ 2147483646 h 366"/>
                <a:gd name="T82" fmla="*/ 2147483646 w 370"/>
                <a:gd name="T83" fmla="*/ 2147483646 h 366"/>
                <a:gd name="T84" fmla="*/ 2147483646 w 370"/>
                <a:gd name="T85" fmla="*/ 2147483646 h 366"/>
                <a:gd name="T86" fmla="*/ 2147483646 w 370"/>
                <a:gd name="T87" fmla="*/ 2147483646 h 366"/>
                <a:gd name="T88" fmla="*/ 2147483646 w 370"/>
                <a:gd name="T89" fmla="*/ 2147483646 h 366"/>
                <a:gd name="T90" fmla="*/ 2147483646 w 370"/>
                <a:gd name="T91" fmla="*/ 2147483646 h 366"/>
                <a:gd name="T92" fmla="*/ 2147483646 w 370"/>
                <a:gd name="T93" fmla="*/ 2147483646 h 366"/>
                <a:gd name="T94" fmla="*/ 2147483646 w 370"/>
                <a:gd name="T95" fmla="*/ 0 h 366"/>
                <a:gd name="T96" fmla="*/ 2147483646 w 370"/>
                <a:gd name="T97" fmla="*/ 2147483646 h 366"/>
                <a:gd name="T98" fmla="*/ 2147483646 w 370"/>
                <a:gd name="T99" fmla="*/ 2147483646 h 366"/>
                <a:gd name="T100" fmla="*/ 2147483646 w 370"/>
                <a:gd name="T101" fmla="*/ 2147483646 h 366"/>
                <a:gd name="T102" fmla="*/ 2147483646 w 370"/>
                <a:gd name="T103" fmla="*/ 2147483646 h 366"/>
                <a:gd name="T104" fmla="*/ 2147483646 w 370"/>
                <a:gd name="T105" fmla="*/ 2147483646 h 366"/>
                <a:gd name="T106" fmla="*/ 2147483646 w 370"/>
                <a:gd name="T107" fmla="*/ 2147483646 h 366"/>
                <a:gd name="T108" fmla="*/ 2147483646 w 370"/>
                <a:gd name="T109" fmla="*/ 2147483646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grpFill/>
            <a:ln w="3175">
              <a:noFill/>
              <a:round/>
            </a:ln>
          </p:spPr>
          <p:txBody>
            <a:bodyPr/>
            <a:lstStyle/>
            <a:p>
              <a:endParaRPr lang="zh-CN" altLang="en-US"/>
            </a:p>
          </p:txBody>
        </p:sp>
        <p:sp>
          <p:nvSpPr>
            <p:cNvPr id="33" name="台湾"/>
            <p:cNvSpPr/>
            <p:nvPr/>
          </p:nvSpPr>
          <p:spPr bwMode="auto">
            <a:xfrm>
              <a:off x="6387317" y="5024712"/>
              <a:ext cx="189767" cy="458305"/>
            </a:xfrm>
            <a:custGeom>
              <a:avLst/>
              <a:gdLst>
                <a:gd name="T0" fmla="*/ 2147483646 w 106"/>
                <a:gd name="T1" fmla="*/ 0 h 256"/>
                <a:gd name="T2" fmla="*/ 2147483646 w 106"/>
                <a:gd name="T3" fmla="*/ 0 h 256"/>
                <a:gd name="T4" fmla="*/ 2147483646 w 106"/>
                <a:gd name="T5" fmla="*/ 2147483646 h 256"/>
                <a:gd name="T6" fmla="*/ 2147483646 w 106"/>
                <a:gd name="T7" fmla="*/ 2147483646 h 256"/>
                <a:gd name="T8" fmla="*/ 2147483646 w 106"/>
                <a:gd name="T9" fmla="*/ 2147483646 h 256"/>
                <a:gd name="T10" fmla="*/ 2147483646 w 106"/>
                <a:gd name="T11" fmla="*/ 2147483646 h 256"/>
                <a:gd name="T12" fmla="*/ 2147483646 w 106"/>
                <a:gd name="T13" fmla="*/ 2147483646 h 256"/>
                <a:gd name="T14" fmla="*/ 2147483646 w 106"/>
                <a:gd name="T15" fmla="*/ 2147483646 h 256"/>
                <a:gd name="T16" fmla="*/ 2147483646 w 106"/>
                <a:gd name="T17" fmla="*/ 2147483646 h 256"/>
                <a:gd name="T18" fmla="*/ 0 w 106"/>
                <a:gd name="T19" fmla="*/ 2147483646 h 256"/>
                <a:gd name="T20" fmla="*/ 2147483646 w 106"/>
                <a:gd name="T21" fmla="*/ 2147483646 h 256"/>
                <a:gd name="T22" fmla="*/ 2147483646 w 106"/>
                <a:gd name="T23" fmla="*/ 2147483646 h 256"/>
                <a:gd name="T24" fmla="*/ 2147483646 w 106"/>
                <a:gd name="T25" fmla="*/ 2147483646 h 256"/>
                <a:gd name="T26" fmla="*/ 2147483646 w 106"/>
                <a:gd name="T27" fmla="*/ 2147483646 h 256"/>
                <a:gd name="T28" fmla="*/ 2147483646 w 106"/>
                <a:gd name="T29" fmla="*/ 2147483646 h 256"/>
                <a:gd name="T30" fmla="*/ 2147483646 w 106"/>
                <a:gd name="T31" fmla="*/ 2147483646 h 256"/>
                <a:gd name="T32" fmla="*/ 2147483646 w 106"/>
                <a:gd name="T33" fmla="*/ 2147483646 h 256"/>
                <a:gd name="T34" fmla="*/ 2147483646 w 106"/>
                <a:gd name="T35" fmla="*/ 2147483646 h 256"/>
                <a:gd name="T36" fmla="*/ 2147483646 w 106"/>
                <a:gd name="T37" fmla="*/ 2147483646 h 256"/>
                <a:gd name="T38" fmla="*/ 2147483646 w 106"/>
                <a:gd name="T39" fmla="*/ 2147483646 h 256"/>
                <a:gd name="T40" fmla="*/ 2147483646 w 106"/>
                <a:gd name="T41" fmla="*/ 2147483646 h 256"/>
                <a:gd name="T42" fmla="*/ 2147483646 w 106"/>
                <a:gd name="T43" fmla="*/ 2147483646 h 256"/>
                <a:gd name="T44" fmla="*/ 2147483646 w 106"/>
                <a:gd name="T45" fmla="*/ 2147483646 h 256"/>
                <a:gd name="T46" fmla="*/ 2147483646 w 106"/>
                <a:gd name="T47" fmla="*/ 2147483646 h 256"/>
                <a:gd name="T48" fmla="*/ 2147483646 w 106"/>
                <a:gd name="T49" fmla="*/ 2147483646 h 256"/>
                <a:gd name="T50" fmla="*/ 2147483646 w 106"/>
                <a:gd name="T51" fmla="*/ 2147483646 h 256"/>
                <a:gd name="T52" fmla="*/ 2147483646 w 106"/>
                <a:gd name="T53" fmla="*/ 2147483646 h 256"/>
                <a:gd name="T54" fmla="*/ 2147483646 w 106"/>
                <a:gd name="T55" fmla="*/ 2147483646 h 256"/>
                <a:gd name="T56" fmla="*/ 2147483646 w 106"/>
                <a:gd name="T57" fmla="*/ 2147483646 h 256"/>
                <a:gd name="T58" fmla="*/ 2147483646 w 106"/>
                <a:gd name="T59" fmla="*/ 2147483646 h 256"/>
                <a:gd name="T60" fmla="*/ 2147483646 w 106"/>
                <a:gd name="T61" fmla="*/ 2147483646 h 256"/>
                <a:gd name="T62" fmla="*/ 2147483646 w 106"/>
                <a:gd name="T63" fmla="*/ 2147483646 h 256"/>
                <a:gd name="T64" fmla="*/ 2147483646 w 106"/>
                <a:gd name="T65" fmla="*/ 2147483646 h 256"/>
                <a:gd name="T66" fmla="*/ 2147483646 w 106"/>
                <a:gd name="T67" fmla="*/ 2147483646 h 256"/>
                <a:gd name="T68" fmla="*/ 2147483646 w 106"/>
                <a:gd name="T69" fmla="*/ 2147483646 h 256"/>
                <a:gd name="T70" fmla="*/ 2147483646 w 106"/>
                <a:gd name="T71" fmla="*/ 2147483646 h 256"/>
                <a:gd name="T72" fmla="*/ 2147483646 w 106"/>
                <a:gd name="T73" fmla="*/ 2147483646 h 256"/>
                <a:gd name="T74" fmla="*/ 2147483646 w 106"/>
                <a:gd name="T75" fmla="*/ 2147483646 h 256"/>
                <a:gd name="T76" fmla="*/ 2147483646 w 106"/>
                <a:gd name="T77" fmla="*/ 2147483646 h 256"/>
                <a:gd name="T78" fmla="*/ 2147483646 w 106"/>
                <a:gd name="T79" fmla="*/ 2147483646 h 256"/>
                <a:gd name="T80" fmla="*/ 2147483646 w 106"/>
                <a:gd name="T81" fmla="*/ 2147483646 h 256"/>
                <a:gd name="T82" fmla="*/ 2147483646 w 106"/>
                <a:gd name="T83" fmla="*/ 2147483646 h 256"/>
                <a:gd name="T84" fmla="*/ 2147483646 w 106"/>
                <a:gd name="T85" fmla="*/ 2147483646 h 256"/>
                <a:gd name="T86" fmla="*/ 2147483646 w 106"/>
                <a:gd name="T87" fmla="*/ 2147483646 h 256"/>
                <a:gd name="T88" fmla="*/ 2147483646 w 106"/>
                <a:gd name="T89" fmla="*/ 0 h 2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grpFill/>
            <a:ln w="3175">
              <a:solidFill>
                <a:schemeClr val="bg1"/>
              </a:solidFill>
              <a:round/>
            </a:ln>
          </p:spPr>
          <p:txBody>
            <a:bodyPr/>
            <a:lstStyle/>
            <a:p>
              <a:endParaRPr lang="zh-CN" altLang="en-US"/>
            </a:p>
          </p:txBody>
        </p:sp>
        <p:sp>
          <p:nvSpPr>
            <p:cNvPr id="34" name="海南"/>
            <p:cNvSpPr/>
            <p:nvPr/>
          </p:nvSpPr>
          <p:spPr bwMode="auto">
            <a:xfrm>
              <a:off x="4990919" y="5837487"/>
              <a:ext cx="286441" cy="250636"/>
            </a:xfrm>
            <a:custGeom>
              <a:avLst/>
              <a:gdLst>
                <a:gd name="T0" fmla="*/ 2147483646 w 160"/>
                <a:gd name="T1" fmla="*/ 2147483646 h 140"/>
                <a:gd name="T2" fmla="*/ 2147483646 w 160"/>
                <a:gd name="T3" fmla="*/ 2147483646 h 140"/>
                <a:gd name="T4" fmla="*/ 2147483646 w 160"/>
                <a:gd name="T5" fmla="*/ 2147483646 h 140"/>
                <a:gd name="T6" fmla="*/ 2147483646 w 160"/>
                <a:gd name="T7" fmla="*/ 2147483646 h 140"/>
                <a:gd name="T8" fmla="*/ 2147483646 w 160"/>
                <a:gd name="T9" fmla="*/ 2147483646 h 140"/>
                <a:gd name="T10" fmla="*/ 2147483646 w 160"/>
                <a:gd name="T11" fmla="*/ 2147483646 h 140"/>
                <a:gd name="T12" fmla="*/ 2147483646 w 160"/>
                <a:gd name="T13" fmla="*/ 2147483646 h 140"/>
                <a:gd name="T14" fmla="*/ 2147483646 w 160"/>
                <a:gd name="T15" fmla="*/ 2147483646 h 140"/>
                <a:gd name="T16" fmla="*/ 2147483646 w 160"/>
                <a:gd name="T17" fmla="*/ 2147483646 h 140"/>
                <a:gd name="T18" fmla="*/ 2147483646 w 160"/>
                <a:gd name="T19" fmla="*/ 2147483646 h 140"/>
                <a:gd name="T20" fmla="*/ 2147483646 w 160"/>
                <a:gd name="T21" fmla="*/ 2147483646 h 140"/>
                <a:gd name="T22" fmla="*/ 2147483646 w 160"/>
                <a:gd name="T23" fmla="*/ 2147483646 h 140"/>
                <a:gd name="T24" fmla="*/ 2147483646 w 160"/>
                <a:gd name="T25" fmla="*/ 2147483646 h 140"/>
                <a:gd name="T26" fmla="*/ 0 w 160"/>
                <a:gd name="T27" fmla="*/ 2147483646 h 140"/>
                <a:gd name="T28" fmla="*/ 2147483646 w 160"/>
                <a:gd name="T29" fmla="*/ 2147483646 h 140"/>
                <a:gd name="T30" fmla="*/ 2147483646 w 160"/>
                <a:gd name="T31" fmla="*/ 2147483646 h 140"/>
                <a:gd name="T32" fmla="*/ 2147483646 w 160"/>
                <a:gd name="T33" fmla="*/ 2147483646 h 140"/>
                <a:gd name="T34" fmla="*/ 2147483646 w 160"/>
                <a:gd name="T35" fmla="*/ 2147483646 h 140"/>
                <a:gd name="T36" fmla="*/ 2147483646 w 160"/>
                <a:gd name="T37" fmla="*/ 2147483646 h 140"/>
                <a:gd name="T38" fmla="*/ 2147483646 w 160"/>
                <a:gd name="T39" fmla="*/ 2147483646 h 140"/>
                <a:gd name="T40" fmla="*/ 2147483646 w 160"/>
                <a:gd name="T41" fmla="*/ 2147483646 h 140"/>
                <a:gd name="T42" fmla="*/ 2147483646 w 160"/>
                <a:gd name="T43" fmla="*/ 2147483646 h 140"/>
                <a:gd name="T44" fmla="*/ 2147483646 w 160"/>
                <a:gd name="T45" fmla="*/ 2147483646 h 140"/>
                <a:gd name="T46" fmla="*/ 2147483646 w 160"/>
                <a:gd name="T47" fmla="*/ 2147483646 h 140"/>
                <a:gd name="T48" fmla="*/ 2147483646 w 160"/>
                <a:gd name="T49" fmla="*/ 2147483646 h 140"/>
                <a:gd name="T50" fmla="*/ 2147483646 w 160"/>
                <a:gd name="T51" fmla="*/ 2147483646 h 140"/>
                <a:gd name="T52" fmla="*/ 2147483646 w 160"/>
                <a:gd name="T53" fmla="*/ 2147483646 h 140"/>
                <a:gd name="T54" fmla="*/ 2147483646 w 160"/>
                <a:gd name="T55" fmla="*/ 2147483646 h 140"/>
                <a:gd name="T56" fmla="*/ 2147483646 w 160"/>
                <a:gd name="T57" fmla="*/ 2147483646 h 140"/>
                <a:gd name="T58" fmla="*/ 2147483646 w 160"/>
                <a:gd name="T59" fmla="*/ 2147483646 h 140"/>
                <a:gd name="T60" fmla="*/ 2147483646 w 160"/>
                <a:gd name="T61" fmla="*/ 2147483646 h 140"/>
                <a:gd name="T62" fmla="*/ 2147483646 w 160"/>
                <a:gd name="T63" fmla="*/ 2147483646 h 140"/>
                <a:gd name="T64" fmla="*/ 2147483646 w 160"/>
                <a:gd name="T65" fmla="*/ 2147483646 h 140"/>
                <a:gd name="T66" fmla="*/ 2147483646 w 160"/>
                <a:gd name="T67" fmla="*/ 2147483646 h 140"/>
                <a:gd name="T68" fmla="*/ 2147483646 w 160"/>
                <a:gd name="T69" fmla="*/ 2147483646 h 140"/>
                <a:gd name="T70" fmla="*/ 2147483646 w 160"/>
                <a:gd name="T71" fmla="*/ 2147483646 h 140"/>
                <a:gd name="T72" fmla="*/ 2147483646 w 160"/>
                <a:gd name="T73" fmla="*/ 2147483646 h 140"/>
                <a:gd name="T74" fmla="*/ 2147483646 w 160"/>
                <a:gd name="T75" fmla="*/ 2147483646 h 140"/>
                <a:gd name="T76" fmla="*/ 2147483646 w 160"/>
                <a:gd name="T77" fmla="*/ 2147483646 h 140"/>
                <a:gd name="T78" fmla="*/ 2147483646 w 160"/>
                <a:gd name="T79" fmla="*/ 2147483646 h 140"/>
                <a:gd name="T80" fmla="*/ 2147483646 w 160"/>
                <a:gd name="T81" fmla="*/ 2147483646 h 140"/>
                <a:gd name="T82" fmla="*/ 2147483646 w 160"/>
                <a:gd name="T83" fmla="*/ 0 h 140"/>
                <a:gd name="T84" fmla="*/ 2147483646 w 160"/>
                <a:gd name="T85" fmla="*/ 2147483646 h 140"/>
                <a:gd name="T86" fmla="*/ 2147483646 w 160"/>
                <a:gd name="T87" fmla="*/ 2147483646 h 140"/>
                <a:gd name="T88" fmla="*/ 2147483646 w 160"/>
                <a:gd name="T89" fmla="*/ 2147483646 h 140"/>
                <a:gd name="T90" fmla="*/ 2147483646 w 160"/>
                <a:gd name="T91" fmla="*/ 2147483646 h 140"/>
                <a:gd name="T92" fmla="*/ 2147483646 w 160"/>
                <a:gd name="T93" fmla="*/ 2147483646 h 140"/>
                <a:gd name="T94" fmla="*/ 2147483646 w 160"/>
                <a:gd name="T95" fmla="*/ 2147483646 h 1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grpFill/>
            <a:ln w="3175">
              <a:solidFill>
                <a:schemeClr val="bg1"/>
              </a:solidFill>
              <a:round/>
            </a:ln>
          </p:spPr>
          <p:txBody>
            <a:bodyPr/>
            <a:lstStyle/>
            <a:p>
              <a:endParaRPr lang="zh-CN" altLang="en-US"/>
            </a:p>
          </p:txBody>
        </p:sp>
      </p:grpSp>
      <p:sp>
        <p:nvSpPr>
          <p:cNvPr id="35" name="矩形 1"/>
          <p:cNvSpPr>
            <a:spLocks noChangeArrowheads="1"/>
          </p:cNvSpPr>
          <p:nvPr/>
        </p:nvSpPr>
        <p:spPr bwMode="auto">
          <a:xfrm>
            <a:off x="5953807" y="1795675"/>
            <a:ext cx="3013211" cy="577081"/>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lIns="68580" tIns="34290" rIns="68580" bIns="34290">
            <a:spAutoFit/>
          </a:bodyPr>
          <a:lstStyle/>
          <a:p>
            <a:r>
              <a:rPr lang="zh-CN" altLang="en-US" sz="1100" dirty="0">
                <a:solidFill>
                  <a:srgbClr val="000000"/>
                </a:solidFill>
                <a:latin typeface="微软雅黑" panose="020B0503020204020204" pitchFamily="34" charset="-122"/>
                <a:ea typeface="微软雅黑" panose="020B0503020204020204" pitchFamily="34" charset="-122"/>
              </a:rPr>
              <a:t>点击添加文字说明点击添加文字说明点击添加文字说明点击添加文字说明点击添加文字说明点击添加文字说明点击添加文字说明点击添加</a:t>
            </a:r>
            <a:endParaRPr lang="en-US" altLang="zh-CN" sz="1100" dirty="0">
              <a:solidFill>
                <a:srgbClr val="000000"/>
              </a:solidFill>
              <a:latin typeface="微软雅黑" panose="020B0503020204020204" pitchFamily="34" charset="-122"/>
              <a:ea typeface="微软雅黑" panose="020B0503020204020204" pitchFamily="34" charset="-122"/>
            </a:endParaRPr>
          </a:p>
        </p:txBody>
      </p:sp>
      <p:sp>
        <p:nvSpPr>
          <p:cNvPr id="36" name="矩形 35"/>
          <p:cNvSpPr/>
          <p:nvPr/>
        </p:nvSpPr>
        <p:spPr>
          <a:xfrm>
            <a:off x="5953807" y="1420957"/>
            <a:ext cx="1677382" cy="415498"/>
          </a:xfrm>
          <a:prstGeom prst="rect">
            <a:avLst/>
          </a:prstGeom>
        </p:spPr>
        <p:txBody>
          <a:bodyPr wrap="none" lIns="68580" tIns="34290" rIns="68580" bIns="34290">
            <a:spAutoFit/>
          </a:bodyPr>
          <a:lstStyle/>
          <a:p>
            <a:pPr algn="ctr">
              <a:lnSpc>
                <a:spcPct val="150000"/>
              </a:lnSpc>
            </a:pPr>
            <a:r>
              <a:rPr lang="zh-CN" altLang="en-US" sz="1500" b="1" dirty="0">
                <a:solidFill>
                  <a:srgbClr val="000000"/>
                </a:solidFill>
                <a:latin typeface="微软雅黑" panose="020B0503020204020204" pitchFamily="34" charset="-122"/>
                <a:ea typeface="微软雅黑" panose="020B0503020204020204" pitchFamily="34" charset="-122"/>
              </a:rPr>
              <a:t>点击添加文字说明</a:t>
            </a:r>
            <a:endParaRPr lang="en-US" altLang="zh-CN" sz="1500" b="1" dirty="0">
              <a:solidFill>
                <a:srgbClr val="000000"/>
              </a:solidFill>
              <a:latin typeface="微软雅黑" panose="020B0503020204020204" pitchFamily="34" charset="-122"/>
              <a:ea typeface="微软雅黑" panose="020B0503020204020204" pitchFamily="34" charset="-122"/>
            </a:endParaRPr>
          </a:p>
        </p:txBody>
      </p:sp>
      <p:sp>
        <p:nvSpPr>
          <p:cNvPr id="37" name="矩形 1"/>
          <p:cNvSpPr>
            <a:spLocks noChangeArrowheads="1"/>
          </p:cNvSpPr>
          <p:nvPr/>
        </p:nvSpPr>
        <p:spPr bwMode="auto">
          <a:xfrm>
            <a:off x="5961645" y="2766611"/>
            <a:ext cx="3013211" cy="577081"/>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lIns="68580" tIns="34290" rIns="68580" bIns="34290">
            <a:spAutoFit/>
          </a:bodyPr>
          <a:lstStyle/>
          <a:p>
            <a:r>
              <a:rPr lang="zh-CN" altLang="en-US" sz="1100" dirty="0">
                <a:solidFill>
                  <a:srgbClr val="000000"/>
                </a:solidFill>
                <a:latin typeface="微软雅黑" panose="020B0503020204020204" pitchFamily="34" charset="-122"/>
                <a:ea typeface="微软雅黑" panose="020B0503020204020204" pitchFamily="34" charset="-122"/>
              </a:rPr>
              <a:t>点击添加文字说明点击添加文字说明点击添加文字说明点击添加文字说明点击添加文字说明点击添加文字说明点击添加文字说明点击添加</a:t>
            </a:r>
            <a:endParaRPr lang="en-US" altLang="zh-CN" sz="1100" dirty="0">
              <a:solidFill>
                <a:srgbClr val="000000"/>
              </a:solidFill>
              <a:latin typeface="微软雅黑" panose="020B0503020204020204" pitchFamily="34" charset="-122"/>
              <a:ea typeface="微软雅黑" panose="020B0503020204020204" pitchFamily="34" charset="-122"/>
            </a:endParaRPr>
          </a:p>
        </p:txBody>
      </p:sp>
      <p:sp>
        <p:nvSpPr>
          <p:cNvPr id="38" name="矩形 37"/>
          <p:cNvSpPr/>
          <p:nvPr/>
        </p:nvSpPr>
        <p:spPr>
          <a:xfrm>
            <a:off x="5961645" y="2391893"/>
            <a:ext cx="1677382" cy="415498"/>
          </a:xfrm>
          <a:prstGeom prst="rect">
            <a:avLst/>
          </a:prstGeom>
        </p:spPr>
        <p:txBody>
          <a:bodyPr wrap="none" lIns="68580" tIns="34290" rIns="68580" bIns="34290">
            <a:spAutoFit/>
          </a:bodyPr>
          <a:lstStyle/>
          <a:p>
            <a:pPr algn="ctr">
              <a:lnSpc>
                <a:spcPct val="150000"/>
              </a:lnSpc>
            </a:pPr>
            <a:r>
              <a:rPr lang="zh-CN" altLang="en-US" sz="1500" b="1" dirty="0">
                <a:solidFill>
                  <a:srgbClr val="000000"/>
                </a:solidFill>
                <a:latin typeface="微软雅黑" panose="020B0503020204020204" pitchFamily="34" charset="-122"/>
                <a:ea typeface="微软雅黑" panose="020B0503020204020204" pitchFamily="34" charset="-122"/>
              </a:rPr>
              <a:t>点击添加文字说明</a:t>
            </a:r>
            <a:endParaRPr lang="en-US" altLang="zh-CN" sz="1500" b="1" dirty="0">
              <a:solidFill>
                <a:srgbClr val="000000"/>
              </a:solidFill>
              <a:latin typeface="微软雅黑" panose="020B0503020204020204" pitchFamily="34" charset="-122"/>
              <a:ea typeface="微软雅黑" panose="020B0503020204020204" pitchFamily="34" charset="-122"/>
            </a:endParaRPr>
          </a:p>
        </p:txBody>
      </p:sp>
      <p:sp>
        <p:nvSpPr>
          <p:cNvPr id="39" name="矩形 1"/>
          <p:cNvSpPr>
            <a:spLocks noChangeArrowheads="1"/>
          </p:cNvSpPr>
          <p:nvPr/>
        </p:nvSpPr>
        <p:spPr bwMode="auto">
          <a:xfrm>
            <a:off x="5953807" y="3786052"/>
            <a:ext cx="3013211" cy="577081"/>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lIns="68580" tIns="34290" rIns="68580" bIns="34290">
            <a:spAutoFit/>
          </a:bodyPr>
          <a:lstStyle/>
          <a:p>
            <a:r>
              <a:rPr lang="zh-CN" altLang="en-US" sz="1100" dirty="0">
                <a:solidFill>
                  <a:srgbClr val="000000"/>
                </a:solidFill>
                <a:latin typeface="微软雅黑" panose="020B0503020204020204" pitchFamily="34" charset="-122"/>
                <a:ea typeface="微软雅黑" panose="020B0503020204020204" pitchFamily="34" charset="-122"/>
              </a:rPr>
              <a:t>点击添加文字说明点击添加文字说明点击添加文字说明点击添加文字说明点击添加文字说明点击添加文字说明点击添加文字说明点击添加</a:t>
            </a:r>
            <a:endParaRPr lang="en-US" altLang="zh-CN" sz="1100" dirty="0">
              <a:solidFill>
                <a:srgbClr val="000000"/>
              </a:solidFill>
              <a:latin typeface="微软雅黑" panose="020B0503020204020204" pitchFamily="34" charset="-122"/>
              <a:ea typeface="微软雅黑" panose="020B0503020204020204" pitchFamily="34" charset="-122"/>
            </a:endParaRPr>
          </a:p>
        </p:txBody>
      </p:sp>
      <p:sp>
        <p:nvSpPr>
          <p:cNvPr id="40" name="矩形 39"/>
          <p:cNvSpPr/>
          <p:nvPr/>
        </p:nvSpPr>
        <p:spPr>
          <a:xfrm>
            <a:off x="5953807" y="3411334"/>
            <a:ext cx="1677382" cy="415498"/>
          </a:xfrm>
          <a:prstGeom prst="rect">
            <a:avLst/>
          </a:prstGeom>
        </p:spPr>
        <p:txBody>
          <a:bodyPr wrap="none" lIns="68580" tIns="34290" rIns="68580" bIns="34290">
            <a:spAutoFit/>
          </a:bodyPr>
          <a:lstStyle/>
          <a:p>
            <a:pPr algn="ctr">
              <a:lnSpc>
                <a:spcPct val="150000"/>
              </a:lnSpc>
            </a:pPr>
            <a:r>
              <a:rPr lang="zh-CN" altLang="en-US" sz="1500" b="1" dirty="0">
                <a:solidFill>
                  <a:srgbClr val="000000"/>
                </a:solidFill>
                <a:latin typeface="微软雅黑" panose="020B0503020204020204" pitchFamily="34" charset="-122"/>
                <a:ea typeface="微软雅黑" panose="020B0503020204020204" pitchFamily="34" charset="-122"/>
              </a:rPr>
              <a:t>点击添加文字说明</a:t>
            </a:r>
            <a:endParaRPr lang="en-US" altLang="zh-CN" sz="1500" b="1" dirty="0">
              <a:solidFill>
                <a:srgbClr val="000000"/>
              </a:solidFill>
              <a:latin typeface="微软雅黑" panose="020B0503020204020204" pitchFamily="34" charset="-122"/>
              <a:ea typeface="微软雅黑" panose="020B0503020204020204" pitchFamily="34" charset="-122"/>
            </a:endParaRPr>
          </a:p>
        </p:txBody>
      </p:sp>
      <p:sp>
        <p:nvSpPr>
          <p:cNvPr id="41" name="矩形 40"/>
          <p:cNvSpPr/>
          <p:nvPr/>
        </p:nvSpPr>
        <p:spPr>
          <a:xfrm>
            <a:off x="0" y="65051"/>
            <a:ext cx="2878844" cy="434989"/>
          </a:xfrm>
          <a:prstGeom prst="rect">
            <a:avLst/>
          </a:prstGeom>
          <a:effectLst/>
        </p:spPr>
        <p:txBody>
          <a:bodyPr wrap="square" lIns="65023" tIns="32511" rIns="65023" bIns="32511">
            <a:spAutoFit/>
          </a:bodyPr>
          <a:lstStyle/>
          <a:p>
            <a:pPr algn="ctr" fontAlgn="auto">
              <a:spcBef>
                <a:spcPts val="0"/>
              </a:spcBef>
              <a:spcAft>
                <a:spcPts val="0"/>
              </a:spcAft>
              <a:defRPr/>
            </a:pPr>
            <a:r>
              <a:rPr lang="zh-CN" altLang="en-US" sz="2400" dirty="0">
                <a:latin typeface="Franklin Gothic Medium" panose="020B0603020102020204" pitchFamily="34" charset="0"/>
                <a:ea typeface="微软雅黑" panose="020B0503020204020204" pitchFamily="34" charset="-122"/>
              </a:rPr>
              <a:t>点击此处输入标题</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fill="hold"/>
                                        <p:tgtEl>
                                          <p:spTgt spid="35"/>
                                        </p:tgtEl>
                                        <p:attrNameLst>
                                          <p:attrName>ppt_x</p:attrName>
                                        </p:attrNameLst>
                                      </p:cBhvr>
                                      <p:tavLst>
                                        <p:tav tm="0">
                                          <p:val>
                                            <p:strVal val="#ppt_x"/>
                                          </p:val>
                                        </p:tav>
                                        <p:tav tm="100000">
                                          <p:val>
                                            <p:strVal val="#ppt_x"/>
                                          </p:val>
                                        </p:tav>
                                      </p:tavLst>
                                    </p:anim>
                                    <p:anim calcmode="lin" valueType="num">
                                      <p:cBhvr additive="base">
                                        <p:cTn id="13" dur="500" fill="hold"/>
                                        <p:tgtEl>
                                          <p:spTgt spid="3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fill="hold"/>
                                        <p:tgtEl>
                                          <p:spTgt spid="36"/>
                                        </p:tgtEl>
                                        <p:attrNameLst>
                                          <p:attrName>ppt_x</p:attrName>
                                        </p:attrNameLst>
                                      </p:cBhvr>
                                      <p:tavLst>
                                        <p:tav tm="0">
                                          <p:val>
                                            <p:strVal val="#ppt_x"/>
                                          </p:val>
                                        </p:tav>
                                        <p:tav tm="100000">
                                          <p:val>
                                            <p:strVal val="#ppt_x"/>
                                          </p:val>
                                        </p:tav>
                                      </p:tavLst>
                                    </p:anim>
                                    <p:anim calcmode="lin" valueType="num">
                                      <p:cBhvr additive="base">
                                        <p:cTn id="18" dur="500" fill="hold"/>
                                        <p:tgtEl>
                                          <p:spTgt spid="3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ppt_x"/>
                                          </p:val>
                                        </p:tav>
                                        <p:tav tm="100000">
                                          <p:val>
                                            <p:strVal val="#ppt_x"/>
                                          </p:val>
                                        </p:tav>
                                      </p:tavLst>
                                    </p:anim>
                                    <p:anim calcmode="lin" valueType="num">
                                      <p:cBhvr additive="base">
                                        <p:cTn id="23" dur="500" fill="hold"/>
                                        <p:tgtEl>
                                          <p:spTgt spid="3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ppt_x"/>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ppt_x"/>
                                          </p:val>
                                        </p:tav>
                                        <p:tav tm="100000">
                                          <p:val>
                                            <p:strVal val="#ppt_x"/>
                                          </p:val>
                                        </p:tav>
                                      </p:tavLst>
                                    </p:anim>
                                    <p:anim calcmode="lin" valueType="num">
                                      <p:cBhvr additive="base">
                                        <p:cTn id="3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6" presetClass="entr" presetSubtype="0" fill="hold" grpId="0" nodeType="clickEffect">
                                  <p:stCondLst>
                                    <p:cond delay="0"/>
                                  </p:stCondLst>
                                  <p:iterate type="lt">
                                    <p:tmPct val="10000"/>
                                  </p:iterate>
                                  <p:childTnLst>
                                    <p:set>
                                      <p:cBhvr>
                                        <p:cTn id="42" dur="1" fill="hold">
                                          <p:stCondLst>
                                            <p:cond delay="0"/>
                                          </p:stCondLst>
                                        </p:cTn>
                                        <p:tgtEl>
                                          <p:spTgt spid="41"/>
                                        </p:tgtEl>
                                        <p:attrNameLst>
                                          <p:attrName>style.visibility</p:attrName>
                                        </p:attrNameLst>
                                      </p:cBhvr>
                                      <p:to>
                                        <p:strVal val="visible"/>
                                      </p:to>
                                    </p:set>
                                    <p:anim by="(-#ppt_w*2)" calcmode="lin" valueType="num">
                                      <p:cBhvr rctx="PPT">
                                        <p:cTn id="43" dur="250" autoRev="1" fill="hold">
                                          <p:stCondLst>
                                            <p:cond delay="0"/>
                                          </p:stCondLst>
                                        </p:cTn>
                                        <p:tgtEl>
                                          <p:spTgt spid="41"/>
                                        </p:tgtEl>
                                        <p:attrNameLst>
                                          <p:attrName>ppt_w</p:attrName>
                                        </p:attrNameLst>
                                      </p:cBhvr>
                                    </p:anim>
                                    <p:anim by="(#ppt_w*0.50)" calcmode="lin" valueType="num">
                                      <p:cBhvr>
                                        <p:cTn id="44" dur="250" decel="50000" autoRev="1" fill="hold">
                                          <p:stCondLst>
                                            <p:cond delay="0"/>
                                          </p:stCondLst>
                                        </p:cTn>
                                        <p:tgtEl>
                                          <p:spTgt spid="41"/>
                                        </p:tgtEl>
                                        <p:attrNameLst>
                                          <p:attrName>ppt_x</p:attrName>
                                        </p:attrNameLst>
                                      </p:cBhvr>
                                    </p:anim>
                                    <p:anim from="(-#ppt_h/2)" to="(#ppt_y)" calcmode="lin" valueType="num">
                                      <p:cBhvr>
                                        <p:cTn id="45" dur="500" fill="hold">
                                          <p:stCondLst>
                                            <p:cond delay="0"/>
                                          </p:stCondLst>
                                        </p:cTn>
                                        <p:tgtEl>
                                          <p:spTgt spid="41"/>
                                        </p:tgtEl>
                                        <p:attrNameLst>
                                          <p:attrName>ppt_y</p:attrName>
                                        </p:attrNameLst>
                                      </p:cBhvr>
                                    </p:anim>
                                    <p:animRot by="21600000">
                                      <p:cBhvr>
                                        <p:cTn id="46" dur="500" fill="hold">
                                          <p:stCondLst>
                                            <p:cond delay="0"/>
                                          </p:stCondLst>
                                        </p:cTn>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13752" y="810365"/>
            <a:ext cx="5458372" cy="73309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3" name="平行四边形 2"/>
          <p:cNvSpPr/>
          <p:nvPr/>
        </p:nvSpPr>
        <p:spPr>
          <a:xfrm>
            <a:off x="3535340" y="1543462"/>
            <a:ext cx="2624958" cy="260131"/>
          </a:xfrm>
          <a:prstGeom prst="parallelogram">
            <a:avLst>
              <a:gd name="adj" fmla="val 20764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dirty="0"/>
              <a:t>       </a:t>
            </a:r>
            <a:endParaRPr lang="zh-CN" altLang="en-US" dirty="0"/>
          </a:p>
        </p:txBody>
      </p:sp>
      <p:sp>
        <p:nvSpPr>
          <p:cNvPr id="4" name="矩形 3"/>
          <p:cNvSpPr/>
          <p:nvPr/>
        </p:nvSpPr>
        <p:spPr>
          <a:xfrm>
            <a:off x="3263383" y="1791765"/>
            <a:ext cx="2908739" cy="685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平行四边形 4"/>
          <p:cNvSpPr/>
          <p:nvPr/>
        </p:nvSpPr>
        <p:spPr>
          <a:xfrm>
            <a:off x="3535340" y="2477566"/>
            <a:ext cx="2624958" cy="260131"/>
          </a:xfrm>
          <a:prstGeom prst="parallelogram">
            <a:avLst>
              <a:gd name="adj" fmla="val 20764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dirty="0"/>
              <a:t>         </a:t>
            </a:r>
            <a:endParaRPr lang="zh-CN" altLang="en-US" dirty="0"/>
          </a:p>
        </p:txBody>
      </p:sp>
      <p:sp>
        <p:nvSpPr>
          <p:cNvPr id="6" name="矩形 5"/>
          <p:cNvSpPr/>
          <p:nvPr/>
        </p:nvSpPr>
        <p:spPr>
          <a:xfrm>
            <a:off x="3263384" y="2737693"/>
            <a:ext cx="2896914" cy="6858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7" name="平行四边形 6"/>
          <p:cNvSpPr/>
          <p:nvPr/>
        </p:nvSpPr>
        <p:spPr>
          <a:xfrm>
            <a:off x="2837716" y="3423494"/>
            <a:ext cx="3322582" cy="236483"/>
          </a:xfrm>
          <a:prstGeom prst="parallelogram">
            <a:avLst>
              <a:gd name="adj" fmla="val 207643"/>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dirty="0"/>
              <a:t>           </a:t>
            </a:r>
            <a:endParaRPr lang="zh-CN" altLang="en-US" dirty="0"/>
          </a:p>
        </p:txBody>
      </p:sp>
      <p:sp>
        <p:nvSpPr>
          <p:cNvPr id="8" name="矩形 7"/>
          <p:cNvSpPr/>
          <p:nvPr/>
        </p:nvSpPr>
        <p:spPr>
          <a:xfrm>
            <a:off x="2837717" y="3659976"/>
            <a:ext cx="5827329" cy="733097"/>
          </a:xfrm>
          <a:prstGeom prst="rect">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 name="Rectangle 20"/>
          <p:cNvSpPr>
            <a:spLocks noChangeArrowheads="1"/>
          </p:cNvSpPr>
          <p:nvPr/>
        </p:nvSpPr>
        <p:spPr bwMode="black">
          <a:xfrm>
            <a:off x="6432253" y="1344976"/>
            <a:ext cx="1911128" cy="204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200" dirty="0">
                <a:latin typeface="微软雅黑" panose="020B0503020204020204" pitchFamily="34" charset="-122"/>
                <a:ea typeface="微软雅黑" panose="020B0503020204020204" pitchFamily="34" charset="-122"/>
                <a:cs typeface="Arial" panose="020B0604020202020204" pitchFamily="34" charset="0"/>
              </a:rPr>
              <a:t>点击此处添加文字说明</a:t>
            </a:r>
            <a:endParaRPr lang="en-US" altLang="zh-CN" sz="1200"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200" dirty="0">
                <a:latin typeface="微软雅黑" panose="020B0503020204020204" pitchFamily="34" charset="-122"/>
                <a:ea typeface="微软雅黑" panose="020B0503020204020204" pitchFamily="34" charset="-122"/>
                <a:cs typeface="Arial" panose="020B0604020202020204" pitchFamily="34" charset="0"/>
              </a:rPr>
              <a:t>点击此处添加文字说明</a:t>
            </a:r>
            <a:endParaRPr lang="en-US" altLang="zh-CN" sz="1200"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200" dirty="0">
                <a:latin typeface="微软雅黑" panose="020B0503020204020204" pitchFamily="34" charset="-122"/>
                <a:ea typeface="微软雅黑" panose="020B0503020204020204" pitchFamily="34" charset="-122"/>
                <a:cs typeface="Arial" panose="020B0604020202020204" pitchFamily="34" charset="0"/>
              </a:rPr>
              <a:t>点击此处添加文字说明</a:t>
            </a:r>
            <a:endParaRPr lang="en-US" altLang="zh-CN" sz="1200"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200" dirty="0">
                <a:latin typeface="微软雅黑" panose="020B0503020204020204" pitchFamily="34" charset="-122"/>
                <a:ea typeface="微软雅黑" panose="020B0503020204020204" pitchFamily="34" charset="-122"/>
                <a:cs typeface="Arial" panose="020B0604020202020204" pitchFamily="34" charset="0"/>
              </a:rPr>
              <a:t>点击此处添加文字说明</a:t>
            </a:r>
            <a:endParaRPr lang="en-US" altLang="zh-CN" sz="1200"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200" dirty="0">
                <a:latin typeface="微软雅黑" panose="020B0503020204020204" pitchFamily="34" charset="-122"/>
                <a:ea typeface="微软雅黑" panose="020B0503020204020204" pitchFamily="34" charset="-122"/>
                <a:cs typeface="Arial" panose="020B0604020202020204" pitchFamily="34" charset="0"/>
              </a:rPr>
              <a:t>点击此处添加文字说明</a:t>
            </a:r>
            <a:endParaRPr lang="en-US" altLang="zh-CN" sz="1200"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200" dirty="0">
                <a:latin typeface="微软雅黑" panose="020B0503020204020204" pitchFamily="34" charset="-122"/>
                <a:ea typeface="微软雅黑" panose="020B0503020204020204" pitchFamily="34" charset="-122"/>
                <a:cs typeface="Arial" panose="020B0604020202020204" pitchFamily="34" charset="0"/>
              </a:rPr>
              <a:t>点击此处添加文字说明</a:t>
            </a:r>
            <a:endParaRPr lang="en-US" altLang="zh-CN" sz="1200"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200" dirty="0">
                <a:latin typeface="微软雅黑" panose="020B0503020204020204" pitchFamily="34" charset="-122"/>
                <a:ea typeface="微软雅黑" panose="020B0503020204020204" pitchFamily="34" charset="-122"/>
                <a:cs typeface="Arial" panose="020B0604020202020204" pitchFamily="34" charset="0"/>
              </a:rPr>
              <a:t>点击此处添加文字说明</a:t>
            </a:r>
            <a:endParaRPr lang="en-US" altLang="zh-CN" sz="12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Rectangle 20"/>
          <p:cNvSpPr>
            <a:spLocks noChangeArrowheads="1"/>
          </p:cNvSpPr>
          <p:nvPr/>
        </p:nvSpPr>
        <p:spPr bwMode="black">
          <a:xfrm>
            <a:off x="825400" y="1860008"/>
            <a:ext cx="1911128" cy="204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200" dirty="0">
                <a:latin typeface="微软雅黑" panose="020B0503020204020204" pitchFamily="34" charset="-122"/>
                <a:ea typeface="微软雅黑" panose="020B0503020204020204" pitchFamily="34" charset="-122"/>
                <a:cs typeface="Arial" panose="020B0604020202020204" pitchFamily="34" charset="0"/>
              </a:rPr>
              <a:t>点击此处添加文字说明</a:t>
            </a:r>
            <a:endParaRPr lang="en-US" altLang="zh-CN" sz="1200"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200" dirty="0">
                <a:latin typeface="微软雅黑" panose="020B0503020204020204" pitchFamily="34" charset="-122"/>
                <a:ea typeface="微软雅黑" panose="020B0503020204020204" pitchFamily="34" charset="-122"/>
                <a:cs typeface="Arial" panose="020B0604020202020204" pitchFamily="34" charset="0"/>
              </a:rPr>
              <a:t>点击此处添加文字说明</a:t>
            </a:r>
            <a:endParaRPr lang="en-US" altLang="zh-CN" sz="1200"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200" dirty="0">
                <a:latin typeface="微软雅黑" panose="020B0503020204020204" pitchFamily="34" charset="-122"/>
                <a:ea typeface="微软雅黑" panose="020B0503020204020204" pitchFamily="34" charset="-122"/>
                <a:cs typeface="Arial" panose="020B0604020202020204" pitchFamily="34" charset="0"/>
              </a:rPr>
              <a:t>点击此处添加文字说明</a:t>
            </a:r>
            <a:endParaRPr lang="en-US" altLang="zh-CN" sz="1200"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200" dirty="0">
                <a:latin typeface="微软雅黑" panose="020B0503020204020204" pitchFamily="34" charset="-122"/>
                <a:ea typeface="微软雅黑" panose="020B0503020204020204" pitchFamily="34" charset="-122"/>
                <a:cs typeface="Arial" panose="020B0604020202020204" pitchFamily="34" charset="0"/>
              </a:rPr>
              <a:t>点击此处添加文字说明</a:t>
            </a:r>
            <a:endParaRPr lang="en-US" altLang="zh-CN" sz="1200"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200" dirty="0">
                <a:latin typeface="微软雅黑" panose="020B0503020204020204" pitchFamily="34" charset="-122"/>
                <a:ea typeface="微软雅黑" panose="020B0503020204020204" pitchFamily="34" charset="-122"/>
                <a:cs typeface="Arial" panose="020B0604020202020204" pitchFamily="34" charset="0"/>
              </a:rPr>
              <a:t>点击此处添加文字说明</a:t>
            </a:r>
            <a:endParaRPr lang="en-US" altLang="zh-CN" sz="1200"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200" dirty="0">
                <a:latin typeface="微软雅黑" panose="020B0503020204020204" pitchFamily="34" charset="-122"/>
                <a:ea typeface="微软雅黑" panose="020B0503020204020204" pitchFamily="34" charset="-122"/>
                <a:cs typeface="Arial" panose="020B0604020202020204" pitchFamily="34" charset="0"/>
              </a:rPr>
              <a:t>点击此处添加文字说明</a:t>
            </a:r>
            <a:endParaRPr lang="en-US" altLang="zh-CN" sz="1200"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200" dirty="0">
                <a:latin typeface="微软雅黑" panose="020B0503020204020204" pitchFamily="34" charset="-122"/>
                <a:ea typeface="微软雅黑" panose="020B0503020204020204" pitchFamily="34" charset="-122"/>
                <a:cs typeface="Arial" panose="020B0604020202020204" pitchFamily="34" charset="0"/>
              </a:rPr>
              <a:t>点击此处添加文字说明</a:t>
            </a:r>
            <a:endParaRPr lang="en-US" altLang="zh-CN" sz="12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文本框 11"/>
          <p:cNvSpPr txBox="1"/>
          <p:nvPr/>
        </p:nvSpPr>
        <p:spPr>
          <a:xfrm>
            <a:off x="1491953" y="1067976"/>
            <a:ext cx="3746721" cy="284693"/>
          </a:xfrm>
          <a:prstGeom prst="rect">
            <a:avLst/>
          </a:prstGeom>
          <a:noFill/>
        </p:spPr>
        <p:txBody>
          <a:bodyPr wrap="square" lIns="68580" tIns="34290" rIns="68580" bIns="34290" rtlCol="0">
            <a:spAutoFit/>
          </a:bodyPr>
          <a:lstStyle/>
          <a:p>
            <a:r>
              <a:rPr lang="zh-CN" altLang="en-US"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点击此处添加文字说明点击此处添加文字说明</a:t>
            </a:r>
            <a:endParaRPr lang="zh-CN" altLang="en-US" dirty="0">
              <a:solidFill>
                <a:schemeClr val="bg1"/>
              </a:solidFill>
            </a:endParaRPr>
          </a:p>
        </p:txBody>
      </p:sp>
      <p:sp>
        <p:nvSpPr>
          <p:cNvPr id="12" name="文本框 12"/>
          <p:cNvSpPr txBox="1"/>
          <p:nvPr/>
        </p:nvSpPr>
        <p:spPr>
          <a:xfrm>
            <a:off x="3660162" y="2011376"/>
            <a:ext cx="2007368" cy="284693"/>
          </a:xfrm>
          <a:prstGeom prst="rect">
            <a:avLst/>
          </a:prstGeom>
          <a:noFill/>
        </p:spPr>
        <p:txBody>
          <a:bodyPr wrap="square" lIns="68580" tIns="34290" rIns="68580" bIns="34290"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点击此处添加文字说明</a:t>
            </a:r>
            <a:endParaRPr lang="zh-CN" altLang="en-US" dirty="0">
              <a:solidFill>
                <a:schemeClr val="bg1"/>
              </a:solidFill>
            </a:endParaRPr>
          </a:p>
        </p:txBody>
      </p:sp>
      <p:sp>
        <p:nvSpPr>
          <p:cNvPr id="13" name="文本框 13"/>
          <p:cNvSpPr txBox="1"/>
          <p:nvPr/>
        </p:nvSpPr>
        <p:spPr>
          <a:xfrm>
            <a:off x="3660161" y="2957304"/>
            <a:ext cx="2007368" cy="284693"/>
          </a:xfrm>
          <a:prstGeom prst="rect">
            <a:avLst/>
          </a:prstGeom>
          <a:noFill/>
        </p:spPr>
        <p:txBody>
          <a:bodyPr wrap="square" lIns="68580" tIns="34290" rIns="68580" bIns="34290" rtlCol="0">
            <a:spAutoFit/>
          </a:bodyPr>
          <a:lstStyle/>
          <a:p>
            <a:pPr algn="ctr"/>
            <a:r>
              <a:rPr lang="zh-CN" altLang="en-US" dirty="0">
                <a:solidFill>
                  <a:srgbClr val="3B3B3B"/>
                </a:solidFill>
                <a:latin typeface="微软雅黑" panose="020B0503020204020204" pitchFamily="34" charset="-122"/>
                <a:ea typeface="微软雅黑" panose="020B0503020204020204" pitchFamily="34" charset="-122"/>
                <a:cs typeface="Arial" panose="020B0604020202020204" pitchFamily="34" charset="0"/>
              </a:rPr>
              <a:t>点击此处添加文字说明</a:t>
            </a:r>
            <a:endParaRPr lang="zh-CN" altLang="en-US" dirty="0">
              <a:solidFill>
                <a:srgbClr val="3B3B3B"/>
              </a:solidFill>
            </a:endParaRPr>
          </a:p>
        </p:txBody>
      </p:sp>
      <p:sp>
        <p:nvSpPr>
          <p:cNvPr id="14" name="文本框 14"/>
          <p:cNvSpPr txBox="1"/>
          <p:nvPr/>
        </p:nvSpPr>
        <p:spPr>
          <a:xfrm>
            <a:off x="3981911" y="3902875"/>
            <a:ext cx="3746721" cy="284693"/>
          </a:xfrm>
          <a:prstGeom prst="rect">
            <a:avLst/>
          </a:prstGeom>
          <a:noFill/>
        </p:spPr>
        <p:txBody>
          <a:bodyPr wrap="square" lIns="68580" tIns="34290" rIns="68580" bIns="34290" rtlCol="0">
            <a:spAutoFit/>
          </a:bodyPr>
          <a:lstStyle/>
          <a:p>
            <a:r>
              <a:rPr lang="zh-CN" altLang="en-US"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点击此处添加文字说明点击此处添加文字说明</a:t>
            </a:r>
            <a:endParaRPr lang="zh-CN" altLang="en-US" dirty="0">
              <a:solidFill>
                <a:schemeClr val="bg1"/>
              </a:solidFill>
            </a:endParaRPr>
          </a:p>
        </p:txBody>
      </p:sp>
      <p:sp>
        <p:nvSpPr>
          <p:cNvPr id="15" name="矩形 14"/>
          <p:cNvSpPr/>
          <p:nvPr/>
        </p:nvSpPr>
        <p:spPr>
          <a:xfrm>
            <a:off x="0" y="65051"/>
            <a:ext cx="2878844" cy="434989"/>
          </a:xfrm>
          <a:prstGeom prst="rect">
            <a:avLst/>
          </a:prstGeom>
          <a:effectLst/>
        </p:spPr>
        <p:txBody>
          <a:bodyPr wrap="square" lIns="65023" tIns="32511" rIns="65023" bIns="32511">
            <a:spAutoFit/>
          </a:bodyPr>
          <a:lstStyle/>
          <a:p>
            <a:pPr algn="ctr" fontAlgn="auto">
              <a:spcBef>
                <a:spcPts val="0"/>
              </a:spcBef>
              <a:spcAft>
                <a:spcPts val="0"/>
              </a:spcAft>
              <a:defRPr/>
            </a:pPr>
            <a:r>
              <a:rPr lang="zh-CN" altLang="en-US" sz="2400" dirty="0">
                <a:latin typeface="Franklin Gothic Medium" panose="020B0603020102020204" pitchFamily="34" charset="0"/>
                <a:ea typeface="微软雅黑" panose="020B0503020204020204" pitchFamily="34" charset="-122"/>
              </a:rPr>
              <a:t>点击此处输入标题</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fill="hold"/>
                                        <p:tgtEl>
                                          <p:spTgt spid="13"/>
                                        </p:tgtEl>
                                        <p:attrNameLst>
                                          <p:attrName>ppt_x</p:attrName>
                                        </p:attrNameLst>
                                      </p:cBhvr>
                                      <p:tavLst>
                                        <p:tav tm="0">
                                          <p:val>
                                            <p:strVal val="#ppt_x"/>
                                          </p:val>
                                        </p:tav>
                                        <p:tav tm="100000">
                                          <p:val>
                                            <p:strVal val="#ppt_x"/>
                                          </p:val>
                                        </p:tav>
                                      </p:tavLst>
                                    </p:anim>
                                    <p:anim calcmode="lin" valueType="num">
                                      <p:cBhvr additive="base">
                                        <p:cTn id="63" dur="500" fill="hold"/>
                                        <p:tgtEl>
                                          <p:spTgt spid="13"/>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56" presetClass="entr" presetSubtype="0" fill="hold" grpId="0" nodeType="clickEffect">
                                  <p:stCondLst>
                                    <p:cond delay="0"/>
                                  </p:stCondLst>
                                  <p:iterate type="lt">
                                    <p:tmPct val="10000"/>
                                  </p:iterate>
                                  <p:childTnLst>
                                    <p:set>
                                      <p:cBhvr>
                                        <p:cTn id="72" dur="1" fill="hold">
                                          <p:stCondLst>
                                            <p:cond delay="0"/>
                                          </p:stCondLst>
                                        </p:cTn>
                                        <p:tgtEl>
                                          <p:spTgt spid="15"/>
                                        </p:tgtEl>
                                        <p:attrNameLst>
                                          <p:attrName>style.visibility</p:attrName>
                                        </p:attrNameLst>
                                      </p:cBhvr>
                                      <p:to>
                                        <p:strVal val="visible"/>
                                      </p:to>
                                    </p:set>
                                    <p:anim by="(-#ppt_w*2)" calcmode="lin" valueType="num">
                                      <p:cBhvr rctx="PPT">
                                        <p:cTn id="73" dur="250" autoRev="1" fill="hold">
                                          <p:stCondLst>
                                            <p:cond delay="0"/>
                                          </p:stCondLst>
                                        </p:cTn>
                                        <p:tgtEl>
                                          <p:spTgt spid="15"/>
                                        </p:tgtEl>
                                        <p:attrNameLst>
                                          <p:attrName>ppt_w</p:attrName>
                                        </p:attrNameLst>
                                      </p:cBhvr>
                                    </p:anim>
                                    <p:anim by="(#ppt_w*0.50)" calcmode="lin" valueType="num">
                                      <p:cBhvr>
                                        <p:cTn id="74" dur="250" decel="50000" autoRev="1" fill="hold">
                                          <p:stCondLst>
                                            <p:cond delay="0"/>
                                          </p:stCondLst>
                                        </p:cTn>
                                        <p:tgtEl>
                                          <p:spTgt spid="15"/>
                                        </p:tgtEl>
                                        <p:attrNameLst>
                                          <p:attrName>ppt_x</p:attrName>
                                        </p:attrNameLst>
                                      </p:cBhvr>
                                    </p:anim>
                                    <p:anim from="(-#ppt_h/2)" to="(#ppt_y)" calcmode="lin" valueType="num">
                                      <p:cBhvr>
                                        <p:cTn id="75" dur="500" fill="hold">
                                          <p:stCondLst>
                                            <p:cond delay="0"/>
                                          </p:stCondLst>
                                        </p:cTn>
                                        <p:tgtEl>
                                          <p:spTgt spid="15"/>
                                        </p:tgtEl>
                                        <p:attrNameLst>
                                          <p:attrName>ppt_y</p:attrName>
                                        </p:attrNameLst>
                                      </p:cBhvr>
                                    </p:anim>
                                    <p:animRot by="21600000">
                                      <p:cBhvr>
                                        <p:cTn id="76" dur="500"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p:bldP spid="10" grpId="0"/>
      <p:bldP spid="11" grpId="0"/>
      <p:bldP spid="12"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377650" y="3372899"/>
            <a:ext cx="8507605" cy="1138163"/>
          </a:xfrm>
          <a:custGeom>
            <a:avLst/>
            <a:gdLst>
              <a:gd name="connsiteX0" fmla="*/ 0 w 11343473"/>
              <a:gd name="connsiteY0" fmla="*/ 151755 h 1517550"/>
              <a:gd name="connsiteX1" fmla="*/ 151755 w 11343473"/>
              <a:gd name="connsiteY1" fmla="*/ 0 h 1517550"/>
              <a:gd name="connsiteX2" fmla="*/ 11191718 w 11343473"/>
              <a:gd name="connsiteY2" fmla="*/ 0 h 1517550"/>
              <a:gd name="connsiteX3" fmla="*/ 11343473 w 11343473"/>
              <a:gd name="connsiteY3" fmla="*/ 151755 h 1517550"/>
              <a:gd name="connsiteX4" fmla="*/ 11343473 w 11343473"/>
              <a:gd name="connsiteY4" fmla="*/ 1365795 h 1517550"/>
              <a:gd name="connsiteX5" fmla="*/ 11191718 w 11343473"/>
              <a:gd name="connsiteY5" fmla="*/ 1517550 h 1517550"/>
              <a:gd name="connsiteX6" fmla="*/ 151755 w 11343473"/>
              <a:gd name="connsiteY6" fmla="*/ 1517550 h 1517550"/>
              <a:gd name="connsiteX7" fmla="*/ 0 w 11343473"/>
              <a:gd name="connsiteY7" fmla="*/ 1365795 h 1517550"/>
              <a:gd name="connsiteX8" fmla="*/ 0 w 11343473"/>
              <a:gd name="connsiteY8" fmla="*/ 151755 h 15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chemeClr val="accent5">
              <a:lumMod val="20000"/>
              <a:lumOff val="80000"/>
            </a:schemeClr>
          </a:solidFill>
          <a:ln>
            <a:noFill/>
          </a:ln>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277368" tIns="277368" rIns="6232692" bIns="277368" numCol="1" spcCol="953" anchor="ctr" anchorCtr="0">
            <a:noAutofit/>
          </a:bodyPr>
          <a:lstStyle/>
          <a:p>
            <a:pPr algn="ctr" defTabSz="1733550">
              <a:lnSpc>
                <a:spcPct val="90000"/>
              </a:lnSpc>
              <a:spcBef>
                <a:spcPct val="0"/>
              </a:spcBef>
              <a:spcAft>
                <a:spcPct val="35000"/>
              </a:spcAft>
            </a:pPr>
            <a:endParaRPr lang="zh-CN" altLang="en-US" sz="3900"/>
          </a:p>
        </p:txBody>
      </p:sp>
      <p:sp>
        <p:nvSpPr>
          <p:cNvPr id="3" name="任意多边形 2"/>
          <p:cNvSpPr/>
          <p:nvPr/>
        </p:nvSpPr>
        <p:spPr>
          <a:xfrm>
            <a:off x="377650" y="2090740"/>
            <a:ext cx="8507605" cy="1138163"/>
          </a:xfrm>
          <a:custGeom>
            <a:avLst/>
            <a:gdLst>
              <a:gd name="connsiteX0" fmla="*/ 0 w 11343473"/>
              <a:gd name="connsiteY0" fmla="*/ 151755 h 1517550"/>
              <a:gd name="connsiteX1" fmla="*/ 151755 w 11343473"/>
              <a:gd name="connsiteY1" fmla="*/ 0 h 1517550"/>
              <a:gd name="connsiteX2" fmla="*/ 11191718 w 11343473"/>
              <a:gd name="connsiteY2" fmla="*/ 0 h 1517550"/>
              <a:gd name="connsiteX3" fmla="*/ 11343473 w 11343473"/>
              <a:gd name="connsiteY3" fmla="*/ 151755 h 1517550"/>
              <a:gd name="connsiteX4" fmla="*/ 11343473 w 11343473"/>
              <a:gd name="connsiteY4" fmla="*/ 1365795 h 1517550"/>
              <a:gd name="connsiteX5" fmla="*/ 11191718 w 11343473"/>
              <a:gd name="connsiteY5" fmla="*/ 1517550 h 1517550"/>
              <a:gd name="connsiteX6" fmla="*/ 151755 w 11343473"/>
              <a:gd name="connsiteY6" fmla="*/ 1517550 h 1517550"/>
              <a:gd name="connsiteX7" fmla="*/ 0 w 11343473"/>
              <a:gd name="connsiteY7" fmla="*/ 1365795 h 1517550"/>
              <a:gd name="connsiteX8" fmla="*/ 0 w 11343473"/>
              <a:gd name="connsiteY8" fmla="*/ 151755 h 15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chemeClr val="accent5">
              <a:lumMod val="20000"/>
              <a:lumOff val="80000"/>
            </a:schemeClr>
          </a:solidFill>
          <a:ln>
            <a:noFill/>
          </a:ln>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277368" tIns="277368" rIns="6232692" bIns="277368" numCol="1" spcCol="953" anchor="ctr" anchorCtr="0">
            <a:noAutofit/>
          </a:bodyPr>
          <a:lstStyle/>
          <a:p>
            <a:pPr algn="ctr" defTabSz="1733550">
              <a:lnSpc>
                <a:spcPct val="90000"/>
              </a:lnSpc>
              <a:spcBef>
                <a:spcPct val="0"/>
              </a:spcBef>
              <a:spcAft>
                <a:spcPct val="35000"/>
              </a:spcAft>
            </a:pPr>
            <a:endParaRPr lang="zh-CN" altLang="en-US" sz="3900"/>
          </a:p>
        </p:txBody>
      </p:sp>
      <p:sp>
        <p:nvSpPr>
          <p:cNvPr id="4" name="任意多边形 3"/>
          <p:cNvSpPr/>
          <p:nvPr/>
        </p:nvSpPr>
        <p:spPr>
          <a:xfrm>
            <a:off x="377650" y="761766"/>
            <a:ext cx="8507605" cy="1138163"/>
          </a:xfrm>
          <a:custGeom>
            <a:avLst/>
            <a:gdLst>
              <a:gd name="connsiteX0" fmla="*/ 0 w 11343473"/>
              <a:gd name="connsiteY0" fmla="*/ 151755 h 1517550"/>
              <a:gd name="connsiteX1" fmla="*/ 151755 w 11343473"/>
              <a:gd name="connsiteY1" fmla="*/ 0 h 1517550"/>
              <a:gd name="connsiteX2" fmla="*/ 11191718 w 11343473"/>
              <a:gd name="connsiteY2" fmla="*/ 0 h 1517550"/>
              <a:gd name="connsiteX3" fmla="*/ 11343473 w 11343473"/>
              <a:gd name="connsiteY3" fmla="*/ 151755 h 1517550"/>
              <a:gd name="connsiteX4" fmla="*/ 11343473 w 11343473"/>
              <a:gd name="connsiteY4" fmla="*/ 1365795 h 1517550"/>
              <a:gd name="connsiteX5" fmla="*/ 11191718 w 11343473"/>
              <a:gd name="connsiteY5" fmla="*/ 1517550 h 1517550"/>
              <a:gd name="connsiteX6" fmla="*/ 151755 w 11343473"/>
              <a:gd name="connsiteY6" fmla="*/ 1517550 h 1517550"/>
              <a:gd name="connsiteX7" fmla="*/ 0 w 11343473"/>
              <a:gd name="connsiteY7" fmla="*/ 1365795 h 1517550"/>
              <a:gd name="connsiteX8" fmla="*/ 0 w 11343473"/>
              <a:gd name="connsiteY8" fmla="*/ 151755 h 15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3473" h="1517550">
                <a:moveTo>
                  <a:pt x="0" y="151755"/>
                </a:moveTo>
                <a:cubicBezTo>
                  <a:pt x="0" y="67943"/>
                  <a:pt x="67943" y="0"/>
                  <a:pt x="151755" y="0"/>
                </a:cubicBezTo>
                <a:lnTo>
                  <a:pt x="11191718" y="0"/>
                </a:lnTo>
                <a:cubicBezTo>
                  <a:pt x="11275530" y="0"/>
                  <a:pt x="11343473" y="67943"/>
                  <a:pt x="11343473" y="151755"/>
                </a:cubicBezTo>
                <a:lnTo>
                  <a:pt x="11343473" y="1365795"/>
                </a:lnTo>
                <a:cubicBezTo>
                  <a:pt x="11343473" y="1449607"/>
                  <a:pt x="11275530" y="1517550"/>
                  <a:pt x="11191718" y="1517550"/>
                </a:cubicBezTo>
                <a:lnTo>
                  <a:pt x="151755" y="1517550"/>
                </a:lnTo>
                <a:cubicBezTo>
                  <a:pt x="67943" y="1517550"/>
                  <a:pt x="0" y="1449607"/>
                  <a:pt x="0" y="1365795"/>
                </a:cubicBezTo>
                <a:lnTo>
                  <a:pt x="0" y="151755"/>
                </a:lnTo>
                <a:close/>
              </a:path>
            </a:pathLst>
          </a:custGeom>
          <a:solidFill>
            <a:schemeClr val="accent5">
              <a:lumMod val="20000"/>
              <a:lumOff val="80000"/>
            </a:schemeClr>
          </a:solidFill>
          <a:ln>
            <a:noFill/>
          </a:ln>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277368" tIns="277368" rIns="6232692" bIns="277368" numCol="1" spcCol="953" anchor="ctr" anchorCtr="0">
            <a:noAutofit/>
          </a:bodyPr>
          <a:lstStyle/>
          <a:p>
            <a:pPr algn="ctr" defTabSz="1733550">
              <a:lnSpc>
                <a:spcPct val="90000"/>
              </a:lnSpc>
              <a:spcBef>
                <a:spcPct val="0"/>
              </a:spcBef>
              <a:spcAft>
                <a:spcPct val="35000"/>
              </a:spcAft>
            </a:pPr>
            <a:endParaRPr lang="zh-CN" altLang="en-US" sz="3900"/>
          </a:p>
        </p:txBody>
      </p:sp>
      <p:sp>
        <p:nvSpPr>
          <p:cNvPr id="5" name="任意多边形 4"/>
          <p:cNvSpPr/>
          <p:nvPr/>
        </p:nvSpPr>
        <p:spPr>
          <a:xfrm>
            <a:off x="5692656" y="857172"/>
            <a:ext cx="1431089" cy="954059"/>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FCC818"/>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7961" tIns="167961" rIns="167961" bIns="167961" numCol="1" spcCol="953" anchor="ctr" anchorCtr="0">
            <a:noAutofit/>
          </a:bodyPr>
          <a:lstStyle/>
          <a:p>
            <a:pPr algn="ctr" defTabSz="1633855">
              <a:lnSpc>
                <a:spcPct val="90000"/>
              </a:lnSpc>
              <a:spcBef>
                <a:spcPct val="0"/>
              </a:spcBef>
              <a:spcAft>
                <a:spcPct val="35000"/>
              </a:spcAft>
            </a:pPr>
            <a:endParaRPr lang="zh-CN" altLang="en-US" sz="3700"/>
          </a:p>
        </p:txBody>
      </p:sp>
      <p:sp>
        <p:nvSpPr>
          <p:cNvPr id="6" name="任意多边形 5"/>
          <p:cNvSpPr/>
          <p:nvPr/>
        </p:nvSpPr>
        <p:spPr>
          <a:xfrm>
            <a:off x="5012889" y="1811232"/>
            <a:ext cx="1395311" cy="381623"/>
          </a:xfrm>
          <a:custGeom>
            <a:avLst/>
            <a:gdLst/>
            <a:ahLst/>
            <a:cxnLst/>
            <a:rect l="0" t="0" r="0" b="0"/>
            <a:pathLst>
              <a:path>
                <a:moveTo>
                  <a:pt x="1860415" y="0"/>
                </a:moveTo>
                <a:lnTo>
                  <a:pt x="1860415" y="254415"/>
                </a:lnTo>
                <a:lnTo>
                  <a:pt x="0" y="254415"/>
                </a:lnTo>
                <a:lnTo>
                  <a:pt x="0" y="508831"/>
                </a:lnTo>
              </a:path>
            </a:pathLst>
          </a:custGeom>
          <a:noFill/>
          <a:ln w="28575">
            <a:solidFill>
              <a:schemeClr val="bg1">
                <a:lumMod val="50000"/>
              </a:schemeClr>
            </a:solidFill>
          </a:ln>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7" name="任意多边形 6"/>
          <p:cNvSpPr/>
          <p:nvPr/>
        </p:nvSpPr>
        <p:spPr>
          <a:xfrm>
            <a:off x="4297344" y="2192854"/>
            <a:ext cx="1431089" cy="954059"/>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00B0F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7961" tIns="167961" rIns="167961" bIns="167961" numCol="1" spcCol="953" anchor="ctr" anchorCtr="0">
            <a:noAutofit/>
          </a:bodyPr>
          <a:lstStyle/>
          <a:p>
            <a:pPr algn="ctr" defTabSz="1633855">
              <a:lnSpc>
                <a:spcPct val="90000"/>
              </a:lnSpc>
              <a:spcBef>
                <a:spcPct val="0"/>
              </a:spcBef>
              <a:spcAft>
                <a:spcPct val="35000"/>
              </a:spcAft>
            </a:pPr>
            <a:endParaRPr lang="zh-CN" altLang="en-US" sz="3700"/>
          </a:p>
        </p:txBody>
      </p:sp>
      <p:sp>
        <p:nvSpPr>
          <p:cNvPr id="8" name="任意多边形 7"/>
          <p:cNvSpPr/>
          <p:nvPr/>
        </p:nvSpPr>
        <p:spPr>
          <a:xfrm>
            <a:off x="4082681" y="3146914"/>
            <a:ext cx="930207" cy="381623"/>
          </a:xfrm>
          <a:custGeom>
            <a:avLst/>
            <a:gdLst/>
            <a:ahLst/>
            <a:cxnLst/>
            <a:rect l="0" t="0" r="0" b="0"/>
            <a:pathLst>
              <a:path>
                <a:moveTo>
                  <a:pt x="1240276" y="0"/>
                </a:moveTo>
                <a:lnTo>
                  <a:pt x="1240276" y="254415"/>
                </a:lnTo>
                <a:lnTo>
                  <a:pt x="0" y="254415"/>
                </a:lnTo>
                <a:lnTo>
                  <a:pt x="0" y="508831"/>
                </a:lnTo>
              </a:path>
            </a:pathLst>
          </a:custGeom>
          <a:noFill/>
          <a:ln w="28575">
            <a:solidFill>
              <a:schemeClr val="bg1">
                <a:lumMod val="50000"/>
              </a:schemeClr>
            </a:solidFill>
          </a:ln>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9" name="任意多边形 8"/>
          <p:cNvSpPr/>
          <p:nvPr/>
        </p:nvSpPr>
        <p:spPr>
          <a:xfrm>
            <a:off x="3367136" y="3528537"/>
            <a:ext cx="1431089" cy="954059"/>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FF7862"/>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67961" tIns="167961" rIns="167961" bIns="167961" numCol="1" spcCol="953" anchor="ctr" anchorCtr="0">
            <a:noAutofit/>
          </a:bodyPr>
          <a:lstStyle/>
          <a:p>
            <a:pPr algn="ctr" defTabSz="1633855">
              <a:lnSpc>
                <a:spcPct val="90000"/>
              </a:lnSpc>
              <a:spcBef>
                <a:spcPct val="0"/>
              </a:spcBef>
              <a:spcAft>
                <a:spcPct val="35000"/>
              </a:spcAft>
            </a:pPr>
            <a:r>
              <a:rPr lang="zh-CN" altLang="en-US" sz="1800" dirty="0">
                <a:latin typeface="微软雅黑" panose="020B0503020204020204" pitchFamily="34" charset="-122"/>
                <a:ea typeface="微软雅黑" panose="020B0503020204020204" pitchFamily="34" charset="-122"/>
              </a:rPr>
              <a:t>关键词</a:t>
            </a:r>
          </a:p>
        </p:txBody>
      </p:sp>
      <p:sp>
        <p:nvSpPr>
          <p:cNvPr id="10" name="任意多边形 9"/>
          <p:cNvSpPr/>
          <p:nvPr/>
        </p:nvSpPr>
        <p:spPr>
          <a:xfrm>
            <a:off x="5012888" y="3146914"/>
            <a:ext cx="930207" cy="381623"/>
          </a:xfrm>
          <a:custGeom>
            <a:avLst/>
            <a:gdLst/>
            <a:ahLst/>
            <a:cxnLst/>
            <a:rect l="0" t="0" r="0" b="0"/>
            <a:pathLst>
              <a:path>
                <a:moveTo>
                  <a:pt x="0" y="0"/>
                </a:moveTo>
                <a:lnTo>
                  <a:pt x="0" y="254415"/>
                </a:lnTo>
                <a:lnTo>
                  <a:pt x="1240276" y="254415"/>
                </a:lnTo>
                <a:lnTo>
                  <a:pt x="1240276" y="508831"/>
                </a:lnTo>
              </a:path>
            </a:pathLst>
          </a:custGeom>
          <a:noFill/>
          <a:ln w="28575">
            <a:solidFill>
              <a:schemeClr val="bg1">
                <a:lumMod val="50000"/>
              </a:schemeClr>
            </a:solidFill>
          </a:ln>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11" name="任意多边形 10"/>
          <p:cNvSpPr/>
          <p:nvPr/>
        </p:nvSpPr>
        <p:spPr>
          <a:xfrm>
            <a:off x="5227552" y="3528537"/>
            <a:ext cx="1431089" cy="954059"/>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FF7862"/>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67961" tIns="167961" rIns="167961" bIns="167961" numCol="1" spcCol="953" anchor="ctr" anchorCtr="0">
            <a:noAutofit/>
          </a:bodyPr>
          <a:lstStyle/>
          <a:p>
            <a:pPr algn="ctr" defTabSz="1633855">
              <a:lnSpc>
                <a:spcPct val="90000"/>
              </a:lnSpc>
              <a:spcBef>
                <a:spcPct val="0"/>
              </a:spcBef>
              <a:spcAft>
                <a:spcPct val="35000"/>
              </a:spcAft>
            </a:pPr>
            <a:r>
              <a:rPr lang="zh-CN" altLang="en-US" sz="1800" dirty="0">
                <a:latin typeface="微软雅黑" panose="020B0503020204020204" pitchFamily="34" charset="-122"/>
                <a:ea typeface="微软雅黑" panose="020B0503020204020204" pitchFamily="34" charset="-122"/>
              </a:rPr>
              <a:t>关键词</a:t>
            </a:r>
          </a:p>
        </p:txBody>
      </p:sp>
      <p:sp>
        <p:nvSpPr>
          <p:cNvPr id="12" name="任意多边形 11"/>
          <p:cNvSpPr/>
          <p:nvPr/>
        </p:nvSpPr>
        <p:spPr>
          <a:xfrm>
            <a:off x="6408201" y="1811232"/>
            <a:ext cx="1395311" cy="381623"/>
          </a:xfrm>
          <a:custGeom>
            <a:avLst/>
            <a:gdLst/>
            <a:ahLst/>
            <a:cxnLst/>
            <a:rect l="0" t="0" r="0" b="0"/>
            <a:pathLst>
              <a:path>
                <a:moveTo>
                  <a:pt x="0" y="0"/>
                </a:moveTo>
                <a:lnTo>
                  <a:pt x="0" y="254415"/>
                </a:lnTo>
                <a:lnTo>
                  <a:pt x="1860415" y="254415"/>
                </a:lnTo>
                <a:lnTo>
                  <a:pt x="1860415" y="508831"/>
                </a:lnTo>
              </a:path>
            </a:pathLst>
          </a:custGeom>
          <a:noFill/>
          <a:ln w="28575">
            <a:solidFill>
              <a:schemeClr val="bg1">
                <a:lumMod val="50000"/>
              </a:schemeClr>
            </a:solidFill>
          </a:ln>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13" name="任意多边形 12"/>
          <p:cNvSpPr/>
          <p:nvPr/>
        </p:nvSpPr>
        <p:spPr>
          <a:xfrm>
            <a:off x="7087967" y="2192854"/>
            <a:ext cx="1431089" cy="954059"/>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C0000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7961" tIns="167961" rIns="167961" bIns="167961" numCol="1" spcCol="953" anchor="ctr" anchorCtr="0">
            <a:noAutofit/>
          </a:bodyPr>
          <a:lstStyle/>
          <a:p>
            <a:pPr algn="ctr" defTabSz="1633855">
              <a:lnSpc>
                <a:spcPct val="90000"/>
              </a:lnSpc>
              <a:spcBef>
                <a:spcPct val="0"/>
              </a:spcBef>
              <a:spcAft>
                <a:spcPct val="35000"/>
              </a:spcAft>
            </a:pPr>
            <a:endParaRPr lang="zh-CN" altLang="en-US" sz="3700"/>
          </a:p>
        </p:txBody>
      </p:sp>
      <p:sp>
        <p:nvSpPr>
          <p:cNvPr id="14" name="任意多边形 13"/>
          <p:cNvSpPr/>
          <p:nvPr/>
        </p:nvSpPr>
        <p:spPr>
          <a:xfrm>
            <a:off x="7769222" y="3146914"/>
            <a:ext cx="68580" cy="381623"/>
          </a:xfrm>
          <a:custGeom>
            <a:avLst/>
            <a:gdLst/>
            <a:ahLst/>
            <a:cxnLst/>
            <a:rect l="0" t="0" r="0" b="0"/>
            <a:pathLst>
              <a:path>
                <a:moveTo>
                  <a:pt x="45720" y="0"/>
                </a:moveTo>
                <a:lnTo>
                  <a:pt x="45720" y="508831"/>
                </a:lnTo>
              </a:path>
            </a:pathLst>
          </a:custGeom>
          <a:noFill/>
          <a:ln w="28575">
            <a:solidFill>
              <a:schemeClr val="bg1">
                <a:lumMod val="50000"/>
              </a:schemeClr>
            </a:solidFill>
          </a:ln>
        </p:spPr>
        <p:style>
          <a:lnRef idx="2">
            <a:schemeClr val="accent3">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a:lstStyle/>
          <a:p>
            <a:endParaRPr lang="zh-CN" altLang="en-US"/>
          </a:p>
        </p:txBody>
      </p:sp>
      <p:sp>
        <p:nvSpPr>
          <p:cNvPr id="15" name="任意多边形 14"/>
          <p:cNvSpPr/>
          <p:nvPr/>
        </p:nvSpPr>
        <p:spPr>
          <a:xfrm>
            <a:off x="7087967" y="3528537"/>
            <a:ext cx="1431089" cy="954059"/>
          </a:xfrm>
          <a:custGeom>
            <a:avLst/>
            <a:gdLst>
              <a:gd name="connsiteX0" fmla="*/ 0 w 1908118"/>
              <a:gd name="connsiteY0" fmla="*/ 127208 h 1272078"/>
              <a:gd name="connsiteX1" fmla="*/ 127208 w 1908118"/>
              <a:gd name="connsiteY1" fmla="*/ 0 h 1272078"/>
              <a:gd name="connsiteX2" fmla="*/ 1780910 w 1908118"/>
              <a:gd name="connsiteY2" fmla="*/ 0 h 1272078"/>
              <a:gd name="connsiteX3" fmla="*/ 1908118 w 1908118"/>
              <a:gd name="connsiteY3" fmla="*/ 127208 h 1272078"/>
              <a:gd name="connsiteX4" fmla="*/ 1908118 w 1908118"/>
              <a:gd name="connsiteY4" fmla="*/ 1144870 h 1272078"/>
              <a:gd name="connsiteX5" fmla="*/ 1780910 w 1908118"/>
              <a:gd name="connsiteY5" fmla="*/ 1272078 h 1272078"/>
              <a:gd name="connsiteX6" fmla="*/ 127208 w 1908118"/>
              <a:gd name="connsiteY6" fmla="*/ 1272078 h 1272078"/>
              <a:gd name="connsiteX7" fmla="*/ 0 w 1908118"/>
              <a:gd name="connsiteY7" fmla="*/ 1144870 h 1272078"/>
              <a:gd name="connsiteX8" fmla="*/ 0 w 1908118"/>
              <a:gd name="connsiteY8" fmla="*/ 127208 h 1272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8118" h="1272078">
                <a:moveTo>
                  <a:pt x="0" y="127208"/>
                </a:moveTo>
                <a:cubicBezTo>
                  <a:pt x="0" y="56953"/>
                  <a:pt x="56953" y="0"/>
                  <a:pt x="127208" y="0"/>
                </a:cubicBezTo>
                <a:lnTo>
                  <a:pt x="1780910" y="0"/>
                </a:lnTo>
                <a:cubicBezTo>
                  <a:pt x="1851165" y="0"/>
                  <a:pt x="1908118" y="56953"/>
                  <a:pt x="1908118" y="127208"/>
                </a:cubicBezTo>
                <a:lnTo>
                  <a:pt x="1908118" y="1144870"/>
                </a:lnTo>
                <a:cubicBezTo>
                  <a:pt x="1908118" y="1215125"/>
                  <a:pt x="1851165" y="1272078"/>
                  <a:pt x="1780910" y="1272078"/>
                </a:cubicBezTo>
                <a:lnTo>
                  <a:pt x="127208" y="1272078"/>
                </a:lnTo>
                <a:cubicBezTo>
                  <a:pt x="56953" y="1272078"/>
                  <a:pt x="0" y="1215125"/>
                  <a:pt x="0" y="1144870"/>
                </a:cubicBezTo>
                <a:lnTo>
                  <a:pt x="0" y="127208"/>
                </a:lnTo>
                <a:close/>
              </a:path>
            </a:pathLst>
          </a:custGeom>
          <a:solidFill>
            <a:srgbClr val="FF7862"/>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67961" tIns="167961" rIns="167961" bIns="167961" numCol="1" spcCol="953" anchor="ctr" anchorCtr="0">
            <a:noAutofit/>
          </a:bodyPr>
          <a:lstStyle/>
          <a:p>
            <a:pPr algn="ctr" defTabSz="1633855">
              <a:lnSpc>
                <a:spcPct val="90000"/>
              </a:lnSpc>
              <a:spcBef>
                <a:spcPct val="0"/>
              </a:spcBef>
              <a:spcAft>
                <a:spcPct val="35000"/>
              </a:spcAft>
            </a:pPr>
            <a:r>
              <a:rPr lang="zh-CN" altLang="en-US" sz="1800" dirty="0">
                <a:latin typeface="微软雅黑" panose="020B0503020204020204" pitchFamily="34" charset="-122"/>
                <a:ea typeface="微软雅黑" panose="020B0503020204020204" pitchFamily="34" charset="-122"/>
              </a:rPr>
              <a:t>关键词</a:t>
            </a:r>
          </a:p>
        </p:txBody>
      </p:sp>
      <p:sp>
        <p:nvSpPr>
          <p:cNvPr id="16" name="KSO_Shape"/>
          <p:cNvSpPr/>
          <p:nvPr/>
        </p:nvSpPr>
        <p:spPr>
          <a:xfrm>
            <a:off x="602576" y="1084148"/>
            <a:ext cx="413867" cy="413867"/>
          </a:xfrm>
          <a:custGeom>
            <a:avLst/>
            <a:gdLst>
              <a:gd name="connsiteX0" fmla="*/ 424729 w 742418"/>
              <a:gd name="connsiteY0" fmla="*/ 206218 h 742418"/>
              <a:gd name="connsiteX1" fmla="*/ 450641 w 742418"/>
              <a:gd name="connsiteY1" fmla="*/ 216951 h 742418"/>
              <a:gd name="connsiteX2" fmla="*/ 574959 w 742418"/>
              <a:gd name="connsiteY2" fmla="*/ 341269 h 742418"/>
              <a:gd name="connsiteX3" fmla="*/ 579768 w 742418"/>
              <a:gd name="connsiteY3" fmla="*/ 347074 h 742418"/>
              <a:gd name="connsiteX4" fmla="*/ 580353 w 742418"/>
              <a:gd name="connsiteY4" fmla="*/ 348130 h 742418"/>
              <a:gd name="connsiteX5" fmla="*/ 582691 w 742418"/>
              <a:gd name="connsiteY5" fmla="*/ 352485 h 742418"/>
              <a:gd name="connsiteX6" fmla="*/ 586400 w 742418"/>
              <a:gd name="connsiteY6" fmla="*/ 371153 h 742418"/>
              <a:gd name="connsiteX7" fmla="*/ 582691 w 742418"/>
              <a:gd name="connsiteY7" fmla="*/ 389821 h 742418"/>
              <a:gd name="connsiteX8" fmla="*/ 581273 w 742418"/>
              <a:gd name="connsiteY8" fmla="*/ 393115 h 742418"/>
              <a:gd name="connsiteX9" fmla="*/ 579386 w 742418"/>
              <a:gd name="connsiteY9" fmla="*/ 395514 h 742418"/>
              <a:gd name="connsiteX10" fmla="*/ 573943 w 742418"/>
              <a:gd name="connsiteY10" fmla="*/ 401149 h 742418"/>
              <a:gd name="connsiteX11" fmla="*/ 449625 w 742418"/>
              <a:gd name="connsiteY11" fmla="*/ 525467 h 742418"/>
              <a:gd name="connsiteX12" fmla="*/ 397801 w 742418"/>
              <a:gd name="connsiteY12" fmla="*/ 525467 h 742418"/>
              <a:gd name="connsiteX13" fmla="*/ 397801 w 742418"/>
              <a:gd name="connsiteY13" fmla="*/ 473643 h 742418"/>
              <a:gd name="connsiteX14" fmla="*/ 462843 w 742418"/>
              <a:gd name="connsiteY14" fmla="*/ 408602 h 742418"/>
              <a:gd name="connsiteX15" fmla="*/ 192664 w 742418"/>
              <a:gd name="connsiteY15" fmla="*/ 408602 h 742418"/>
              <a:gd name="connsiteX16" fmla="*/ 156019 w 742418"/>
              <a:gd name="connsiteY16" fmla="*/ 371957 h 742418"/>
              <a:gd name="connsiteX17" fmla="*/ 192664 w 742418"/>
              <a:gd name="connsiteY17" fmla="*/ 335311 h 742418"/>
              <a:gd name="connsiteX18" fmla="*/ 465353 w 742418"/>
              <a:gd name="connsiteY18" fmla="*/ 335311 h 742418"/>
              <a:gd name="connsiteX19" fmla="*/ 398817 w 742418"/>
              <a:gd name="connsiteY19" fmla="*/ 268775 h 742418"/>
              <a:gd name="connsiteX20" fmla="*/ 398817 w 742418"/>
              <a:gd name="connsiteY20" fmla="*/ 216951 h 742418"/>
              <a:gd name="connsiteX21" fmla="*/ 424729 w 742418"/>
              <a:gd name="connsiteY21" fmla="*/ 206218 h 742418"/>
              <a:gd name="connsiteX22" fmla="*/ 371209 w 742418"/>
              <a:gd name="connsiteY22" fmla="*/ 67983 h 742418"/>
              <a:gd name="connsiteX23" fmla="*/ 67983 w 742418"/>
              <a:gd name="connsiteY23" fmla="*/ 371209 h 742418"/>
              <a:gd name="connsiteX24" fmla="*/ 371209 w 742418"/>
              <a:gd name="connsiteY24" fmla="*/ 674435 h 742418"/>
              <a:gd name="connsiteX25" fmla="*/ 674435 w 742418"/>
              <a:gd name="connsiteY25" fmla="*/ 371209 h 742418"/>
              <a:gd name="connsiteX26" fmla="*/ 371209 w 742418"/>
              <a:gd name="connsiteY26" fmla="*/ 67983 h 742418"/>
              <a:gd name="connsiteX27" fmla="*/ 371209 w 742418"/>
              <a:gd name="connsiteY27" fmla="*/ 0 h 742418"/>
              <a:gd name="connsiteX28" fmla="*/ 742418 w 742418"/>
              <a:gd name="connsiteY28" fmla="*/ 371209 h 742418"/>
              <a:gd name="connsiteX29" fmla="*/ 371209 w 742418"/>
              <a:gd name="connsiteY29" fmla="*/ 742418 h 742418"/>
              <a:gd name="connsiteX30" fmla="*/ 0 w 742418"/>
              <a:gd name="connsiteY30" fmla="*/ 371209 h 742418"/>
              <a:gd name="connsiteX31" fmla="*/ 371209 w 742418"/>
              <a:gd name="connsiteY31" fmla="*/ 0 h 7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solidFill>
                <a:schemeClr val="tx1"/>
              </a:solidFill>
            </a:endParaRPr>
          </a:p>
        </p:txBody>
      </p:sp>
      <p:sp>
        <p:nvSpPr>
          <p:cNvPr id="17" name="KSO_Shape"/>
          <p:cNvSpPr/>
          <p:nvPr/>
        </p:nvSpPr>
        <p:spPr>
          <a:xfrm>
            <a:off x="602576" y="2441390"/>
            <a:ext cx="413867" cy="413867"/>
          </a:xfrm>
          <a:custGeom>
            <a:avLst/>
            <a:gdLst>
              <a:gd name="connsiteX0" fmla="*/ 424729 w 742418"/>
              <a:gd name="connsiteY0" fmla="*/ 206218 h 742418"/>
              <a:gd name="connsiteX1" fmla="*/ 450641 w 742418"/>
              <a:gd name="connsiteY1" fmla="*/ 216951 h 742418"/>
              <a:gd name="connsiteX2" fmla="*/ 574959 w 742418"/>
              <a:gd name="connsiteY2" fmla="*/ 341269 h 742418"/>
              <a:gd name="connsiteX3" fmla="*/ 579768 w 742418"/>
              <a:gd name="connsiteY3" fmla="*/ 347074 h 742418"/>
              <a:gd name="connsiteX4" fmla="*/ 580353 w 742418"/>
              <a:gd name="connsiteY4" fmla="*/ 348130 h 742418"/>
              <a:gd name="connsiteX5" fmla="*/ 582691 w 742418"/>
              <a:gd name="connsiteY5" fmla="*/ 352485 h 742418"/>
              <a:gd name="connsiteX6" fmla="*/ 586400 w 742418"/>
              <a:gd name="connsiteY6" fmla="*/ 371153 h 742418"/>
              <a:gd name="connsiteX7" fmla="*/ 582691 w 742418"/>
              <a:gd name="connsiteY7" fmla="*/ 389821 h 742418"/>
              <a:gd name="connsiteX8" fmla="*/ 581273 w 742418"/>
              <a:gd name="connsiteY8" fmla="*/ 393115 h 742418"/>
              <a:gd name="connsiteX9" fmla="*/ 579386 w 742418"/>
              <a:gd name="connsiteY9" fmla="*/ 395514 h 742418"/>
              <a:gd name="connsiteX10" fmla="*/ 573943 w 742418"/>
              <a:gd name="connsiteY10" fmla="*/ 401149 h 742418"/>
              <a:gd name="connsiteX11" fmla="*/ 449625 w 742418"/>
              <a:gd name="connsiteY11" fmla="*/ 525467 h 742418"/>
              <a:gd name="connsiteX12" fmla="*/ 397801 w 742418"/>
              <a:gd name="connsiteY12" fmla="*/ 525467 h 742418"/>
              <a:gd name="connsiteX13" fmla="*/ 397801 w 742418"/>
              <a:gd name="connsiteY13" fmla="*/ 473643 h 742418"/>
              <a:gd name="connsiteX14" fmla="*/ 462843 w 742418"/>
              <a:gd name="connsiteY14" fmla="*/ 408602 h 742418"/>
              <a:gd name="connsiteX15" fmla="*/ 192664 w 742418"/>
              <a:gd name="connsiteY15" fmla="*/ 408602 h 742418"/>
              <a:gd name="connsiteX16" fmla="*/ 156019 w 742418"/>
              <a:gd name="connsiteY16" fmla="*/ 371957 h 742418"/>
              <a:gd name="connsiteX17" fmla="*/ 192664 w 742418"/>
              <a:gd name="connsiteY17" fmla="*/ 335311 h 742418"/>
              <a:gd name="connsiteX18" fmla="*/ 465353 w 742418"/>
              <a:gd name="connsiteY18" fmla="*/ 335311 h 742418"/>
              <a:gd name="connsiteX19" fmla="*/ 398817 w 742418"/>
              <a:gd name="connsiteY19" fmla="*/ 268775 h 742418"/>
              <a:gd name="connsiteX20" fmla="*/ 398817 w 742418"/>
              <a:gd name="connsiteY20" fmla="*/ 216951 h 742418"/>
              <a:gd name="connsiteX21" fmla="*/ 424729 w 742418"/>
              <a:gd name="connsiteY21" fmla="*/ 206218 h 742418"/>
              <a:gd name="connsiteX22" fmla="*/ 371209 w 742418"/>
              <a:gd name="connsiteY22" fmla="*/ 67983 h 742418"/>
              <a:gd name="connsiteX23" fmla="*/ 67983 w 742418"/>
              <a:gd name="connsiteY23" fmla="*/ 371209 h 742418"/>
              <a:gd name="connsiteX24" fmla="*/ 371209 w 742418"/>
              <a:gd name="connsiteY24" fmla="*/ 674435 h 742418"/>
              <a:gd name="connsiteX25" fmla="*/ 674435 w 742418"/>
              <a:gd name="connsiteY25" fmla="*/ 371209 h 742418"/>
              <a:gd name="connsiteX26" fmla="*/ 371209 w 742418"/>
              <a:gd name="connsiteY26" fmla="*/ 67983 h 742418"/>
              <a:gd name="connsiteX27" fmla="*/ 371209 w 742418"/>
              <a:gd name="connsiteY27" fmla="*/ 0 h 742418"/>
              <a:gd name="connsiteX28" fmla="*/ 742418 w 742418"/>
              <a:gd name="connsiteY28" fmla="*/ 371209 h 742418"/>
              <a:gd name="connsiteX29" fmla="*/ 371209 w 742418"/>
              <a:gd name="connsiteY29" fmla="*/ 742418 h 742418"/>
              <a:gd name="connsiteX30" fmla="*/ 0 w 742418"/>
              <a:gd name="connsiteY30" fmla="*/ 371209 h 742418"/>
              <a:gd name="connsiteX31" fmla="*/ 371209 w 742418"/>
              <a:gd name="connsiteY31" fmla="*/ 0 h 7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solidFill>
                <a:schemeClr val="tx1"/>
              </a:solidFill>
            </a:endParaRPr>
          </a:p>
        </p:txBody>
      </p:sp>
      <p:sp>
        <p:nvSpPr>
          <p:cNvPr id="18" name="KSO_Shape"/>
          <p:cNvSpPr/>
          <p:nvPr/>
        </p:nvSpPr>
        <p:spPr>
          <a:xfrm>
            <a:off x="602576" y="3798633"/>
            <a:ext cx="413867" cy="413867"/>
          </a:xfrm>
          <a:custGeom>
            <a:avLst/>
            <a:gdLst>
              <a:gd name="connsiteX0" fmla="*/ 424729 w 742418"/>
              <a:gd name="connsiteY0" fmla="*/ 206218 h 742418"/>
              <a:gd name="connsiteX1" fmla="*/ 450641 w 742418"/>
              <a:gd name="connsiteY1" fmla="*/ 216951 h 742418"/>
              <a:gd name="connsiteX2" fmla="*/ 574959 w 742418"/>
              <a:gd name="connsiteY2" fmla="*/ 341269 h 742418"/>
              <a:gd name="connsiteX3" fmla="*/ 579768 w 742418"/>
              <a:gd name="connsiteY3" fmla="*/ 347074 h 742418"/>
              <a:gd name="connsiteX4" fmla="*/ 580353 w 742418"/>
              <a:gd name="connsiteY4" fmla="*/ 348130 h 742418"/>
              <a:gd name="connsiteX5" fmla="*/ 582691 w 742418"/>
              <a:gd name="connsiteY5" fmla="*/ 352485 h 742418"/>
              <a:gd name="connsiteX6" fmla="*/ 586400 w 742418"/>
              <a:gd name="connsiteY6" fmla="*/ 371153 h 742418"/>
              <a:gd name="connsiteX7" fmla="*/ 582691 w 742418"/>
              <a:gd name="connsiteY7" fmla="*/ 389821 h 742418"/>
              <a:gd name="connsiteX8" fmla="*/ 581273 w 742418"/>
              <a:gd name="connsiteY8" fmla="*/ 393115 h 742418"/>
              <a:gd name="connsiteX9" fmla="*/ 579386 w 742418"/>
              <a:gd name="connsiteY9" fmla="*/ 395514 h 742418"/>
              <a:gd name="connsiteX10" fmla="*/ 573943 w 742418"/>
              <a:gd name="connsiteY10" fmla="*/ 401149 h 742418"/>
              <a:gd name="connsiteX11" fmla="*/ 449625 w 742418"/>
              <a:gd name="connsiteY11" fmla="*/ 525467 h 742418"/>
              <a:gd name="connsiteX12" fmla="*/ 397801 w 742418"/>
              <a:gd name="connsiteY12" fmla="*/ 525467 h 742418"/>
              <a:gd name="connsiteX13" fmla="*/ 397801 w 742418"/>
              <a:gd name="connsiteY13" fmla="*/ 473643 h 742418"/>
              <a:gd name="connsiteX14" fmla="*/ 462843 w 742418"/>
              <a:gd name="connsiteY14" fmla="*/ 408602 h 742418"/>
              <a:gd name="connsiteX15" fmla="*/ 192664 w 742418"/>
              <a:gd name="connsiteY15" fmla="*/ 408602 h 742418"/>
              <a:gd name="connsiteX16" fmla="*/ 156019 w 742418"/>
              <a:gd name="connsiteY16" fmla="*/ 371957 h 742418"/>
              <a:gd name="connsiteX17" fmla="*/ 192664 w 742418"/>
              <a:gd name="connsiteY17" fmla="*/ 335311 h 742418"/>
              <a:gd name="connsiteX18" fmla="*/ 465353 w 742418"/>
              <a:gd name="connsiteY18" fmla="*/ 335311 h 742418"/>
              <a:gd name="connsiteX19" fmla="*/ 398817 w 742418"/>
              <a:gd name="connsiteY19" fmla="*/ 268775 h 742418"/>
              <a:gd name="connsiteX20" fmla="*/ 398817 w 742418"/>
              <a:gd name="connsiteY20" fmla="*/ 216951 h 742418"/>
              <a:gd name="connsiteX21" fmla="*/ 424729 w 742418"/>
              <a:gd name="connsiteY21" fmla="*/ 206218 h 742418"/>
              <a:gd name="connsiteX22" fmla="*/ 371209 w 742418"/>
              <a:gd name="connsiteY22" fmla="*/ 67983 h 742418"/>
              <a:gd name="connsiteX23" fmla="*/ 67983 w 742418"/>
              <a:gd name="connsiteY23" fmla="*/ 371209 h 742418"/>
              <a:gd name="connsiteX24" fmla="*/ 371209 w 742418"/>
              <a:gd name="connsiteY24" fmla="*/ 674435 h 742418"/>
              <a:gd name="connsiteX25" fmla="*/ 674435 w 742418"/>
              <a:gd name="connsiteY25" fmla="*/ 371209 h 742418"/>
              <a:gd name="connsiteX26" fmla="*/ 371209 w 742418"/>
              <a:gd name="connsiteY26" fmla="*/ 67983 h 742418"/>
              <a:gd name="connsiteX27" fmla="*/ 371209 w 742418"/>
              <a:gd name="connsiteY27" fmla="*/ 0 h 742418"/>
              <a:gd name="connsiteX28" fmla="*/ 742418 w 742418"/>
              <a:gd name="connsiteY28" fmla="*/ 371209 h 742418"/>
              <a:gd name="connsiteX29" fmla="*/ 371209 w 742418"/>
              <a:gd name="connsiteY29" fmla="*/ 742418 h 742418"/>
              <a:gd name="connsiteX30" fmla="*/ 0 w 742418"/>
              <a:gd name="connsiteY30" fmla="*/ 371209 h 742418"/>
              <a:gd name="connsiteX31" fmla="*/ 371209 w 742418"/>
              <a:gd name="connsiteY31" fmla="*/ 0 h 74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418" h="742418">
                <a:moveTo>
                  <a:pt x="424729" y="206218"/>
                </a:moveTo>
                <a:cubicBezTo>
                  <a:pt x="434107" y="206218"/>
                  <a:pt x="443486" y="209796"/>
                  <a:pt x="450641" y="216951"/>
                </a:cubicBezTo>
                <a:lnTo>
                  <a:pt x="574959" y="341269"/>
                </a:lnTo>
                <a:cubicBezTo>
                  <a:pt x="576748" y="343058"/>
                  <a:pt x="578358" y="345008"/>
                  <a:pt x="579768" y="347074"/>
                </a:cubicBezTo>
                <a:lnTo>
                  <a:pt x="580353" y="348130"/>
                </a:lnTo>
                <a:lnTo>
                  <a:pt x="582691" y="352485"/>
                </a:lnTo>
                <a:cubicBezTo>
                  <a:pt x="585033" y="357814"/>
                  <a:pt x="586400" y="364238"/>
                  <a:pt x="586400" y="371153"/>
                </a:cubicBezTo>
                <a:cubicBezTo>
                  <a:pt x="586400" y="378068"/>
                  <a:pt x="585033" y="384492"/>
                  <a:pt x="582691" y="389821"/>
                </a:cubicBezTo>
                <a:lnTo>
                  <a:pt x="581273" y="393115"/>
                </a:lnTo>
                <a:lnTo>
                  <a:pt x="579386" y="395514"/>
                </a:lnTo>
                <a:cubicBezTo>
                  <a:pt x="577705" y="397433"/>
                  <a:pt x="575732" y="399361"/>
                  <a:pt x="573943" y="401149"/>
                </a:cubicBezTo>
                <a:lnTo>
                  <a:pt x="449625" y="525467"/>
                </a:lnTo>
                <a:cubicBezTo>
                  <a:pt x="435314" y="539778"/>
                  <a:pt x="412112" y="539778"/>
                  <a:pt x="397801" y="525467"/>
                </a:cubicBezTo>
                <a:cubicBezTo>
                  <a:pt x="383490" y="511156"/>
                  <a:pt x="383490" y="487954"/>
                  <a:pt x="397801" y="473643"/>
                </a:cubicBezTo>
                <a:lnTo>
                  <a:pt x="462843" y="408602"/>
                </a:lnTo>
                <a:lnTo>
                  <a:pt x="192664" y="408602"/>
                </a:lnTo>
                <a:cubicBezTo>
                  <a:pt x="172426" y="408602"/>
                  <a:pt x="156019" y="392195"/>
                  <a:pt x="156019" y="371957"/>
                </a:cubicBezTo>
                <a:cubicBezTo>
                  <a:pt x="156019" y="351718"/>
                  <a:pt x="172426" y="335311"/>
                  <a:pt x="192664" y="335311"/>
                </a:cubicBezTo>
                <a:lnTo>
                  <a:pt x="465353" y="335311"/>
                </a:lnTo>
                <a:lnTo>
                  <a:pt x="398817" y="268775"/>
                </a:lnTo>
                <a:cubicBezTo>
                  <a:pt x="384506" y="254464"/>
                  <a:pt x="384506" y="231262"/>
                  <a:pt x="398817" y="216951"/>
                </a:cubicBezTo>
                <a:cubicBezTo>
                  <a:pt x="405972" y="209796"/>
                  <a:pt x="415351" y="206218"/>
                  <a:pt x="424729" y="206218"/>
                </a:cubicBezTo>
                <a:close/>
                <a:moveTo>
                  <a:pt x="371209" y="67983"/>
                </a:moveTo>
                <a:cubicBezTo>
                  <a:pt x="203742" y="67983"/>
                  <a:pt x="67983" y="203742"/>
                  <a:pt x="67983" y="371209"/>
                </a:cubicBezTo>
                <a:cubicBezTo>
                  <a:pt x="67983" y="538676"/>
                  <a:pt x="203742" y="674435"/>
                  <a:pt x="371209" y="674435"/>
                </a:cubicBezTo>
                <a:cubicBezTo>
                  <a:pt x="538676" y="674435"/>
                  <a:pt x="674435" y="538676"/>
                  <a:pt x="674435" y="371209"/>
                </a:cubicBezTo>
                <a:cubicBezTo>
                  <a:pt x="674435" y="203742"/>
                  <a:pt x="538676" y="67983"/>
                  <a:pt x="371209" y="67983"/>
                </a:cubicBezTo>
                <a:close/>
                <a:moveTo>
                  <a:pt x="371209" y="0"/>
                </a:moveTo>
                <a:cubicBezTo>
                  <a:pt x="576222" y="0"/>
                  <a:pt x="742418" y="166196"/>
                  <a:pt x="742418" y="371209"/>
                </a:cubicBezTo>
                <a:cubicBezTo>
                  <a:pt x="742418" y="576222"/>
                  <a:pt x="576222" y="742418"/>
                  <a:pt x="371209" y="742418"/>
                </a:cubicBezTo>
                <a:cubicBezTo>
                  <a:pt x="166196" y="742418"/>
                  <a:pt x="0" y="576222"/>
                  <a:pt x="0" y="371209"/>
                </a:cubicBezTo>
                <a:cubicBezTo>
                  <a:pt x="0" y="166196"/>
                  <a:pt x="166196" y="0"/>
                  <a:pt x="371209" y="0"/>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solidFill>
                <a:schemeClr val="tx1"/>
              </a:solidFill>
            </a:endParaRPr>
          </a:p>
        </p:txBody>
      </p:sp>
      <p:sp>
        <p:nvSpPr>
          <p:cNvPr id="19" name="KSO_Shape"/>
          <p:cNvSpPr/>
          <p:nvPr/>
        </p:nvSpPr>
        <p:spPr bwMode="auto">
          <a:xfrm>
            <a:off x="6088583" y="1004118"/>
            <a:ext cx="542912" cy="638891"/>
          </a:xfrm>
          <a:custGeom>
            <a:avLst/>
            <a:gdLst/>
            <a:ahLst/>
            <a:cxnLst/>
            <a:rect l="0" t="0" r="r" b="b"/>
            <a:pathLst>
              <a:path w="1019175" h="1524001">
                <a:moveTo>
                  <a:pt x="643934" y="1322388"/>
                </a:moveTo>
                <a:lnTo>
                  <a:pt x="649244" y="1322388"/>
                </a:lnTo>
                <a:lnTo>
                  <a:pt x="835334" y="1322388"/>
                </a:lnTo>
                <a:lnTo>
                  <a:pt x="840643" y="1322388"/>
                </a:lnTo>
                <a:lnTo>
                  <a:pt x="845156" y="1323178"/>
                </a:lnTo>
                <a:lnTo>
                  <a:pt x="849935" y="1323704"/>
                </a:lnTo>
                <a:lnTo>
                  <a:pt x="854182" y="1324494"/>
                </a:lnTo>
                <a:lnTo>
                  <a:pt x="858695" y="1325547"/>
                </a:lnTo>
                <a:lnTo>
                  <a:pt x="862411" y="1327126"/>
                </a:lnTo>
                <a:lnTo>
                  <a:pt x="866128" y="1328705"/>
                </a:lnTo>
                <a:lnTo>
                  <a:pt x="869579" y="1330547"/>
                </a:lnTo>
                <a:lnTo>
                  <a:pt x="872499" y="1332390"/>
                </a:lnTo>
                <a:lnTo>
                  <a:pt x="875685" y="1334495"/>
                </a:lnTo>
                <a:lnTo>
                  <a:pt x="878605" y="1336864"/>
                </a:lnTo>
                <a:lnTo>
                  <a:pt x="880994" y="1339759"/>
                </a:lnTo>
                <a:lnTo>
                  <a:pt x="883383" y="1342392"/>
                </a:lnTo>
                <a:lnTo>
                  <a:pt x="885507" y="1345287"/>
                </a:lnTo>
                <a:lnTo>
                  <a:pt x="887896" y="1348708"/>
                </a:lnTo>
                <a:lnTo>
                  <a:pt x="889754" y="1352130"/>
                </a:lnTo>
                <a:lnTo>
                  <a:pt x="891347" y="1355552"/>
                </a:lnTo>
                <a:lnTo>
                  <a:pt x="892674" y="1359236"/>
                </a:lnTo>
                <a:lnTo>
                  <a:pt x="894267" y="1362921"/>
                </a:lnTo>
                <a:lnTo>
                  <a:pt x="895594" y="1366869"/>
                </a:lnTo>
                <a:lnTo>
                  <a:pt x="897718" y="1375292"/>
                </a:lnTo>
                <a:lnTo>
                  <a:pt x="899311" y="1383977"/>
                </a:lnTo>
                <a:lnTo>
                  <a:pt x="900638" y="1393190"/>
                </a:lnTo>
                <a:lnTo>
                  <a:pt x="901169" y="1402928"/>
                </a:lnTo>
                <a:lnTo>
                  <a:pt x="901700" y="1412930"/>
                </a:lnTo>
                <a:lnTo>
                  <a:pt x="901700" y="1423458"/>
                </a:lnTo>
                <a:lnTo>
                  <a:pt x="901700" y="1433460"/>
                </a:lnTo>
                <a:lnTo>
                  <a:pt x="901169" y="1443461"/>
                </a:lnTo>
                <a:lnTo>
                  <a:pt x="900638" y="1453200"/>
                </a:lnTo>
                <a:lnTo>
                  <a:pt x="899311" y="1462412"/>
                </a:lnTo>
                <a:lnTo>
                  <a:pt x="897718" y="1471097"/>
                </a:lnTo>
                <a:lnTo>
                  <a:pt x="895594" y="1479520"/>
                </a:lnTo>
                <a:lnTo>
                  <a:pt x="894267" y="1483468"/>
                </a:lnTo>
                <a:lnTo>
                  <a:pt x="892674" y="1487153"/>
                </a:lnTo>
                <a:lnTo>
                  <a:pt x="891347" y="1490838"/>
                </a:lnTo>
                <a:lnTo>
                  <a:pt x="889754" y="1494259"/>
                </a:lnTo>
                <a:lnTo>
                  <a:pt x="887896" y="1497681"/>
                </a:lnTo>
                <a:lnTo>
                  <a:pt x="885507" y="1500839"/>
                </a:lnTo>
                <a:lnTo>
                  <a:pt x="883383" y="1503998"/>
                </a:lnTo>
                <a:lnTo>
                  <a:pt x="880994" y="1506630"/>
                </a:lnTo>
                <a:lnTo>
                  <a:pt x="878605" y="1509525"/>
                </a:lnTo>
                <a:lnTo>
                  <a:pt x="875685" y="1511631"/>
                </a:lnTo>
                <a:lnTo>
                  <a:pt x="872499" y="1513999"/>
                </a:lnTo>
                <a:lnTo>
                  <a:pt x="869579" y="1515842"/>
                </a:lnTo>
                <a:lnTo>
                  <a:pt x="866128" y="1517684"/>
                </a:lnTo>
                <a:lnTo>
                  <a:pt x="862411" y="1519263"/>
                </a:lnTo>
                <a:lnTo>
                  <a:pt x="858695" y="1520843"/>
                </a:lnTo>
                <a:lnTo>
                  <a:pt x="854182" y="1521896"/>
                </a:lnTo>
                <a:lnTo>
                  <a:pt x="849935" y="1522685"/>
                </a:lnTo>
                <a:lnTo>
                  <a:pt x="845156" y="1523212"/>
                </a:lnTo>
                <a:lnTo>
                  <a:pt x="840643" y="1523738"/>
                </a:lnTo>
                <a:lnTo>
                  <a:pt x="835334" y="1524001"/>
                </a:lnTo>
                <a:lnTo>
                  <a:pt x="649244" y="1524001"/>
                </a:lnTo>
                <a:lnTo>
                  <a:pt x="643934" y="1523738"/>
                </a:lnTo>
                <a:lnTo>
                  <a:pt x="638891" y="1523212"/>
                </a:lnTo>
                <a:lnTo>
                  <a:pt x="634643" y="1522685"/>
                </a:lnTo>
                <a:lnTo>
                  <a:pt x="630130" y="1521896"/>
                </a:lnTo>
                <a:lnTo>
                  <a:pt x="625883" y="1520843"/>
                </a:lnTo>
                <a:lnTo>
                  <a:pt x="622166" y="1519263"/>
                </a:lnTo>
                <a:lnTo>
                  <a:pt x="618450" y="1517684"/>
                </a:lnTo>
                <a:lnTo>
                  <a:pt x="614999" y="1515842"/>
                </a:lnTo>
                <a:lnTo>
                  <a:pt x="611813" y="1513999"/>
                </a:lnTo>
                <a:lnTo>
                  <a:pt x="608628" y="1511631"/>
                </a:lnTo>
                <a:lnTo>
                  <a:pt x="605973" y="1509525"/>
                </a:lnTo>
                <a:lnTo>
                  <a:pt x="603318" y="1506630"/>
                </a:lnTo>
                <a:lnTo>
                  <a:pt x="600929" y="1503998"/>
                </a:lnTo>
                <a:lnTo>
                  <a:pt x="598805" y="1500839"/>
                </a:lnTo>
                <a:lnTo>
                  <a:pt x="596416" y="1497681"/>
                </a:lnTo>
                <a:lnTo>
                  <a:pt x="594558" y="1494259"/>
                </a:lnTo>
                <a:lnTo>
                  <a:pt x="592700" y="1490838"/>
                </a:lnTo>
                <a:lnTo>
                  <a:pt x="591372" y="1487153"/>
                </a:lnTo>
                <a:lnTo>
                  <a:pt x="590045" y="1483468"/>
                </a:lnTo>
                <a:lnTo>
                  <a:pt x="588718" y="1479520"/>
                </a:lnTo>
                <a:lnTo>
                  <a:pt x="586594" y="1471097"/>
                </a:lnTo>
                <a:lnTo>
                  <a:pt x="585001" y="1462412"/>
                </a:lnTo>
                <a:lnTo>
                  <a:pt x="583674" y="1453200"/>
                </a:lnTo>
                <a:lnTo>
                  <a:pt x="583143" y="1443461"/>
                </a:lnTo>
                <a:lnTo>
                  <a:pt x="582612" y="1433460"/>
                </a:lnTo>
                <a:lnTo>
                  <a:pt x="582612" y="1423458"/>
                </a:lnTo>
                <a:lnTo>
                  <a:pt x="582612" y="1412930"/>
                </a:lnTo>
                <a:lnTo>
                  <a:pt x="583143" y="1402928"/>
                </a:lnTo>
                <a:lnTo>
                  <a:pt x="583674" y="1393190"/>
                </a:lnTo>
                <a:lnTo>
                  <a:pt x="585001" y="1383977"/>
                </a:lnTo>
                <a:lnTo>
                  <a:pt x="586594" y="1375292"/>
                </a:lnTo>
                <a:lnTo>
                  <a:pt x="588718" y="1366869"/>
                </a:lnTo>
                <a:lnTo>
                  <a:pt x="590045" y="1362921"/>
                </a:lnTo>
                <a:lnTo>
                  <a:pt x="591372" y="1359236"/>
                </a:lnTo>
                <a:lnTo>
                  <a:pt x="592700" y="1355552"/>
                </a:lnTo>
                <a:lnTo>
                  <a:pt x="594558" y="1352130"/>
                </a:lnTo>
                <a:lnTo>
                  <a:pt x="596416" y="1348708"/>
                </a:lnTo>
                <a:lnTo>
                  <a:pt x="598805" y="1345287"/>
                </a:lnTo>
                <a:lnTo>
                  <a:pt x="600929" y="1342392"/>
                </a:lnTo>
                <a:lnTo>
                  <a:pt x="603318" y="1339759"/>
                </a:lnTo>
                <a:lnTo>
                  <a:pt x="605973" y="1336864"/>
                </a:lnTo>
                <a:lnTo>
                  <a:pt x="608628" y="1334495"/>
                </a:lnTo>
                <a:lnTo>
                  <a:pt x="611813" y="1332390"/>
                </a:lnTo>
                <a:lnTo>
                  <a:pt x="614999" y="1330547"/>
                </a:lnTo>
                <a:lnTo>
                  <a:pt x="618450" y="1328705"/>
                </a:lnTo>
                <a:lnTo>
                  <a:pt x="622166" y="1327126"/>
                </a:lnTo>
                <a:lnTo>
                  <a:pt x="625883" y="1325547"/>
                </a:lnTo>
                <a:lnTo>
                  <a:pt x="630130" y="1324494"/>
                </a:lnTo>
                <a:lnTo>
                  <a:pt x="634643" y="1323704"/>
                </a:lnTo>
                <a:lnTo>
                  <a:pt x="638891" y="1323178"/>
                </a:lnTo>
                <a:lnTo>
                  <a:pt x="643934" y="1322388"/>
                </a:lnTo>
                <a:close/>
                <a:moveTo>
                  <a:pt x="589756" y="1073150"/>
                </a:moveTo>
                <a:lnTo>
                  <a:pt x="595048" y="1073150"/>
                </a:lnTo>
                <a:lnTo>
                  <a:pt x="921015" y="1073150"/>
                </a:lnTo>
                <a:lnTo>
                  <a:pt x="926306" y="1073150"/>
                </a:lnTo>
                <a:lnTo>
                  <a:pt x="930804" y="1073415"/>
                </a:lnTo>
                <a:lnTo>
                  <a:pt x="935567" y="1074476"/>
                </a:lnTo>
                <a:lnTo>
                  <a:pt x="939800" y="1075007"/>
                </a:lnTo>
                <a:lnTo>
                  <a:pt x="943769" y="1076333"/>
                </a:lnTo>
                <a:lnTo>
                  <a:pt x="948002" y="1077660"/>
                </a:lnTo>
                <a:lnTo>
                  <a:pt x="951706" y="1079517"/>
                </a:lnTo>
                <a:lnTo>
                  <a:pt x="955146" y="1080843"/>
                </a:lnTo>
                <a:lnTo>
                  <a:pt x="958056" y="1083231"/>
                </a:lnTo>
                <a:lnTo>
                  <a:pt x="961231" y="1085353"/>
                </a:lnTo>
                <a:lnTo>
                  <a:pt x="964142" y="1087740"/>
                </a:lnTo>
                <a:lnTo>
                  <a:pt x="966523" y="1090393"/>
                </a:lnTo>
                <a:lnTo>
                  <a:pt x="968904" y="1093311"/>
                </a:lnTo>
                <a:lnTo>
                  <a:pt x="971286" y="1096229"/>
                </a:lnTo>
                <a:lnTo>
                  <a:pt x="973402" y="1099678"/>
                </a:lnTo>
                <a:lnTo>
                  <a:pt x="975254" y="1102861"/>
                </a:lnTo>
                <a:lnTo>
                  <a:pt x="976842" y="1106575"/>
                </a:lnTo>
                <a:lnTo>
                  <a:pt x="978429" y="1110289"/>
                </a:lnTo>
                <a:lnTo>
                  <a:pt x="979752" y="1114002"/>
                </a:lnTo>
                <a:lnTo>
                  <a:pt x="981075" y="1117981"/>
                </a:lnTo>
                <a:lnTo>
                  <a:pt x="983192" y="1126470"/>
                </a:lnTo>
                <a:lnTo>
                  <a:pt x="984779" y="1134959"/>
                </a:lnTo>
                <a:lnTo>
                  <a:pt x="986102" y="1144509"/>
                </a:lnTo>
                <a:lnTo>
                  <a:pt x="986631" y="1154059"/>
                </a:lnTo>
                <a:lnTo>
                  <a:pt x="987425" y="1164404"/>
                </a:lnTo>
                <a:lnTo>
                  <a:pt x="987425" y="1174485"/>
                </a:lnTo>
                <a:lnTo>
                  <a:pt x="987425" y="1185096"/>
                </a:lnTo>
                <a:lnTo>
                  <a:pt x="986631" y="1195176"/>
                </a:lnTo>
                <a:lnTo>
                  <a:pt x="986102" y="1204726"/>
                </a:lnTo>
                <a:lnTo>
                  <a:pt x="984779" y="1214011"/>
                </a:lnTo>
                <a:lnTo>
                  <a:pt x="983192" y="1223030"/>
                </a:lnTo>
                <a:lnTo>
                  <a:pt x="981075" y="1231519"/>
                </a:lnTo>
                <a:lnTo>
                  <a:pt x="979752" y="1235498"/>
                </a:lnTo>
                <a:lnTo>
                  <a:pt x="978429" y="1239212"/>
                </a:lnTo>
                <a:lnTo>
                  <a:pt x="976842" y="1242926"/>
                </a:lnTo>
                <a:lnTo>
                  <a:pt x="975254" y="1246374"/>
                </a:lnTo>
                <a:lnTo>
                  <a:pt x="973402" y="1249823"/>
                </a:lnTo>
                <a:lnTo>
                  <a:pt x="971286" y="1253006"/>
                </a:lnTo>
                <a:lnTo>
                  <a:pt x="968904" y="1255924"/>
                </a:lnTo>
                <a:lnTo>
                  <a:pt x="966523" y="1258842"/>
                </a:lnTo>
                <a:lnTo>
                  <a:pt x="964142" y="1261230"/>
                </a:lnTo>
                <a:lnTo>
                  <a:pt x="961231" y="1263882"/>
                </a:lnTo>
                <a:lnTo>
                  <a:pt x="958056" y="1266004"/>
                </a:lnTo>
                <a:lnTo>
                  <a:pt x="955146" y="1268127"/>
                </a:lnTo>
                <a:lnTo>
                  <a:pt x="951706" y="1269984"/>
                </a:lnTo>
                <a:lnTo>
                  <a:pt x="948002" y="1271575"/>
                </a:lnTo>
                <a:lnTo>
                  <a:pt x="943769" y="1272902"/>
                </a:lnTo>
                <a:lnTo>
                  <a:pt x="939800" y="1273963"/>
                </a:lnTo>
                <a:lnTo>
                  <a:pt x="935567" y="1275024"/>
                </a:lnTo>
                <a:lnTo>
                  <a:pt x="930804" y="1275554"/>
                </a:lnTo>
                <a:lnTo>
                  <a:pt x="926306" y="1275820"/>
                </a:lnTo>
                <a:lnTo>
                  <a:pt x="921015" y="1276350"/>
                </a:lnTo>
                <a:lnTo>
                  <a:pt x="595048" y="1276350"/>
                </a:lnTo>
                <a:lnTo>
                  <a:pt x="589756" y="1275820"/>
                </a:lnTo>
                <a:lnTo>
                  <a:pt x="584993" y="1275554"/>
                </a:lnTo>
                <a:lnTo>
                  <a:pt x="580496" y="1275024"/>
                </a:lnTo>
                <a:lnTo>
                  <a:pt x="575998" y="1273963"/>
                </a:lnTo>
                <a:lnTo>
                  <a:pt x="572029" y="1272902"/>
                </a:lnTo>
                <a:lnTo>
                  <a:pt x="568060" y="1271575"/>
                </a:lnTo>
                <a:lnTo>
                  <a:pt x="564620" y="1269984"/>
                </a:lnTo>
                <a:lnTo>
                  <a:pt x="561181" y="1268127"/>
                </a:lnTo>
                <a:lnTo>
                  <a:pt x="557741" y="1266004"/>
                </a:lnTo>
                <a:lnTo>
                  <a:pt x="554831" y="1263882"/>
                </a:lnTo>
                <a:lnTo>
                  <a:pt x="552185" y="1261230"/>
                </a:lnTo>
                <a:lnTo>
                  <a:pt x="549275" y="1258842"/>
                </a:lnTo>
                <a:lnTo>
                  <a:pt x="546893" y="1255924"/>
                </a:lnTo>
                <a:lnTo>
                  <a:pt x="544777" y="1253006"/>
                </a:lnTo>
                <a:lnTo>
                  <a:pt x="542925" y="1249823"/>
                </a:lnTo>
                <a:lnTo>
                  <a:pt x="541073" y="1246374"/>
                </a:lnTo>
                <a:lnTo>
                  <a:pt x="539220" y="1242926"/>
                </a:lnTo>
                <a:lnTo>
                  <a:pt x="537633" y="1239212"/>
                </a:lnTo>
                <a:lnTo>
                  <a:pt x="536045" y="1235498"/>
                </a:lnTo>
                <a:lnTo>
                  <a:pt x="534723" y="1231519"/>
                </a:lnTo>
                <a:lnTo>
                  <a:pt x="532606" y="1223030"/>
                </a:lnTo>
                <a:lnTo>
                  <a:pt x="531018" y="1214011"/>
                </a:lnTo>
                <a:lnTo>
                  <a:pt x="529695" y="1204726"/>
                </a:lnTo>
                <a:lnTo>
                  <a:pt x="529166" y="1195176"/>
                </a:lnTo>
                <a:lnTo>
                  <a:pt x="528902" y="1185096"/>
                </a:lnTo>
                <a:lnTo>
                  <a:pt x="528637" y="1174485"/>
                </a:lnTo>
                <a:lnTo>
                  <a:pt x="528902" y="1164404"/>
                </a:lnTo>
                <a:lnTo>
                  <a:pt x="529166" y="1154059"/>
                </a:lnTo>
                <a:lnTo>
                  <a:pt x="529695" y="1144509"/>
                </a:lnTo>
                <a:lnTo>
                  <a:pt x="531018" y="1134959"/>
                </a:lnTo>
                <a:lnTo>
                  <a:pt x="532606" y="1126470"/>
                </a:lnTo>
                <a:lnTo>
                  <a:pt x="534723" y="1117981"/>
                </a:lnTo>
                <a:lnTo>
                  <a:pt x="536045" y="1114002"/>
                </a:lnTo>
                <a:lnTo>
                  <a:pt x="537633" y="1110289"/>
                </a:lnTo>
                <a:lnTo>
                  <a:pt x="539220" y="1106575"/>
                </a:lnTo>
                <a:lnTo>
                  <a:pt x="541073" y="1102861"/>
                </a:lnTo>
                <a:lnTo>
                  <a:pt x="542925" y="1099678"/>
                </a:lnTo>
                <a:lnTo>
                  <a:pt x="544777" y="1096229"/>
                </a:lnTo>
                <a:lnTo>
                  <a:pt x="546893" y="1093311"/>
                </a:lnTo>
                <a:lnTo>
                  <a:pt x="549275" y="1090393"/>
                </a:lnTo>
                <a:lnTo>
                  <a:pt x="552185" y="1087740"/>
                </a:lnTo>
                <a:lnTo>
                  <a:pt x="554831" y="1085353"/>
                </a:lnTo>
                <a:lnTo>
                  <a:pt x="557741" y="1083231"/>
                </a:lnTo>
                <a:lnTo>
                  <a:pt x="561181" y="1080843"/>
                </a:lnTo>
                <a:lnTo>
                  <a:pt x="564620" y="1079517"/>
                </a:lnTo>
                <a:lnTo>
                  <a:pt x="568060" y="1077660"/>
                </a:lnTo>
                <a:lnTo>
                  <a:pt x="572029" y="1076333"/>
                </a:lnTo>
                <a:lnTo>
                  <a:pt x="575998" y="1075007"/>
                </a:lnTo>
                <a:lnTo>
                  <a:pt x="580496" y="1074476"/>
                </a:lnTo>
                <a:lnTo>
                  <a:pt x="584993" y="1073415"/>
                </a:lnTo>
                <a:lnTo>
                  <a:pt x="589756" y="1073150"/>
                </a:lnTo>
                <a:close/>
                <a:moveTo>
                  <a:pt x="535633" y="830263"/>
                </a:moveTo>
                <a:lnTo>
                  <a:pt x="540912" y="830263"/>
                </a:lnTo>
                <a:lnTo>
                  <a:pt x="952926" y="830263"/>
                </a:lnTo>
                <a:lnTo>
                  <a:pt x="958204" y="830263"/>
                </a:lnTo>
                <a:lnTo>
                  <a:pt x="962955" y="830790"/>
                </a:lnTo>
                <a:lnTo>
                  <a:pt x="967442" y="831317"/>
                </a:lnTo>
                <a:lnTo>
                  <a:pt x="971929" y="832371"/>
                </a:lnTo>
                <a:lnTo>
                  <a:pt x="976153" y="833426"/>
                </a:lnTo>
                <a:lnTo>
                  <a:pt x="979848" y="834743"/>
                </a:lnTo>
                <a:lnTo>
                  <a:pt x="983543" y="836325"/>
                </a:lnTo>
                <a:lnTo>
                  <a:pt x="986974" y="838170"/>
                </a:lnTo>
                <a:lnTo>
                  <a:pt x="990141" y="840014"/>
                </a:lnTo>
                <a:lnTo>
                  <a:pt x="993309" y="842386"/>
                </a:lnTo>
                <a:lnTo>
                  <a:pt x="995948" y="844758"/>
                </a:lnTo>
                <a:lnTo>
                  <a:pt x="998588" y="847394"/>
                </a:lnTo>
                <a:lnTo>
                  <a:pt x="1000963" y="850293"/>
                </a:lnTo>
                <a:lnTo>
                  <a:pt x="1003075" y="853455"/>
                </a:lnTo>
                <a:lnTo>
                  <a:pt x="1005186" y="856354"/>
                </a:lnTo>
                <a:lnTo>
                  <a:pt x="1007298" y="859780"/>
                </a:lnTo>
                <a:lnTo>
                  <a:pt x="1009145" y="863206"/>
                </a:lnTo>
                <a:lnTo>
                  <a:pt x="1010465" y="866896"/>
                </a:lnTo>
                <a:lnTo>
                  <a:pt x="1011785" y="870586"/>
                </a:lnTo>
                <a:lnTo>
                  <a:pt x="1013104" y="874802"/>
                </a:lnTo>
                <a:lnTo>
                  <a:pt x="1015216" y="882972"/>
                </a:lnTo>
                <a:lnTo>
                  <a:pt x="1016800" y="891669"/>
                </a:lnTo>
                <a:lnTo>
                  <a:pt x="1018119" y="900894"/>
                </a:lnTo>
                <a:lnTo>
                  <a:pt x="1018911" y="910908"/>
                </a:lnTo>
                <a:lnTo>
                  <a:pt x="1019175" y="920660"/>
                </a:lnTo>
                <a:lnTo>
                  <a:pt x="1019175" y="930938"/>
                </a:lnTo>
                <a:lnTo>
                  <a:pt x="1019175" y="941480"/>
                </a:lnTo>
                <a:lnTo>
                  <a:pt x="1018911" y="951231"/>
                </a:lnTo>
                <a:lnTo>
                  <a:pt x="1018119" y="961246"/>
                </a:lnTo>
                <a:lnTo>
                  <a:pt x="1016800" y="970470"/>
                </a:lnTo>
                <a:lnTo>
                  <a:pt x="1015216" y="979167"/>
                </a:lnTo>
                <a:lnTo>
                  <a:pt x="1013104" y="987337"/>
                </a:lnTo>
                <a:lnTo>
                  <a:pt x="1011785" y="991554"/>
                </a:lnTo>
                <a:lnTo>
                  <a:pt x="1010465" y="995243"/>
                </a:lnTo>
                <a:lnTo>
                  <a:pt x="1009145" y="998933"/>
                </a:lnTo>
                <a:lnTo>
                  <a:pt x="1007298" y="1002359"/>
                </a:lnTo>
                <a:lnTo>
                  <a:pt x="1005186" y="1005785"/>
                </a:lnTo>
                <a:lnTo>
                  <a:pt x="1003075" y="1008684"/>
                </a:lnTo>
                <a:lnTo>
                  <a:pt x="1000963" y="1011847"/>
                </a:lnTo>
                <a:lnTo>
                  <a:pt x="998588" y="1014746"/>
                </a:lnTo>
                <a:lnTo>
                  <a:pt x="995948" y="1017381"/>
                </a:lnTo>
                <a:lnTo>
                  <a:pt x="993309" y="1020017"/>
                </a:lnTo>
                <a:lnTo>
                  <a:pt x="990141" y="1022125"/>
                </a:lnTo>
                <a:lnTo>
                  <a:pt x="986974" y="1023970"/>
                </a:lnTo>
                <a:lnTo>
                  <a:pt x="983543" y="1025815"/>
                </a:lnTo>
                <a:lnTo>
                  <a:pt x="979848" y="1027396"/>
                </a:lnTo>
                <a:lnTo>
                  <a:pt x="976153" y="1028977"/>
                </a:lnTo>
                <a:lnTo>
                  <a:pt x="971929" y="1029768"/>
                </a:lnTo>
                <a:lnTo>
                  <a:pt x="967442" y="1030822"/>
                </a:lnTo>
                <a:lnTo>
                  <a:pt x="962955" y="1031349"/>
                </a:lnTo>
                <a:lnTo>
                  <a:pt x="958204" y="1031876"/>
                </a:lnTo>
                <a:lnTo>
                  <a:pt x="952926" y="1031876"/>
                </a:lnTo>
                <a:lnTo>
                  <a:pt x="540912" y="1031876"/>
                </a:lnTo>
                <a:lnTo>
                  <a:pt x="535633" y="1031876"/>
                </a:lnTo>
                <a:lnTo>
                  <a:pt x="530882" y="1031349"/>
                </a:lnTo>
                <a:lnTo>
                  <a:pt x="526395" y="1030822"/>
                </a:lnTo>
                <a:lnTo>
                  <a:pt x="521908" y="1029768"/>
                </a:lnTo>
                <a:lnTo>
                  <a:pt x="517685" y="1028977"/>
                </a:lnTo>
                <a:lnTo>
                  <a:pt x="513990" y="1027396"/>
                </a:lnTo>
                <a:lnTo>
                  <a:pt x="510294" y="1025815"/>
                </a:lnTo>
                <a:lnTo>
                  <a:pt x="506863" y="1023970"/>
                </a:lnTo>
                <a:lnTo>
                  <a:pt x="503696" y="1022125"/>
                </a:lnTo>
                <a:lnTo>
                  <a:pt x="500792" y="1020017"/>
                </a:lnTo>
                <a:lnTo>
                  <a:pt x="497889" y="1017381"/>
                </a:lnTo>
                <a:lnTo>
                  <a:pt x="495514" y="1014746"/>
                </a:lnTo>
                <a:lnTo>
                  <a:pt x="492874" y="1011847"/>
                </a:lnTo>
                <a:lnTo>
                  <a:pt x="490763" y="1008684"/>
                </a:lnTo>
                <a:lnTo>
                  <a:pt x="488651" y="1005785"/>
                </a:lnTo>
                <a:lnTo>
                  <a:pt x="486803" y="1002359"/>
                </a:lnTo>
                <a:lnTo>
                  <a:pt x="485220" y="998933"/>
                </a:lnTo>
                <a:lnTo>
                  <a:pt x="483636" y="995243"/>
                </a:lnTo>
                <a:lnTo>
                  <a:pt x="482053" y="991554"/>
                </a:lnTo>
                <a:lnTo>
                  <a:pt x="480997" y="987337"/>
                </a:lnTo>
                <a:lnTo>
                  <a:pt x="478621" y="979167"/>
                </a:lnTo>
                <a:lnTo>
                  <a:pt x="477038" y="970470"/>
                </a:lnTo>
                <a:lnTo>
                  <a:pt x="475982" y="961246"/>
                </a:lnTo>
                <a:lnTo>
                  <a:pt x="475190" y="951231"/>
                </a:lnTo>
                <a:lnTo>
                  <a:pt x="474662" y="941480"/>
                </a:lnTo>
                <a:lnTo>
                  <a:pt x="474662" y="930938"/>
                </a:lnTo>
                <a:lnTo>
                  <a:pt x="474662" y="920660"/>
                </a:lnTo>
                <a:lnTo>
                  <a:pt x="475190" y="910908"/>
                </a:lnTo>
                <a:lnTo>
                  <a:pt x="475982" y="900894"/>
                </a:lnTo>
                <a:lnTo>
                  <a:pt x="477038" y="891669"/>
                </a:lnTo>
                <a:lnTo>
                  <a:pt x="478621" y="882972"/>
                </a:lnTo>
                <a:lnTo>
                  <a:pt x="480997" y="874802"/>
                </a:lnTo>
                <a:lnTo>
                  <a:pt x="482053" y="870586"/>
                </a:lnTo>
                <a:lnTo>
                  <a:pt x="483636" y="866896"/>
                </a:lnTo>
                <a:lnTo>
                  <a:pt x="485220" y="863206"/>
                </a:lnTo>
                <a:lnTo>
                  <a:pt x="486803" y="859780"/>
                </a:lnTo>
                <a:lnTo>
                  <a:pt x="488651" y="856354"/>
                </a:lnTo>
                <a:lnTo>
                  <a:pt x="490763" y="853455"/>
                </a:lnTo>
                <a:lnTo>
                  <a:pt x="492874" y="850293"/>
                </a:lnTo>
                <a:lnTo>
                  <a:pt x="495514" y="847394"/>
                </a:lnTo>
                <a:lnTo>
                  <a:pt x="497889" y="844758"/>
                </a:lnTo>
                <a:lnTo>
                  <a:pt x="500792" y="842386"/>
                </a:lnTo>
                <a:lnTo>
                  <a:pt x="503696" y="840014"/>
                </a:lnTo>
                <a:lnTo>
                  <a:pt x="506863" y="838170"/>
                </a:lnTo>
                <a:lnTo>
                  <a:pt x="510294" y="836325"/>
                </a:lnTo>
                <a:lnTo>
                  <a:pt x="513990" y="834743"/>
                </a:lnTo>
                <a:lnTo>
                  <a:pt x="517685" y="833426"/>
                </a:lnTo>
                <a:lnTo>
                  <a:pt x="521908" y="832371"/>
                </a:lnTo>
                <a:lnTo>
                  <a:pt x="526395" y="831317"/>
                </a:lnTo>
                <a:lnTo>
                  <a:pt x="530882" y="830790"/>
                </a:lnTo>
                <a:lnTo>
                  <a:pt x="535633" y="830263"/>
                </a:lnTo>
                <a:close/>
                <a:moveTo>
                  <a:pt x="591344" y="588963"/>
                </a:moveTo>
                <a:lnTo>
                  <a:pt x="596636" y="588963"/>
                </a:lnTo>
                <a:lnTo>
                  <a:pt x="905404" y="588963"/>
                </a:lnTo>
                <a:lnTo>
                  <a:pt x="910431" y="588963"/>
                </a:lnTo>
                <a:lnTo>
                  <a:pt x="915458" y="589759"/>
                </a:lnTo>
                <a:lnTo>
                  <a:pt x="919956" y="590289"/>
                </a:lnTo>
                <a:lnTo>
                  <a:pt x="924190" y="591351"/>
                </a:lnTo>
                <a:lnTo>
                  <a:pt x="928423" y="592146"/>
                </a:lnTo>
                <a:lnTo>
                  <a:pt x="932392" y="593738"/>
                </a:lnTo>
                <a:lnTo>
                  <a:pt x="936096" y="595330"/>
                </a:lnTo>
                <a:lnTo>
                  <a:pt x="939271" y="597187"/>
                </a:lnTo>
                <a:lnTo>
                  <a:pt x="942446" y="599044"/>
                </a:lnTo>
                <a:lnTo>
                  <a:pt x="945621" y="601166"/>
                </a:lnTo>
                <a:lnTo>
                  <a:pt x="948267" y="603818"/>
                </a:lnTo>
                <a:lnTo>
                  <a:pt x="950913" y="606471"/>
                </a:lnTo>
                <a:lnTo>
                  <a:pt x="953294" y="609389"/>
                </a:lnTo>
                <a:lnTo>
                  <a:pt x="955411" y="612307"/>
                </a:lnTo>
                <a:lnTo>
                  <a:pt x="957792" y="615491"/>
                </a:lnTo>
                <a:lnTo>
                  <a:pt x="959644" y="618939"/>
                </a:lnTo>
                <a:lnTo>
                  <a:pt x="961231" y="622388"/>
                </a:lnTo>
                <a:lnTo>
                  <a:pt x="962554" y="626102"/>
                </a:lnTo>
                <a:lnTo>
                  <a:pt x="964142" y="629815"/>
                </a:lnTo>
                <a:lnTo>
                  <a:pt x="965465" y="633794"/>
                </a:lnTo>
                <a:lnTo>
                  <a:pt x="967581" y="642283"/>
                </a:lnTo>
                <a:lnTo>
                  <a:pt x="969169" y="651037"/>
                </a:lnTo>
                <a:lnTo>
                  <a:pt x="970492" y="660322"/>
                </a:lnTo>
                <a:lnTo>
                  <a:pt x="971021" y="670137"/>
                </a:lnTo>
                <a:lnTo>
                  <a:pt x="971550" y="680217"/>
                </a:lnTo>
                <a:lnTo>
                  <a:pt x="971550" y="690828"/>
                </a:lnTo>
                <a:lnTo>
                  <a:pt x="971550" y="700909"/>
                </a:lnTo>
                <a:lnTo>
                  <a:pt x="971021" y="710989"/>
                </a:lnTo>
                <a:lnTo>
                  <a:pt x="970492" y="721070"/>
                </a:lnTo>
                <a:lnTo>
                  <a:pt x="969169" y="730354"/>
                </a:lnTo>
                <a:lnTo>
                  <a:pt x="967581" y="738843"/>
                </a:lnTo>
                <a:lnTo>
                  <a:pt x="965465" y="747332"/>
                </a:lnTo>
                <a:lnTo>
                  <a:pt x="964142" y="751311"/>
                </a:lnTo>
                <a:lnTo>
                  <a:pt x="962554" y="755025"/>
                </a:lnTo>
                <a:lnTo>
                  <a:pt x="961231" y="759004"/>
                </a:lnTo>
                <a:lnTo>
                  <a:pt x="959644" y="762187"/>
                </a:lnTo>
                <a:lnTo>
                  <a:pt x="957792" y="765636"/>
                </a:lnTo>
                <a:lnTo>
                  <a:pt x="955411" y="769084"/>
                </a:lnTo>
                <a:lnTo>
                  <a:pt x="953294" y="772002"/>
                </a:lnTo>
                <a:lnTo>
                  <a:pt x="950913" y="774655"/>
                </a:lnTo>
                <a:lnTo>
                  <a:pt x="948267" y="777573"/>
                </a:lnTo>
                <a:lnTo>
                  <a:pt x="945621" y="779961"/>
                </a:lnTo>
                <a:lnTo>
                  <a:pt x="942446" y="782083"/>
                </a:lnTo>
                <a:lnTo>
                  <a:pt x="939271" y="783940"/>
                </a:lnTo>
                <a:lnTo>
                  <a:pt x="936096" y="786062"/>
                </a:lnTo>
                <a:lnTo>
                  <a:pt x="932392" y="787388"/>
                </a:lnTo>
                <a:lnTo>
                  <a:pt x="928423" y="788980"/>
                </a:lnTo>
                <a:lnTo>
                  <a:pt x="924190" y="790041"/>
                </a:lnTo>
                <a:lnTo>
                  <a:pt x="919956" y="790837"/>
                </a:lnTo>
                <a:lnTo>
                  <a:pt x="915458" y="791633"/>
                </a:lnTo>
                <a:lnTo>
                  <a:pt x="910431" y="792163"/>
                </a:lnTo>
                <a:lnTo>
                  <a:pt x="905404" y="792163"/>
                </a:lnTo>
                <a:lnTo>
                  <a:pt x="596636" y="792163"/>
                </a:lnTo>
                <a:lnTo>
                  <a:pt x="591344" y="792163"/>
                </a:lnTo>
                <a:lnTo>
                  <a:pt x="586317" y="791633"/>
                </a:lnTo>
                <a:lnTo>
                  <a:pt x="582083" y="790837"/>
                </a:lnTo>
                <a:lnTo>
                  <a:pt x="577850" y="790041"/>
                </a:lnTo>
                <a:lnTo>
                  <a:pt x="573352" y="788980"/>
                </a:lnTo>
                <a:lnTo>
                  <a:pt x="569648" y="787388"/>
                </a:lnTo>
                <a:lnTo>
                  <a:pt x="565944" y="786062"/>
                </a:lnTo>
                <a:lnTo>
                  <a:pt x="562504" y="783940"/>
                </a:lnTo>
                <a:lnTo>
                  <a:pt x="559329" y="782083"/>
                </a:lnTo>
                <a:lnTo>
                  <a:pt x="556419" y="779961"/>
                </a:lnTo>
                <a:lnTo>
                  <a:pt x="553508" y="777573"/>
                </a:lnTo>
                <a:lnTo>
                  <a:pt x="551127" y="774655"/>
                </a:lnTo>
                <a:lnTo>
                  <a:pt x="548481" y="772002"/>
                </a:lnTo>
                <a:lnTo>
                  <a:pt x="546365" y="769084"/>
                </a:lnTo>
                <a:lnTo>
                  <a:pt x="544248" y="765636"/>
                </a:lnTo>
                <a:lnTo>
                  <a:pt x="542396" y="762187"/>
                </a:lnTo>
                <a:lnTo>
                  <a:pt x="540544" y="759004"/>
                </a:lnTo>
                <a:lnTo>
                  <a:pt x="538956" y="755025"/>
                </a:lnTo>
                <a:lnTo>
                  <a:pt x="537633" y="751311"/>
                </a:lnTo>
                <a:lnTo>
                  <a:pt x="536575" y="747332"/>
                </a:lnTo>
                <a:lnTo>
                  <a:pt x="534458" y="738843"/>
                </a:lnTo>
                <a:lnTo>
                  <a:pt x="532871" y="730354"/>
                </a:lnTo>
                <a:lnTo>
                  <a:pt x="531548" y="721070"/>
                </a:lnTo>
                <a:lnTo>
                  <a:pt x="530490" y="710989"/>
                </a:lnTo>
                <a:lnTo>
                  <a:pt x="530225" y="700909"/>
                </a:lnTo>
                <a:lnTo>
                  <a:pt x="530225" y="690828"/>
                </a:lnTo>
                <a:lnTo>
                  <a:pt x="530225" y="680217"/>
                </a:lnTo>
                <a:lnTo>
                  <a:pt x="530490" y="670137"/>
                </a:lnTo>
                <a:lnTo>
                  <a:pt x="531548" y="660322"/>
                </a:lnTo>
                <a:lnTo>
                  <a:pt x="532871" y="651037"/>
                </a:lnTo>
                <a:lnTo>
                  <a:pt x="534458" y="642283"/>
                </a:lnTo>
                <a:lnTo>
                  <a:pt x="536575" y="633794"/>
                </a:lnTo>
                <a:lnTo>
                  <a:pt x="537633" y="629815"/>
                </a:lnTo>
                <a:lnTo>
                  <a:pt x="538956" y="626102"/>
                </a:lnTo>
                <a:lnTo>
                  <a:pt x="540544" y="622388"/>
                </a:lnTo>
                <a:lnTo>
                  <a:pt x="542396" y="618939"/>
                </a:lnTo>
                <a:lnTo>
                  <a:pt x="544248" y="615491"/>
                </a:lnTo>
                <a:lnTo>
                  <a:pt x="546365" y="612307"/>
                </a:lnTo>
                <a:lnTo>
                  <a:pt x="548481" y="609389"/>
                </a:lnTo>
                <a:lnTo>
                  <a:pt x="551127" y="606471"/>
                </a:lnTo>
                <a:lnTo>
                  <a:pt x="553508" y="603818"/>
                </a:lnTo>
                <a:lnTo>
                  <a:pt x="556419" y="601166"/>
                </a:lnTo>
                <a:lnTo>
                  <a:pt x="559329" y="599044"/>
                </a:lnTo>
                <a:lnTo>
                  <a:pt x="562504" y="597187"/>
                </a:lnTo>
                <a:lnTo>
                  <a:pt x="565944" y="595330"/>
                </a:lnTo>
                <a:lnTo>
                  <a:pt x="569648" y="593738"/>
                </a:lnTo>
                <a:lnTo>
                  <a:pt x="573352" y="592146"/>
                </a:lnTo>
                <a:lnTo>
                  <a:pt x="577850" y="591351"/>
                </a:lnTo>
                <a:lnTo>
                  <a:pt x="582083" y="590289"/>
                </a:lnTo>
                <a:lnTo>
                  <a:pt x="586317" y="589759"/>
                </a:lnTo>
                <a:lnTo>
                  <a:pt x="591344" y="588963"/>
                </a:lnTo>
                <a:close/>
                <a:moveTo>
                  <a:pt x="573015" y="0"/>
                </a:moveTo>
                <a:lnTo>
                  <a:pt x="580426" y="0"/>
                </a:lnTo>
                <a:lnTo>
                  <a:pt x="588630" y="265"/>
                </a:lnTo>
                <a:lnTo>
                  <a:pt x="597365" y="1058"/>
                </a:lnTo>
                <a:lnTo>
                  <a:pt x="606628" y="1588"/>
                </a:lnTo>
                <a:lnTo>
                  <a:pt x="616421" y="2910"/>
                </a:lnTo>
                <a:lnTo>
                  <a:pt x="626743" y="4498"/>
                </a:lnTo>
                <a:lnTo>
                  <a:pt x="637595" y="6615"/>
                </a:lnTo>
                <a:lnTo>
                  <a:pt x="648446" y="8996"/>
                </a:lnTo>
                <a:lnTo>
                  <a:pt x="659563" y="12171"/>
                </a:lnTo>
                <a:lnTo>
                  <a:pt x="670679" y="15875"/>
                </a:lnTo>
                <a:lnTo>
                  <a:pt x="682060" y="20638"/>
                </a:lnTo>
                <a:lnTo>
                  <a:pt x="693176" y="25400"/>
                </a:lnTo>
                <a:lnTo>
                  <a:pt x="698734" y="28310"/>
                </a:lnTo>
                <a:lnTo>
                  <a:pt x="704027" y="31485"/>
                </a:lnTo>
                <a:lnTo>
                  <a:pt x="709586" y="34396"/>
                </a:lnTo>
                <a:lnTo>
                  <a:pt x="714879" y="38100"/>
                </a:lnTo>
                <a:lnTo>
                  <a:pt x="719908" y="41540"/>
                </a:lnTo>
                <a:lnTo>
                  <a:pt x="725201" y="45773"/>
                </a:lnTo>
                <a:lnTo>
                  <a:pt x="729965" y="49742"/>
                </a:lnTo>
                <a:lnTo>
                  <a:pt x="734994" y="53975"/>
                </a:lnTo>
                <a:lnTo>
                  <a:pt x="739758" y="58738"/>
                </a:lnTo>
                <a:lnTo>
                  <a:pt x="744258" y="63235"/>
                </a:lnTo>
                <a:lnTo>
                  <a:pt x="748757" y="68527"/>
                </a:lnTo>
                <a:lnTo>
                  <a:pt x="752992" y="73819"/>
                </a:lnTo>
                <a:lnTo>
                  <a:pt x="756962" y="79375"/>
                </a:lnTo>
                <a:lnTo>
                  <a:pt x="761197" y="85460"/>
                </a:lnTo>
                <a:lnTo>
                  <a:pt x="764902" y="91546"/>
                </a:lnTo>
                <a:lnTo>
                  <a:pt x="768343" y="98160"/>
                </a:lnTo>
                <a:lnTo>
                  <a:pt x="771519" y="104510"/>
                </a:lnTo>
                <a:lnTo>
                  <a:pt x="774695" y="111654"/>
                </a:lnTo>
                <a:lnTo>
                  <a:pt x="777606" y="119063"/>
                </a:lnTo>
                <a:lnTo>
                  <a:pt x="780253" y="126735"/>
                </a:lnTo>
                <a:lnTo>
                  <a:pt x="782370" y="134673"/>
                </a:lnTo>
                <a:lnTo>
                  <a:pt x="784752" y="143140"/>
                </a:lnTo>
                <a:lnTo>
                  <a:pt x="786340" y="151606"/>
                </a:lnTo>
                <a:lnTo>
                  <a:pt x="787664" y="160338"/>
                </a:lnTo>
                <a:lnTo>
                  <a:pt x="788987" y="169598"/>
                </a:lnTo>
                <a:lnTo>
                  <a:pt x="789516" y="179388"/>
                </a:lnTo>
                <a:lnTo>
                  <a:pt x="790310" y="189706"/>
                </a:lnTo>
                <a:lnTo>
                  <a:pt x="790575" y="199760"/>
                </a:lnTo>
                <a:lnTo>
                  <a:pt x="790310" y="209550"/>
                </a:lnTo>
                <a:lnTo>
                  <a:pt x="790046" y="218810"/>
                </a:lnTo>
                <a:lnTo>
                  <a:pt x="788987" y="237067"/>
                </a:lnTo>
                <a:lnTo>
                  <a:pt x="787134" y="254794"/>
                </a:lnTo>
                <a:lnTo>
                  <a:pt x="785017" y="271992"/>
                </a:lnTo>
                <a:lnTo>
                  <a:pt x="781841" y="288396"/>
                </a:lnTo>
                <a:lnTo>
                  <a:pt x="778400" y="304536"/>
                </a:lnTo>
                <a:lnTo>
                  <a:pt x="774430" y="320146"/>
                </a:lnTo>
                <a:lnTo>
                  <a:pt x="770195" y="334963"/>
                </a:lnTo>
                <a:lnTo>
                  <a:pt x="765167" y="349250"/>
                </a:lnTo>
                <a:lnTo>
                  <a:pt x="760138" y="363008"/>
                </a:lnTo>
                <a:lnTo>
                  <a:pt x="754580" y="376238"/>
                </a:lnTo>
                <a:lnTo>
                  <a:pt x="749022" y="389202"/>
                </a:lnTo>
                <a:lnTo>
                  <a:pt x="743199" y="401373"/>
                </a:lnTo>
                <a:lnTo>
                  <a:pt x="737111" y="413279"/>
                </a:lnTo>
                <a:lnTo>
                  <a:pt x="731024" y="424656"/>
                </a:lnTo>
                <a:lnTo>
                  <a:pt x="724672" y="435504"/>
                </a:lnTo>
                <a:lnTo>
                  <a:pt x="718584" y="445823"/>
                </a:lnTo>
                <a:lnTo>
                  <a:pt x="712497" y="455613"/>
                </a:lnTo>
                <a:lnTo>
                  <a:pt x="700057" y="474398"/>
                </a:lnTo>
                <a:lnTo>
                  <a:pt x="678354" y="506148"/>
                </a:lnTo>
                <a:lnTo>
                  <a:pt x="668826" y="519906"/>
                </a:lnTo>
                <a:lnTo>
                  <a:pt x="665121" y="525992"/>
                </a:lnTo>
                <a:lnTo>
                  <a:pt x="661680" y="532342"/>
                </a:lnTo>
                <a:lnTo>
                  <a:pt x="659033" y="537633"/>
                </a:lnTo>
                <a:lnTo>
                  <a:pt x="656651" y="542925"/>
                </a:lnTo>
                <a:lnTo>
                  <a:pt x="655063" y="547688"/>
                </a:lnTo>
                <a:lnTo>
                  <a:pt x="654004" y="552450"/>
                </a:lnTo>
                <a:lnTo>
                  <a:pt x="591013" y="552450"/>
                </a:lnTo>
                <a:lnTo>
                  <a:pt x="581749" y="552715"/>
                </a:lnTo>
                <a:lnTo>
                  <a:pt x="573280" y="553773"/>
                </a:lnTo>
                <a:lnTo>
                  <a:pt x="565339" y="554831"/>
                </a:lnTo>
                <a:lnTo>
                  <a:pt x="557929" y="556683"/>
                </a:lnTo>
                <a:lnTo>
                  <a:pt x="551047" y="559329"/>
                </a:lnTo>
                <a:lnTo>
                  <a:pt x="544430" y="561975"/>
                </a:lnTo>
                <a:lnTo>
                  <a:pt x="538607" y="565150"/>
                </a:lnTo>
                <a:lnTo>
                  <a:pt x="533049" y="568590"/>
                </a:lnTo>
                <a:lnTo>
                  <a:pt x="528021" y="572294"/>
                </a:lnTo>
                <a:lnTo>
                  <a:pt x="523521" y="576263"/>
                </a:lnTo>
                <a:lnTo>
                  <a:pt x="519286" y="580231"/>
                </a:lnTo>
                <a:lnTo>
                  <a:pt x="515581" y="584729"/>
                </a:lnTo>
                <a:lnTo>
                  <a:pt x="512140" y="588963"/>
                </a:lnTo>
                <a:lnTo>
                  <a:pt x="509229" y="593461"/>
                </a:lnTo>
                <a:lnTo>
                  <a:pt x="506318" y="597694"/>
                </a:lnTo>
                <a:lnTo>
                  <a:pt x="504200" y="601663"/>
                </a:lnTo>
                <a:lnTo>
                  <a:pt x="502083" y="606161"/>
                </a:lnTo>
                <a:lnTo>
                  <a:pt x="500230" y="610129"/>
                </a:lnTo>
                <a:lnTo>
                  <a:pt x="498377" y="614892"/>
                </a:lnTo>
                <a:lnTo>
                  <a:pt x="496789" y="619390"/>
                </a:lnTo>
                <a:lnTo>
                  <a:pt x="493878" y="629179"/>
                </a:lnTo>
                <a:lnTo>
                  <a:pt x="491496" y="639498"/>
                </a:lnTo>
                <a:lnTo>
                  <a:pt x="489908" y="650875"/>
                </a:lnTo>
                <a:lnTo>
                  <a:pt x="488584" y="663046"/>
                </a:lnTo>
                <a:lnTo>
                  <a:pt x="487790" y="676275"/>
                </a:lnTo>
                <a:lnTo>
                  <a:pt x="487790" y="690827"/>
                </a:lnTo>
                <a:lnTo>
                  <a:pt x="487790" y="705115"/>
                </a:lnTo>
                <a:lnTo>
                  <a:pt x="488584" y="718079"/>
                </a:lnTo>
                <a:lnTo>
                  <a:pt x="489908" y="730515"/>
                </a:lnTo>
                <a:lnTo>
                  <a:pt x="491496" y="741892"/>
                </a:lnTo>
                <a:lnTo>
                  <a:pt x="493878" y="752211"/>
                </a:lnTo>
                <a:lnTo>
                  <a:pt x="496789" y="762000"/>
                </a:lnTo>
                <a:lnTo>
                  <a:pt x="498377" y="766498"/>
                </a:lnTo>
                <a:lnTo>
                  <a:pt x="500230" y="770996"/>
                </a:lnTo>
                <a:lnTo>
                  <a:pt x="502083" y="775494"/>
                </a:lnTo>
                <a:lnTo>
                  <a:pt x="504200" y="779463"/>
                </a:lnTo>
                <a:lnTo>
                  <a:pt x="506053" y="783167"/>
                </a:lnTo>
                <a:lnTo>
                  <a:pt x="508170" y="786871"/>
                </a:lnTo>
                <a:lnTo>
                  <a:pt x="510817" y="790575"/>
                </a:lnTo>
                <a:lnTo>
                  <a:pt x="513464" y="794015"/>
                </a:lnTo>
                <a:lnTo>
                  <a:pt x="507112" y="795602"/>
                </a:lnTo>
                <a:lnTo>
                  <a:pt x="500759" y="797190"/>
                </a:lnTo>
                <a:lnTo>
                  <a:pt x="494937" y="799306"/>
                </a:lnTo>
                <a:lnTo>
                  <a:pt x="489379" y="801688"/>
                </a:lnTo>
                <a:lnTo>
                  <a:pt x="484350" y="804333"/>
                </a:lnTo>
                <a:lnTo>
                  <a:pt x="479321" y="806979"/>
                </a:lnTo>
                <a:lnTo>
                  <a:pt x="475086" y="810154"/>
                </a:lnTo>
                <a:lnTo>
                  <a:pt x="471116" y="813329"/>
                </a:lnTo>
                <a:lnTo>
                  <a:pt x="466881" y="816769"/>
                </a:lnTo>
                <a:lnTo>
                  <a:pt x="463441" y="820208"/>
                </a:lnTo>
                <a:lnTo>
                  <a:pt x="460529" y="823648"/>
                </a:lnTo>
                <a:lnTo>
                  <a:pt x="457353" y="827352"/>
                </a:lnTo>
                <a:lnTo>
                  <a:pt x="454442" y="831056"/>
                </a:lnTo>
                <a:lnTo>
                  <a:pt x="452060" y="834761"/>
                </a:lnTo>
                <a:lnTo>
                  <a:pt x="448090" y="841904"/>
                </a:lnTo>
                <a:lnTo>
                  <a:pt x="445972" y="846138"/>
                </a:lnTo>
                <a:lnTo>
                  <a:pt x="444120" y="850106"/>
                </a:lnTo>
                <a:lnTo>
                  <a:pt x="442267" y="854869"/>
                </a:lnTo>
                <a:lnTo>
                  <a:pt x="440679" y="859102"/>
                </a:lnTo>
                <a:lnTo>
                  <a:pt x="437767" y="869156"/>
                </a:lnTo>
                <a:lnTo>
                  <a:pt x="435650" y="879740"/>
                </a:lnTo>
                <a:lnTo>
                  <a:pt x="433797" y="890852"/>
                </a:lnTo>
                <a:lnTo>
                  <a:pt x="432474" y="903288"/>
                </a:lnTo>
                <a:lnTo>
                  <a:pt x="431945" y="916252"/>
                </a:lnTo>
                <a:lnTo>
                  <a:pt x="431680" y="930540"/>
                </a:lnTo>
                <a:lnTo>
                  <a:pt x="431945" y="945092"/>
                </a:lnTo>
                <a:lnTo>
                  <a:pt x="432474" y="958056"/>
                </a:lnTo>
                <a:lnTo>
                  <a:pt x="433797" y="970492"/>
                </a:lnTo>
                <a:lnTo>
                  <a:pt x="435650" y="981604"/>
                </a:lnTo>
                <a:lnTo>
                  <a:pt x="437767" y="992188"/>
                </a:lnTo>
                <a:lnTo>
                  <a:pt x="440679" y="1001977"/>
                </a:lnTo>
                <a:lnTo>
                  <a:pt x="442267" y="1006475"/>
                </a:lnTo>
                <a:lnTo>
                  <a:pt x="444120" y="1011238"/>
                </a:lnTo>
                <a:lnTo>
                  <a:pt x="445972" y="1015206"/>
                </a:lnTo>
                <a:lnTo>
                  <a:pt x="448090" y="1019440"/>
                </a:lnTo>
                <a:lnTo>
                  <a:pt x="449942" y="1023144"/>
                </a:lnTo>
                <a:lnTo>
                  <a:pt x="452324" y="1026848"/>
                </a:lnTo>
                <a:lnTo>
                  <a:pt x="454971" y="1030817"/>
                </a:lnTo>
                <a:lnTo>
                  <a:pt x="457618" y="1034521"/>
                </a:lnTo>
                <a:lnTo>
                  <a:pt x="460529" y="1038225"/>
                </a:lnTo>
                <a:lnTo>
                  <a:pt x="463970" y="1041665"/>
                </a:lnTo>
                <a:lnTo>
                  <a:pt x="467675" y="1045369"/>
                </a:lnTo>
                <a:lnTo>
                  <a:pt x="471645" y="1048809"/>
                </a:lnTo>
                <a:lnTo>
                  <a:pt x="475616" y="1051719"/>
                </a:lnTo>
                <a:lnTo>
                  <a:pt x="480380" y="1054894"/>
                </a:lnTo>
                <a:lnTo>
                  <a:pt x="485144" y="1057804"/>
                </a:lnTo>
                <a:lnTo>
                  <a:pt x="490437" y="1060186"/>
                </a:lnTo>
                <a:lnTo>
                  <a:pt x="496260" y="1062567"/>
                </a:lnTo>
                <a:lnTo>
                  <a:pt x="502347" y="1064419"/>
                </a:lnTo>
                <a:lnTo>
                  <a:pt x="508435" y="1066271"/>
                </a:lnTo>
                <a:lnTo>
                  <a:pt x="515316" y="1067594"/>
                </a:lnTo>
                <a:lnTo>
                  <a:pt x="511876" y="1071827"/>
                </a:lnTo>
                <a:lnTo>
                  <a:pt x="508435" y="1076590"/>
                </a:lnTo>
                <a:lnTo>
                  <a:pt x="505788" y="1080823"/>
                </a:lnTo>
                <a:lnTo>
                  <a:pt x="503141" y="1085586"/>
                </a:lnTo>
                <a:lnTo>
                  <a:pt x="501024" y="1089554"/>
                </a:lnTo>
                <a:lnTo>
                  <a:pt x="499171" y="1094052"/>
                </a:lnTo>
                <a:lnTo>
                  <a:pt x="497583" y="1098286"/>
                </a:lnTo>
                <a:lnTo>
                  <a:pt x="495731" y="1103048"/>
                </a:lnTo>
                <a:lnTo>
                  <a:pt x="493084" y="1112838"/>
                </a:lnTo>
                <a:lnTo>
                  <a:pt x="490967" y="1123156"/>
                </a:lnTo>
                <a:lnTo>
                  <a:pt x="489114" y="1134534"/>
                </a:lnTo>
                <a:lnTo>
                  <a:pt x="487790" y="1146704"/>
                </a:lnTo>
                <a:lnTo>
                  <a:pt x="487261" y="1159934"/>
                </a:lnTo>
                <a:lnTo>
                  <a:pt x="486732" y="1174221"/>
                </a:lnTo>
                <a:lnTo>
                  <a:pt x="487261" y="1188509"/>
                </a:lnTo>
                <a:lnTo>
                  <a:pt x="487790" y="1202002"/>
                </a:lnTo>
                <a:lnTo>
                  <a:pt x="489114" y="1214438"/>
                </a:lnTo>
                <a:lnTo>
                  <a:pt x="490967" y="1225550"/>
                </a:lnTo>
                <a:lnTo>
                  <a:pt x="493084" y="1236134"/>
                </a:lnTo>
                <a:lnTo>
                  <a:pt x="495731" y="1245659"/>
                </a:lnTo>
                <a:lnTo>
                  <a:pt x="497583" y="1250156"/>
                </a:lnTo>
                <a:lnTo>
                  <a:pt x="499171" y="1254654"/>
                </a:lnTo>
                <a:lnTo>
                  <a:pt x="501024" y="1258888"/>
                </a:lnTo>
                <a:lnTo>
                  <a:pt x="503141" y="1263121"/>
                </a:lnTo>
                <a:lnTo>
                  <a:pt x="505523" y="1267090"/>
                </a:lnTo>
                <a:lnTo>
                  <a:pt x="507641" y="1270794"/>
                </a:lnTo>
                <a:lnTo>
                  <a:pt x="510288" y="1274498"/>
                </a:lnTo>
                <a:lnTo>
                  <a:pt x="513199" y="1278467"/>
                </a:lnTo>
                <a:lnTo>
                  <a:pt x="516375" y="1282171"/>
                </a:lnTo>
                <a:lnTo>
                  <a:pt x="519816" y="1285875"/>
                </a:lnTo>
                <a:lnTo>
                  <a:pt x="523521" y="1289315"/>
                </a:lnTo>
                <a:lnTo>
                  <a:pt x="527756" y="1292754"/>
                </a:lnTo>
                <a:lnTo>
                  <a:pt x="531991" y="1296194"/>
                </a:lnTo>
                <a:lnTo>
                  <a:pt x="536755" y="1299369"/>
                </a:lnTo>
                <a:lnTo>
                  <a:pt x="542048" y="1302015"/>
                </a:lnTo>
                <a:lnTo>
                  <a:pt x="547606" y="1304661"/>
                </a:lnTo>
                <a:lnTo>
                  <a:pt x="553429" y="1307042"/>
                </a:lnTo>
                <a:lnTo>
                  <a:pt x="559781" y="1308894"/>
                </a:lnTo>
                <a:lnTo>
                  <a:pt x="566663" y="1310481"/>
                </a:lnTo>
                <a:lnTo>
                  <a:pt x="573809" y="1311804"/>
                </a:lnTo>
                <a:lnTo>
                  <a:pt x="568780" y="1317361"/>
                </a:lnTo>
                <a:lnTo>
                  <a:pt x="564016" y="1322917"/>
                </a:lnTo>
                <a:lnTo>
                  <a:pt x="560311" y="1328738"/>
                </a:lnTo>
                <a:lnTo>
                  <a:pt x="557135" y="1334294"/>
                </a:lnTo>
                <a:lnTo>
                  <a:pt x="555017" y="1338792"/>
                </a:lnTo>
                <a:lnTo>
                  <a:pt x="553164" y="1342761"/>
                </a:lnTo>
                <a:lnTo>
                  <a:pt x="551312" y="1347259"/>
                </a:lnTo>
                <a:lnTo>
                  <a:pt x="549724" y="1351756"/>
                </a:lnTo>
                <a:lnTo>
                  <a:pt x="547077" y="1361546"/>
                </a:lnTo>
                <a:lnTo>
                  <a:pt x="544430" y="1372129"/>
                </a:lnTo>
                <a:lnTo>
                  <a:pt x="543107" y="1383242"/>
                </a:lnTo>
                <a:lnTo>
                  <a:pt x="541784" y="1395677"/>
                </a:lnTo>
                <a:lnTo>
                  <a:pt x="540725" y="1408642"/>
                </a:lnTo>
                <a:lnTo>
                  <a:pt x="540725" y="1423459"/>
                </a:lnTo>
                <a:lnTo>
                  <a:pt x="540725" y="1437481"/>
                </a:lnTo>
                <a:lnTo>
                  <a:pt x="541784" y="1450711"/>
                </a:lnTo>
                <a:lnTo>
                  <a:pt x="543107" y="1463146"/>
                </a:lnTo>
                <a:lnTo>
                  <a:pt x="544430" y="1474259"/>
                </a:lnTo>
                <a:lnTo>
                  <a:pt x="547077" y="1484842"/>
                </a:lnTo>
                <a:lnTo>
                  <a:pt x="549724" y="1494367"/>
                </a:lnTo>
                <a:lnTo>
                  <a:pt x="551312" y="1499129"/>
                </a:lnTo>
                <a:lnTo>
                  <a:pt x="553164" y="1503627"/>
                </a:lnTo>
                <a:lnTo>
                  <a:pt x="555017" y="1507596"/>
                </a:lnTo>
                <a:lnTo>
                  <a:pt x="557135" y="1512094"/>
                </a:lnTo>
                <a:lnTo>
                  <a:pt x="559781" y="1516327"/>
                </a:lnTo>
                <a:lnTo>
                  <a:pt x="562428" y="1520825"/>
                </a:lnTo>
                <a:lnTo>
                  <a:pt x="321047" y="1520825"/>
                </a:lnTo>
                <a:lnTo>
                  <a:pt x="312842" y="1520825"/>
                </a:lnTo>
                <a:lnTo>
                  <a:pt x="304373" y="1520296"/>
                </a:lnTo>
                <a:lnTo>
                  <a:pt x="296433" y="1519767"/>
                </a:lnTo>
                <a:lnTo>
                  <a:pt x="288228" y="1519238"/>
                </a:lnTo>
                <a:lnTo>
                  <a:pt x="280288" y="1518179"/>
                </a:lnTo>
                <a:lnTo>
                  <a:pt x="272083" y="1517121"/>
                </a:lnTo>
                <a:lnTo>
                  <a:pt x="264407" y="1515798"/>
                </a:lnTo>
                <a:lnTo>
                  <a:pt x="256203" y="1514211"/>
                </a:lnTo>
                <a:lnTo>
                  <a:pt x="248527" y="1512623"/>
                </a:lnTo>
                <a:lnTo>
                  <a:pt x="240852" y="1510771"/>
                </a:lnTo>
                <a:lnTo>
                  <a:pt x="233441" y="1508654"/>
                </a:lnTo>
                <a:lnTo>
                  <a:pt x="225501" y="1506538"/>
                </a:lnTo>
                <a:lnTo>
                  <a:pt x="218090" y="1503892"/>
                </a:lnTo>
                <a:lnTo>
                  <a:pt x="210679" y="1501511"/>
                </a:lnTo>
                <a:lnTo>
                  <a:pt x="203268" y="1498600"/>
                </a:lnTo>
                <a:lnTo>
                  <a:pt x="196122" y="1495690"/>
                </a:lnTo>
                <a:lnTo>
                  <a:pt x="188976" y="1492515"/>
                </a:lnTo>
                <a:lnTo>
                  <a:pt x="181830" y="1489075"/>
                </a:lnTo>
                <a:lnTo>
                  <a:pt x="174948" y="1485636"/>
                </a:lnTo>
                <a:lnTo>
                  <a:pt x="168067" y="1482196"/>
                </a:lnTo>
                <a:lnTo>
                  <a:pt x="161450" y="1478227"/>
                </a:lnTo>
                <a:lnTo>
                  <a:pt x="154569" y="1474523"/>
                </a:lnTo>
                <a:lnTo>
                  <a:pt x="147952" y="1470290"/>
                </a:lnTo>
                <a:lnTo>
                  <a:pt x="141600" y="1466056"/>
                </a:lnTo>
                <a:lnTo>
                  <a:pt x="129160" y="1457061"/>
                </a:lnTo>
                <a:lnTo>
                  <a:pt x="116985" y="1447536"/>
                </a:lnTo>
                <a:lnTo>
                  <a:pt x="105075" y="1437481"/>
                </a:lnTo>
                <a:lnTo>
                  <a:pt x="93959" y="1426634"/>
                </a:lnTo>
                <a:lnTo>
                  <a:pt x="83372" y="1415521"/>
                </a:lnTo>
                <a:lnTo>
                  <a:pt x="73579" y="1404144"/>
                </a:lnTo>
                <a:lnTo>
                  <a:pt x="64051" y="1391973"/>
                </a:lnTo>
                <a:lnTo>
                  <a:pt x="55052" y="1379273"/>
                </a:lnTo>
                <a:lnTo>
                  <a:pt x="50552" y="1373188"/>
                </a:lnTo>
                <a:lnTo>
                  <a:pt x="46582" y="1366309"/>
                </a:lnTo>
                <a:lnTo>
                  <a:pt x="42612" y="1359694"/>
                </a:lnTo>
                <a:lnTo>
                  <a:pt x="38907" y="1352815"/>
                </a:lnTo>
                <a:lnTo>
                  <a:pt x="35466" y="1346200"/>
                </a:lnTo>
                <a:lnTo>
                  <a:pt x="31761" y="1339056"/>
                </a:lnTo>
                <a:lnTo>
                  <a:pt x="28585" y="1332177"/>
                </a:lnTo>
                <a:lnTo>
                  <a:pt x="25409" y="1325034"/>
                </a:lnTo>
                <a:lnTo>
                  <a:pt x="22497" y="1317625"/>
                </a:lnTo>
                <a:lnTo>
                  <a:pt x="19586" y="1310481"/>
                </a:lnTo>
                <a:lnTo>
                  <a:pt x="17204" y="1303073"/>
                </a:lnTo>
                <a:lnTo>
                  <a:pt x="14557" y="1295665"/>
                </a:lnTo>
                <a:lnTo>
                  <a:pt x="12440" y="1287727"/>
                </a:lnTo>
                <a:lnTo>
                  <a:pt x="10322" y="1280054"/>
                </a:lnTo>
                <a:lnTo>
                  <a:pt x="8470" y="1272646"/>
                </a:lnTo>
                <a:lnTo>
                  <a:pt x="6617" y="1264444"/>
                </a:lnTo>
                <a:lnTo>
                  <a:pt x="5294" y="1256771"/>
                </a:lnTo>
                <a:lnTo>
                  <a:pt x="3706" y="1248834"/>
                </a:lnTo>
                <a:lnTo>
                  <a:pt x="2912" y="1240896"/>
                </a:lnTo>
                <a:lnTo>
                  <a:pt x="1853" y="1232959"/>
                </a:lnTo>
                <a:lnTo>
                  <a:pt x="1059" y="1224756"/>
                </a:lnTo>
                <a:lnTo>
                  <a:pt x="529" y="1216554"/>
                </a:lnTo>
                <a:lnTo>
                  <a:pt x="265" y="1208352"/>
                </a:lnTo>
                <a:lnTo>
                  <a:pt x="0" y="1200150"/>
                </a:lnTo>
                <a:lnTo>
                  <a:pt x="0" y="857515"/>
                </a:lnTo>
                <a:lnTo>
                  <a:pt x="265" y="847196"/>
                </a:lnTo>
                <a:lnTo>
                  <a:pt x="1059" y="836348"/>
                </a:lnTo>
                <a:lnTo>
                  <a:pt x="1588" y="826029"/>
                </a:lnTo>
                <a:lnTo>
                  <a:pt x="2912" y="815711"/>
                </a:lnTo>
                <a:lnTo>
                  <a:pt x="4500" y="805656"/>
                </a:lnTo>
                <a:lnTo>
                  <a:pt x="6352" y="795602"/>
                </a:lnTo>
                <a:lnTo>
                  <a:pt x="8205" y="785813"/>
                </a:lnTo>
                <a:lnTo>
                  <a:pt x="10587" y="776023"/>
                </a:lnTo>
                <a:lnTo>
                  <a:pt x="13498" y="766498"/>
                </a:lnTo>
                <a:lnTo>
                  <a:pt x="16410" y="757238"/>
                </a:lnTo>
                <a:lnTo>
                  <a:pt x="19851" y="747713"/>
                </a:lnTo>
                <a:lnTo>
                  <a:pt x="23291" y="738717"/>
                </a:lnTo>
                <a:lnTo>
                  <a:pt x="27261" y="730250"/>
                </a:lnTo>
                <a:lnTo>
                  <a:pt x="31761" y="721519"/>
                </a:lnTo>
                <a:lnTo>
                  <a:pt x="35996" y="712788"/>
                </a:lnTo>
                <a:lnTo>
                  <a:pt x="41024" y="704850"/>
                </a:lnTo>
                <a:lnTo>
                  <a:pt x="46053" y="696648"/>
                </a:lnTo>
                <a:lnTo>
                  <a:pt x="51346" y="688711"/>
                </a:lnTo>
                <a:lnTo>
                  <a:pt x="56905" y="680773"/>
                </a:lnTo>
                <a:lnTo>
                  <a:pt x="62727" y="673365"/>
                </a:lnTo>
                <a:lnTo>
                  <a:pt x="68550" y="666221"/>
                </a:lnTo>
                <a:lnTo>
                  <a:pt x="75167" y="659077"/>
                </a:lnTo>
                <a:lnTo>
                  <a:pt x="81519" y="652198"/>
                </a:lnTo>
                <a:lnTo>
                  <a:pt x="88401" y="645848"/>
                </a:lnTo>
                <a:lnTo>
                  <a:pt x="95547" y="639498"/>
                </a:lnTo>
                <a:lnTo>
                  <a:pt x="102958" y="633413"/>
                </a:lnTo>
                <a:lnTo>
                  <a:pt x="110368" y="627592"/>
                </a:lnTo>
                <a:lnTo>
                  <a:pt x="118308" y="622036"/>
                </a:lnTo>
                <a:lnTo>
                  <a:pt x="126249" y="616744"/>
                </a:lnTo>
                <a:lnTo>
                  <a:pt x="134453" y="611452"/>
                </a:lnTo>
                <a:lnTo>
                  <a:pt x="143188" y="606690"/>
                </a:lnTo>
                <a:lnTo>
                  <a:pt x="151392" y="602192"/>
                </a:lnTo>
                <a:lnTo>
                  <a:pt x="168596" y="587904"/>
                </a:lnTo>
                <a:lnTo>
                  <a:pt x="189505" y="569913"/>
                </a:lnTo>
                <a:lnTo>
                  <a:pt x="214120" y="548481"/>
                </a:lnTo>
                <a:lnTo>
                  <a:pt x="241381" y="524140"/>
                </a:lnTo>
                <a:lnTo>
                  <a:pt x="270760" y="497152"/>
                </a:lnTo>
                <a:lnTo>
                  <a:pt x="301726" y="468048"/>
                </a:lnTo>
                <a:lnTo>
                  <a:pt x="317342" y="452967"/>
                </a:lnTo>
                <a:lnTo>
                  <a:pt x="333222" y="437356"/>
                </a:lnTo>
                <a:lnTo>
                  <a:pt x="349367" y="421217"/>
                </a:lnTo>
                <a:lnTo>
                  <a:pt x="365247" y="405077"/>
                </a:lnTo>
                <a:lnTo>
                  <a:pt x="381128" y="388408"/>
                </a:lnTo>
                <a:lnTo>
                  <a:pt x="396479" y="371740"/>
                </a:lnTo>
                <a:lnTo>
                  <a:pt x="412094" y="354542"/>
                </a:lnTo>
                <a:lnTo>
                  <a:pt x="426916" y="337608"/>
                </a:lnTo>
                <a:lnTo>
                  <a:pt x="441473" y="320411"/>
                </a:lnTo>
                <a:lnTo>
                  <a:pt x="455765" y="303477"/>
                </a:lnTo>
                <a:lnTo>
                  <a:pt x="469263" y="286015"/>
                </a:lnTo>
                <a:lnTo>
                  <a:pt x="482232" y="269081"/>
                </a:lnTo>
                <a:lnTo>
                  <a:pt x="494143" y="252148"/>
                </a:lnTo>
                <a:lnTo>
                  <a:pt x="505523" y="235215"/>
                </a:lnTo>
                <a:lnTo>
                  <a:pt x="515581" y="218810"/>
                </a:lnTo>
                <a:lnTo>
                  <a:pt x="520610" y="210344"/>
                </a:lnTo>
                <a:lnTo>
                  <a:pt x="525374" y="202406"/>
                </a:lnTo>
                <a:lnTo>
                  <a:pt x="529344" y="194204"/>
                </a:lnTo>
                <a:lnTo>
                  <a:pt x="533314" y="186267"/>
                </a:lnTo>
                <a:lnTo>
                  <a:pt x="537019" y="178329"/>
                </a:lnTo>
                <a:lnTo>
                  <a:pt x="540460" y="170656"/>
                </a:lnTo>
                <a:lnTo>
                  <a:pt x="543636" y="162983"/>
                </a:lnTo>
                <a:lnTo>
                  <a:pt x="546283" y="155575"/>
                </a:lnTo>
                <a:lnTo>
                  <a:pt x="548930" y="147902"/>
                </a:lnTo>
                <a:lnTo>
                  <a:pt x="551047" y="140494"/>
                </a:lnTo>
                <a:lnTo>
                  <a:pt x="551047" y="1058"/>
                </a:lnTo>
                <a:lnTo>
                  <a:pt x="553958" y="794"/>
                </a:lnTo>
                <a:lnTo>
                  <a:pt x="561369" y="265"/>
                </a:lnTo>
                <a:lnTo>
                  <a:pt x="573015" y="0"/>
                </a:lnTo>
                <a:close/>
              </a:path>
            </a:pathLst>
          </a:custGeom>
          <a:solidFill>
            <a:schemeClr val="bg1"/>
          </a:solidFill>
          <a:ln>
            <a:noFill/>
          </a:ln>
        </p:spPr>
        <p:txBody>
          <a:bodyPr lIns="68580" tIns="34290" rIns="68580" bIns="34290"/>
          <a:lstStyle/>
          <a:p>
            <a:endParaRPr lang="zh-CN" altLang="en-US"/>
          </a:p>
        </p:txBody>
      </p:sp>
      <p:sp>
        <p:nvSpPr>
          <p:cNvPr id="20" name="KSO_Shape"/>
          <p:cNvSpPr/>
          <p:nvPr/>
        </p:nvSpPr>
        <p:spPr bwMode="auto">
          <a:xfrm>
            <a:off x="4750192" y="2511878"/>
            <a:ext cx="474362" cy="403998"/>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a:noFill/>
          </a:ln>
        </p:spPr>
        <p:txBody>
          <a:bodyPr lIns="68580" tIns="34290" rIns="68580" bIns="34290"/>
          <a:lstStyle/>
          <a:p>
            <a:endParaRPr lang="zh-CN" altLang="en-US"/>
          </a:p>
        </p:txBody>
      </p:sp>
      <p:sp>
        <p:nvSpPr>
          <p:cNvPr id="21" name="KSO_Shape"/>
          <p:cNvSpPr/>
          <p:nvPr/>
        </p:nvSpPr>
        <p:spPr bwMode="auto">
          <a:xfrm>
            <a:off x="7532041" y="2468323"/>
            <a:ext cx="474362" cy="437994"/>
          </a:xfrm>
          <a:custGeom>
            <a:avLst/>
            <a:gdLst>
              <a:gd name="T0" fmla="*/ 1541616 w 4477"/>
              <a:gd name="T1" fmla="*/ 16590 h 4133"/>
              <a:gd name="T2" fmla="*/ 1513532 w 4477"/>
              <a:gd name="T3" fmla="*/ 7657 h 4133"/>
              <a:gd name="T4" fmla="*/ 1486725 w 4477"/>
              <a:gd name="T5" fmla="*/ 2127 h 4133"/>
              <a:gd name="T6" fmla="*/ 1461195 w 4477"/>
              <a:gd name="T7" fmla="*/ 0 h 4133"/>
              <a:gd name="T8" fmla="*/ 1436516 w 4477"/>
              <a:gd name="T9" fmla="*/ 1276 h 4133"/>
              <a:gd name="T10" fmla="*/ 1413113 w 4477"/>
              <a:gd name="T11" fmla="*/ 5530 h 4133"/>
              <a:gd name="T12" fmla="*/ 1390561 w 4477"/>
              <a:gd name="T13" fmla="*/ 12762 h 4133"/>
              <a:gd name="T14" fmla="*/ 1369711 w 4477"/>
              <a:gd name="T15" fmla="*/ 22971 h 4133"/>
              <a:gd name="T16" fmla="*/ 1348861 w 4477"/>
              <a:gd name="T17" fmla="*/ 36158 h 4133"/>
              <a:gd name="T18" fmla="*/ 1329287 w 4477"/>
              <a:gd name="T19" fmla="*/ 51472 h 4133"/>
              <a:gd name="T20" fmla="*/ 1304608 w 4477"/>
              <a:gd name="T21" fmla="*/ 76145 h 4133"/>
              <a:gd name="T22" fmla="*/ 1316522 w 4477"/>
              <a:gd name="T23" fmla="*/ 210142 h 4133"/>
              <a:gd name="T24" fmla="*/ 1340776 w 4477"/>
              <a:gd name="T25" fmla="*/ 405821 h 4133"/>
              <a:gd name="T26" fmla="*/ 1372689 w 4477"/>
              <a:gd name="T27" fmla="*/ 594694 h 4133"/>
              <a:gd name="T28" fmla="*/ 1411836 w 4477"/>
              <a:gd name="T29" fmla="*/ 777186 h 4133"/>
              <a:gd name="T30" fmla="*/ 1449706 w 4477"/>
              <a:gd name="T31" fmla="*/ 923946 h 4133"/>
              <a:gd name="T32" fmla="*/ 1475662 w 4477"/>
              <a:gd name="T33" fmla="*/ 1009874 h 4133"/>
              <a:gd name="T34" fmla="*/ 1493534 w 4477"/>
              <a:gd name="T35" fmla="*/ 1066026 h 4133"/>
              <a:gd name="T36" fmla="*/ 1811814 w 4477"/>
              <a:gd name="T37" fmla="*/ 960104 h 4133"/>
              <a:gd name="T38" fmla="*/ 1798623 w 4477"/>
              <a:gd name="T39" fmla="*/ 861839 h 4133"/>
              <a:gd name="T40" fmla="*/ 1782454 w 4477"/>
              <a:gd name="T41" fmla="*/ 764850 h 4133"/>
              <a:gd name="T42" fmla="*/ 1764157 w 4477"/>
              <a:gd name="T43" fmla="*/ 669563 h 4133"/>
              <a:gd name="T44" fmla="*/ 1742881 w 4477"/>
              <a:gd name="T45" fmla="*/ 575977 h 4133"/>
              <a:gd name="T46" fmla="*/ 1719478 w 4477"/>
              <a:gd name="T47" fmla="*/ 484093 h 4133"/>
              <a:gd name="T48" fmla="*/ 1693097 w 4477"/>
              <a:gd name="T49" fmla="*/ 393910 h 4133"/>
              <a:gd name="T50" fmla="*/ 1664162 w 4477"/>
              <a:gd name="T51" fmla="*/ 305004 h 4133"/>
              <a:gd name="T52" fmla="*/ 1633526 w 4477"/>
              <a:gd name="T53" fmla="*/ 217799 h 4133"/>
              <a:gd name="T54" fmla="*/ 1599485 w 4477"/>
              <a:gd name="T55" fmla="*/ 131871 h 4133"/>
              <a:gd name="T56" fmla="*/ 1563742 w 4477"/>
              <a:gd name="T57" fmla="*/ 48069 h 4133"/>
              <a:gd name="T58" fmla="*/ 353597 w 4477"/>
              <a:gd name="T59" fmla="*/ 1192792 h 4133"/>
              <a:gd name="T60" fmla="*/ 353597 w 4477"/>
              <a:gd name="T61" fmla="*/ 1254473 h 4133"/>
              <a:gd name="T62" fmla="*/ 1496087 w 4477"/>
              <a:gd name="T63" fmla="*/ 1433562 h 4133"/>
              <a:gd name="T64" fmla="*/ 80847 w 4477"/>
              <a:gd name="T65" fmla="*/ 1595210 h 4133"/>
              <a:gd name="T66" fmla="*/ 0 w 4477"/>
              <a:gd name="T67" fmla="*/ 561514 h 4133"/>
              <a:gd name="T68" fmla="*/ 325088 w 4477"/>
              <a:gd name="T69" fmla="*/ 213971 h 4133"/>
              <a:gd name="T70" fmla="*/ 1204614 w 4477"/>
              <a:gd name="T71" fmla="*/ 191000 h 4133"/>
              <a:gd name="T72" fmla="*/ 1212273 w 4477"/>
              <a:gd name="T73" fmla="*/ 272249 h 4133"/>
              <a:gd name="T74" fmla="*/ 461251 w 4477"/>
              <a:gd name="T75" fmla="*/ 352648 h 4133"/>
              <a:gd name="T76" fmla="*/ 442528 w 4477"/>
              <a:gd name="T77" fmla="*/ 647443 h 4133"/>
              <a:gd name="T78" fmla="*/ 161693 w 4477"/>
              <a:gd name="T79" fmla="*/ 1433562 h 4133"/>
              <a:gd name="T80" fmla="*/ 200840 w 4477"/>
              <a:gd name="T81" fmla="*/ 558111 h 4133"/>
              <a:gd name="T82" fmla="*/ 200840 w 4477"/>
              <a:gd name="T83" fmla="*/ 558111 h 4133"/>
              <a:gd name="T84" fmla="*/ 353597 w 4477"/>
              <a:gd name="T85" fmla="*/ 938409 h 4133"/>
              <a:gd name="T86" fmla="*/ 1195678 w 4477"/>
              <a:gd name="T87" fmla="*/ 938409 h 4133"/>
              <a:gd name="T88" fmla="*/ 689749 w 4477"/>
              <a:gd name="T89" fmla="*/ 708699 h 4133"/>
              <a:gd name="T90" fmla="*/ 1195678 w 4477"/>
              <a:gd name="T91" fmla="*/ 708699 h 4133"/>
              <a:gd name="T92" fmla="*/ 689749 w 4477"/>
              <a:gd name="T93" fmla="*/ 473033 h 4133"/>
              <a:gd name="T94" fmla="*/ 1195678 w 4477"/>
              <a:gd name="T95" fmla="*/ 473033 h 4133"/>
              <a:gd name="T96" fmla="*/ 1702884 w 4477"/>
              <a:gd name="T97" fmla="*/ 1505878 h 4133"/>
              <a:gd name="T98" fmla="*/ 1802878 w 4477"/>
              <a:gd name="T99" fmla="*/ 1758134 h 4133"/>
              <a:gd name="T100" fmla="*/ 1837344 w 4477"/>
              <a:gd name="T101" fmla="*/ 1473123 h 4133"/>
              <a:gd name="T102" fmla="*/ 1817771 w 4477"/>
              <a:gd name="T103" fmla="*/ 1059645 h 4133"/>
              <a:gd name="T104" fmla="*/ 1646717 w 4477"/>
              <a:gd name="T105" fmla="*/ 1482482 h 4133"/>
              <a:gd name="T106" fmla="*/ 1524596 w 4477"/>
              <a:gd name="T107" fmla="*/ 1126431 h 41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77" h="4133">
                <a:moveTo>
                  <a:pt x="3646" y="48"/>
                </a:moveTo>
                <a:lnTo>
                  <a:pt x="3646" y="48"/>
                </a:lnTo>
                <a:lnTo>
                  <a:pt x="3623" y="39"/>
                </a:lnTo>
                <a:lnTo>
                  <a:pt x="3600" y="31"/>
                </a:lnTo>
                <a:lnTo>
                  <a:pt x="3578" y="24"/>
                </a:lnTo>
                <a:lnTo>
                  <a:pt x="3557" y="18"/>
                </a:lnTo>
                <a:lnTo>
                  <a:pt x="3536" y="13"/>
                </a:lnTo>
                <a:lnTo>
                  <a:pt x="3515" y="8"/>
                </a:lnTo>
                <a:lnTo>
                  <a:pt x="3494" y="5"/>
                </a:lnTo>
                <a:lnTo>
                  <a:pt x="3473" y="3"/>
                </a:lnTo>
                <a:lnTo>
                  <a:pt x="3454" y="1"/>
                </a:lnTo>
                <a:lnTo>
                  <a:pt x="3434" y="0"/>
                </a:lnTo>
                <a:lnTo>
                  <a:pt x="3415" y="0"/>
                </a:lnTo>
                <a:lnTo>
                  <a:pt x="3395" y="1"/>
                </a:lnTo>
                <a:lnTo>
                  <a:pt x="3376" y="3"/>
                </a:lnTo>
                <a:lnTo>
                  <a:pt x="3358" y="5"/>
                </a:lnTo>
                <a:lnTo>
                  <a:pt x="3339" y="9"/>
                </a:lnTo>
                <a:lnTo>
                  <a:pt x="3321" y="13"/>
                </a:lnTo>
                <a:lnTo>
                  <a:pt x="3303" y="18"/>
                </a:lnTo>
                <a:lnTo>
                  <a:pt x="3285" y="23"/>
                </a:lnTo>
                <a:lnTo>
                  <a:pt x="3268" y="30"/>
                </a:lnTo>
                <a:lnTo>
                  <a:pt x="3251" y="37"/>
                </a:lnTo>
                <a:lnTo>
                  <a:pt x="3235" y="45"/>
                </a:lnTo>
                <a:lnTo>
                  <a:pt x="3219" y="54"/>
                </a:lnTo>
                <a:lnTo>
                  <a:pt x="3201" y="63"/>
                </a:lnTo>
                <a:lnTo>
                  <a:pt x="3186" y="74"/>
                </a:lnTo>
                <a:lnTo>
                  <a:pt x="3170" y="85"/>
                </a:lnTo>
                <a:lnTo>
                  <a:pt x="3155" y="96"/>
                </a:lnTo>
                <a:lnTo>
                  <a:pt x="3139" y="108"/>
                </a:lnTo>
                <a:lnTo>
                  <a:pt x="3124" y="121"/>
                </a:lnTo>
                <a:lnTo>
                  <a:pt x="3110" y="134"/>
                </a:lnTo>
                <a:lnTo>
                  <a:pt x="3094" y="149"/>
                </a:lnTo>
                <a:lnTo>
                  <a:pt x="3066" y="179"/>
                </a:lnTo>
                <a:lnTo>
                  <a:pt x="3079" y="337"/>
                </a:lnTo>
                <a:lnTo>
                  <a:pt x="3094" y="494"/>
                </a:lnTo>
                <a:lnTo>
                  <a:pt x="3112" y="649"/>
                </a:lnTo>
                <a:lnTo>
                  <a:pt x="3131" y="802"/>
                </a:lnTo>
                <a:lnTo>
                  <a:pt x="3151" y="954"/>
                </a:lnTo>
                <a:lnTo>
                  <a:pt x="3174" y="1104"/>
                </a:lnTo>
                <a:lnTo>
                  <a:pt x="3198" y="1252"/>
                </a:lnTo>
                <a:lnTo>
                  <a:pt x="3226" y="1398"/>
                </a:lnTo>
                <a:lnTo>
                  <a:pt x="3254" y="1543"/>
                </a:lnTo>
                <a:lnTo>
                  <a:pt x="3284" y="1686"/>
                </a:lnTo>
                <a:lnTo>
                  <a:pt x="3318" y="1827"/>
                </a:lnTo>
                <a:lnTo>
                  <a:pt x="3352" y="1967"/>
                </a:lnTo>
                <a:lnTo>
                  <a:pt x="3388" y="2104"/>
                </a:lnTo>
                <a:lnTo>
                  <a:pt x="3407" y="2172"/>
                </a:lnTo>
                <a:lnTo>
                  <a:pt x="3427" y="2240"/>
                </a:lnTo>
                <a:lnTo>
                  <a:pt x="3447" y="2307"/>
                </a:lnTo>
                <a:lnTo>
                  <a:pt x="3468" y="2374"/>
                </a:lnTo>
                <a:lnTo>
                  <a:pt x="3488" y="2441"/>
                </a:lnTo>
                <a:lnTo>
                  <a:pt x="3510" y="2506"/>
                </a:lnTo>
                <a:lnTo>
                  <a:pt x="4267" y="2335"/>
                </a:lnTo>
                <a:lnTo>
                  <a:pt x="4258" y="2257"/>
                </a:lnTo>
                <a:lnTo>
                  <a:pt x="4249" y="2179"/>
                </a:lnTo>
                <a:lnTo>
                  <a:pt x="4238" y="2102"/>
                </a:lnTo>
                <a:lnTo>
                  <a:pt x="4227" y="2026"/>
                </a:lnTo>
                <a:lnTo>
                  <a:pt x="4214" y="1950"/>
                </a:lnTo>
                <a:lnTo>
                  <a:pt x="4202" y="1874"/>
                </a:lnTo>
                <a:lnTo>
                  <a:pt x="4189" y="1798"/>
                </a:lnTo>
                <a:lnTo>
                  <a:pt x="4175" y="1724"/>
                </a:lnTo>
                <a:lnTo>
                  <a:pt x="4161" y="1649"/>
                </a:lnTo>
                <a:lnTo>
                  <a:pt x="4146" y="1574"/>
                </a:lnTo>
                <a:lnTo>
                  <a:pt x="4130" y="1500"/>
                </a:lnTo>
                <a:lnTo>
                  <a:pt x="4113" y="1428"/>
                </a:lnTo>
                <a:lnTo>
                  <a:pt x="4096" y="1354"/>
                </a:lnTo>
                <a:lnTo>
                  <a:pt x="4078" y="1282"/>
                </a:lnTo>
                <a:lnTo>
                  <a:pt x="4060" y="1210"/>
                </a:lnTo>
                <a:lnTo>
                  <a:pt x="4041" y="1138"/>
                </a:lnTo>
                <a:lnTo>
                  <a:pt x="4020" y="1067"/>
                </a:lnTo>
                <a:lnTo>
                  <a:pt x="4000" y="995"/>
                </a:lnTo>
                <a:lnTo>
                  <a:pt x="3979" y="926"/>
                </a:lnTo>
                <a:lnTo>
                  <a:pt x="3957" y="855"/>
                </a:lnTo>
                <a:lnTo>
                  <a:pt x="3935" y="785"/>
                </a:lnTo>
                <a:lnTo>
                  <a:pt x="3911" y="717"/>
                </a:lnTo>
                <a:lnTo>
                  <a:pt x="3888" y="648"/>
                </a:lnTo>
                <a:lnTo>
                  <a:pt x="3863" y="579"/>
                </a:lnTo>
                <a:lnTo>
                  <a:pt x="3839" y="512"/>
                </a:lnTo>
                <a:lnTo>
                  <a:pt x="3812" y="444"/>
                </a:lnTo>
                <a:lnTo>
                  <a:pt x="3786" y="377"/>
                </a:lnTo>
                <a:lnTo>
                  <a:pt x="3759" y="310"/>
                </a:lnTo>
                <a:lnTo>
                  <a:pt x="3732" y="244"/>
                </a:lnTo>
                <a:lnTo>
                  <a:pt x="3703" y="179"/>
                </a:lnTo>
                <a:lnTo>
                  <a:pt x="3675" y="113"/>
                </a:lnTo>
                <a:lnTo>
                  <a:pt x="3646" y="48"/>
                </a:lnTo>
                <a:close/>
                <a:moveTo>
                  <a:pt x="831" y="2804"/>
                </a:moveTo>
                <a:lnTo>
                  <a:pt x="2810" y="2804"/>
                </a:lnTo>
                <a:lnTo>
                  <a:pt x="2810" y="2949"/>
                </a:lnTo>
                <a:lnTo>
                  <a:pt x="831" y="2949"/>
                </a:lnTo>
                <a:lnTo>
                  <a:pt x="831" y="2804"/>
                </a:lnTo>
                <a:close/>
                <a:moveTo>
                  <a:pt x="3516" y="3370"/>
                </a:moveTo>
                <a:lnTo>
                  <a:pt x="3637" y="3750"/>
                </a:lnTo>
                <a:lnTo>
                  <a:pt x="190" y="3750"/>
                </a:lnTo>
                <a:lnTo>
                  <a:pt x="0" y="3750"/>
                </a:lnTo>
                <a:lnTo>
                  <a:pt x="0" y="3559"/>
                </a:lnTo>
                <a:lnTo>
                  <a:pt x="0" y="1320"/>
                </a:lnTo>
                <a:lnTo>
                  <a:pt x="0" y="1240"/>
                </a:lnTo>
                <a:lnTo>
                  <a:pt x="59" y="1183"/>
                </a:lnTo>
                <a:lnTo>
                  <a:pt x="764" y="503"/>
                </a:lnTo>
                <a:lnTo>
                  <a:pt x="819" y="449"/>
                </a:lnTo>
                <a:lnTo>
                  <a:pt x="895" y="449"/>
                </a:lnTo>
                <a:lnTo>
                  <a:pt x="2831" y="449"/>
                </a:lnTo>
                <a:lnTo>
                  <a:pt x="2840" y="545"/>
                </a:lnTo>
                <a:lnTo>
                  <a:pt x="2849" y="640"/>
                </a:lnTo>
                <a:lnTo>
                  <a:pt x="2859" y="735"/>
                </a:lnTo>
                <a:lnTo>
                  <a:pt x="2870" y="829"/>
                </a:lnTo>
                <a:lnTo>
                  <a:pt x="1084" y="829"/>
                </a:lnTo>
                <a:lnTo>
                  <a:pt x="1138" y="1419"/>
                </a:lnTo>
                <a:lnTo>
                  <a:pt x="1148" y="1526"/>
                </a:lnTo>
                <a:lnTo>
                  <a:pt x="1040" y="1522"/>
                </a:lnTo>
                <a:lnTo>
                  <a:pt x="380" y="1497"/>
                </a:lnTo>
                <a:lnTo>
                  <a:pt x="380" y="3370"/>
                </a:lnTo>
                <a:lnTo>
                  <a:pt x="3516" y="3370"/>
                </a:lnTo>
                <a:close/>
                <a:moveTo>
                  <a:pt x="472" y="1312"/>
                </a:moveTo>
                <a:lnTo>
                  <a:pt x="939" y="1329"/>
                </a:lnTo>
                <a:lnTo>
                  <a:pt x="900" y="898"/>
                </a:lnTo>
                <a:lnTo>
                  <a:pt x="472" y="1312"/>
                </a:lnTo>
                <a:close/>
                <a:moveTo>
                  <a:pt x="2810" y="2206"/>
                </a:moveTo>
                <a:lnTo>
                  <a:pt x="831" y="2206"/>
                </a:lnTo>
                <a:lnTo>
                  <a:pt x="831" y="2351"/>
                </a:lnTo>
                <a:lnTo>
                  <a:pt x="2810" y="2351"/>
                </a:lnTo>
                <a:lnTo>
                  <a:pt x="2810" y="2206"/>
                </a:lnTo>
                <a:close/>
                <a:moveTo>
                  <a:pt x="2810" y="1666"/>
                </a:moveTo>
                <a:lnTo>
                  <a:pt x="1621" y="1666"/>
                </a:lnTo>
                <a:lnTo>
                  <a:pt x="1621" y="1810"/>
                </a:lnTo>
                <a:lnTo>
                  <a:pt x="2810" y="1810"/>
                </a:lnTo>
                <a:lnTo>
                  <a:pt x="2810" y="1666"/>
                </a:lnTo>
                <a:close/>
                <a:moveTo>
                  <a:pt x="2810" y="1112"/>
                </a:moveTo>
                <a:lnTo>
                  <a:pt x="1621" y="1112"/>
                </a:lnTo>
                <a:lnTo>
                  <a:pt x="1621" y="1256"/>
                </a:lnTo>
                <a:lnTo>
                  <a:pt x="2810" y="1256"/>
                </a:lnTo>
                <a:lnTo>
                  <a:pt x="2810" y="1112"/>
                </a:lnTo>
                <a:close/>
                <a:moveTo>
                  <a:pt x="4318" y="3463"/>
                </a:moveTo>
                <a:lnTo>
                  <a:pt x="4002" y="3540"/>
                </a:lnTo>
                <a:lnTo>
                  <a:pt x="4007" y="3867"/>
                </a:lnTo>
                <a:lnTo>
                  <a:pt x="4237" y="4133"/>
                </a:lnTo>
                <a:lnTo>
                  <a:pt x="4387" y="4100"/>
                </a:lnTo>
                <a:lnTo>
                  <a:pt x="4477" y="3751"/>
                </a:lnTo>
                <a:lnTo>
                  <a:pt x="4318" y="3463"/>
                </a:lnTo>
                <a:close/>
                <a:moveTo>
                  <a:pt x="4272" y="2491"/>
                </a:moveTo>
                <a:lnTo>
                  <a:pt x="4272" y="2491"/>
                </a:lnTo>
                <a:lnTo>
                  <a:pt x="4388" y="3367"/>
                </a:lnTo>
                <a:lnTo>
                  <a:pt x="3870" y="3485"/>
                </a:lnTo>
                <a:lnTo>
                  <a:pt x="3583" y="2648"/>
                </a:lnTo>
                <a:lnTo>
                  <a:pt x="4272" y="2491"/>
                </a:lnTo>
                <a:close/>
              </a:path>
            </a:pathLst>
          </a:custGeom>
          <a:solidFill>
            <a:schemeClr val="bg1"/>
          </a:solidFill>
          <a:ln>
            <a:noFill/>
          </a:ln>
        </p:spPr>
        <p:txBody>
          <a:bodyPr lIns="68580" tIns="34290" rIns="68580" bIns="34290"/>
          <a:lstStyle/>
          <a:p>
            <a:endParaRPr lang="zh-CN" altLang="en-US"/>
          </a:p>
        </p:txBody>
      </p:sp>
      <p:sp>
        <p:nvSpPr>
          <p:cNvPr id="22" name="TextBox 15"/>
          <p:cNvSpPr txBox="1"/>
          <p:nvPr/>
        </p:nvSpPr>
        <p:spPr>
          <a:xfrm>
            <a:off x="1058626" y="960448"/>
            <a:ext cx="4141388" cy="830997"/>
          </a:xfrm>
          <a:prstGeom prst="rect">
            <a:avLst/>
          </a:prstGeom>
          <a:noFill/>
        </p:spPr>
        <p:txBody>
          <a:bodyPr wrap="square" lIns="68580" tIns="34290" rIns="68580" bIns="34290" rtlCol="0">
            <a:spAutoFit/>
          </a:bodyPr>
          <a:lstStyle/>
          <a:p>
            <a:pPr>
              <a:lnSpc>
                <a:spcPct val="150000"/>
              </a:lnSpc>
            </a:pPr>
            <a:r>
              <a:rPr lang="zh-CN" altLang="en-US" sz="11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a:t>
            </a:r>
          </a:p>
        </p:txBody>
      </p:sp>
      <p:sp>
        <p:nvSpPr>
          <p:cNvPr id="23" name="TextBox 15"/>
          <p:cNvSpPr txBox="1"/>
          <p:nvPr/>
        </p:nvSpPr>
        <p:spPr>
          <a:xfrm>
            <a:off x="1058626" y="2317958"/>
            <a:ext cx="2948021" cy="830997"/>
          </a:xfrm>
          <a:prstGeom prst="rect">
            <a:avLst/>
          </a:prstGeom>
          <a:noFill/>
        </p:spPr>
        <p:txBody>
          <a:bodyPr wrap="square" lIns="68580" tIns="34290" rIns="68580" bIns="34290" rtlCol="0">
            <a:spAutoFit/>
          </a:bodyPr>
          <a:lstStyle/>
          <a:p>
            <a:pPr>
              <a:lnSpc>
                <a:spcPct val="150000"/>
              </a:lnSpc>
            </a:pPr>
            <a:r>
              <a:rPr lang="zh-CN" altLang="en-US" sz="11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a:t>
            </a:r>
          </a:p>
        </p:txBody>
      </p:sp>
      <p:sp>
        <p:nvSpPr>
          <p:cNvPr id="24" name="TextBox 15"/>
          <p:cNvSpPr txBox="1"/>
          <p:nvPr/>
        </p:nvSpPr>
        <p:spPr>
          <a:xfrm>
            <a:off x="1058626" y="3675468"/>
            <a:ext cx="2187931" cy="577081"/>
          </a:xfrm>
          <a:prstGeom prst="rect">
            <a:avLst/>
          </a:prstGeom>
          <a:noFill/>
        </p:spPr>
        <p:txBody>
          <a:bodyPr wrap="square" lIns="68580" tIns="34290" rIns="68580" bIns="34290" rtlCol="0">
            <a:spAutoFit/>
          </a:bodyPr>
          <a:lstStyle/>
          <a:p>
            <a:pPr>
              <a:lnSpc>
                <a:spcPct val="150000"/>
              </a:lnSpc>
            </a:pPr>
            <a:r>
              <a:rPr lang="zh-CN" altLang="en-US" sz="1100" dirty="0">
                <a:latin typeface="微软雅黑" panose="020B0503020204020204" pitchFamily="34" charset="-122"/>
                <a:ea typeface="微软雅黑" panose="020B0503020204020204" pitchFamily="34" charset="-122"/>
              </a:rPr>
              <a:t>这里输入简单的文字概述这里输入简单字概述这里输入简单简单</a:t>
            </a:r>
          </a:p>
        </p:txBody>
      </p:sp>
      <p:sp>
        <p:nvSpPr>
          <p:cNvPr id="25" name="矩形 24"/>
          <p:cNvSpPr/>
          <p:nvPr/>
        </p:nvSpPr>
        <p:spPr>
          <a:xfrm>
            <a:off x="0" y="65051"/>
            <a:ext cx="2878844" cy="434989"/>
          </a:xfrm>
          <a:prstGeom prst="rect">
            <a:avLst/>
          </a:prstGeom>
          <a:effectLst/>
        </p:spPr>
        <p:txBody>
          <a:bodyPr wrap="square" lIns="65023" tIns="32511" rIns="65023" bIns="32511">
            <a:spAutoFit/>
          </a:bodyPr>
          <a:lstStyle/>
          <a:p>
            <a:pPr algn="ctr" fontAlgn="auto">
              <a:spcBef>
                <a:spcPts val="0"/>
              </a:spcBef>
              <a:spcAft>
                <a:spcPts val="0"/>
              </a:spcAft>
              <a:defRPr/>
            </a:pPr>
            <a:r>
              <a:rPr lang="zh-CN" altLang="en-US" sz="2400" dirty="0">
                <a:latin typeface="Franklin Gothic Medium" panose="020B0603020102020204" pitchFamily="34" charset="0"/>
                <a:ea typeface="微软雅黑" panose="020B0503020204020204" pitchFamily="34" charset="-122"/>
              </a:rPr>
              <a:t>点击此处输入标题</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fill="hold"/>
                                        <p:tgtEl>
                                          <p:spTgt spid="13"/>
                                        </p:tgtEl>
                                        <p:attrNameLst>
                                          <p:attrName>ppt_x</p:attrName>
                                        </p:attrNameLst>
                                      </p:cBhvr>
                                      <p:tavLst>
                                        <p:tav tm="0">
                                          <p:val>
                                            <p:strVal val="#ppt_x"/>
                                          </p:val>
                                        </p:tav>
                                        <p:tav tm="100000">
                                          <p:val>
                                            <p:strVal val="#ppt_x"/>
                                          </p:val>
                                        </p:tav>
                                      </p:tavLst>
                                    </p:anim>
                                    <p:anim calcmode="lin" valueType="num">
                                      <p:cBhvr additive="base">
                                        <p:cTn id="63" dur="500" fill="hold"/>
                                        <p:tgtEl>
                                          <p:spTgt spid="13"/>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500" fill="hold"/>
                                        <p:tgtEl>
                                          <p:spTgt spid="15"/>
                                        </p:tgtEl>
                                        <p:attrNameLst>
                                          <p:attrName>ppt_x</p:attrName>
                                        </p:attrNameLst>
                                      </p:cBhvr>
                                      <p:tavLst>
                                        <p:tav tm="0">
                                          <p:val>
                                            <p:strVal val="#ppt_x"/>
                                          </p:val>
                                        </p:tav>
                                        <p:tav tm="100000">
                                          <p:val>
                                            <p:strVal val="#ppt_x"/>
                                          </p:val>
                                        </p:tav>
                                      </p:tavLst>
                                    </p:anim>
                                    <p:anim calcmode="lin" valueType="num">
                                      <p:cBhvr additive="base">
                                        <p:cTn id="73" dur="500" fill="hold"/>
                                        <p:tgtEl>
                                          <p:spTgt spid="15"/>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ppt_x"/>
                                          </p:val>
                                        </p:tav>
                                        <p:tav tm="100000">
                                          <p:val>
                                            <p:strVal val="#ppt_x"/>
                                          </p:val>
                                        </p:tav>
                                      </p:tavLst>
                                    </p:anim>
                                    <p:anim calcmode="lin" valueType="num">
                                      <p:cBhvr additive="base">
                                        <p:cTn id="78" dur="500" fill="hold"/>
                                        <p:tgtEl>
                                          <p:spTgt spid="1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additive="base">
                                        <p:cTn id="82" dur="500" fill="hold"/>
                                        <p:tgtEl>
                                          <p:spTgt spid="17"/>
                                        </p:tgtEl>
                                        <p:attrNameLst>
                                          <p:attrName>ppt_x</p:attrName>
                                        </p:attrNameLst>
                                      </p:cBhvr>
                                      <p:tavLst>
                                        <p:tav tm="0">
                                          <p:val>
                                            <p:strVal val="#ppt_x"/>
                                          </p:val>
                                        </p:tav>
                                        <p:tav tm="100000">
                                          <p:val>
                                            <p:strVal val="#ppt_x"/>
                                          </p:val>
                                        </p:tav>
                                      </p:tavLst>
                                    </p:anim>
                                    <p:anim calcmode="lin" valueType="num">
                                      <p:cBhvr additive="base">
                                        <p:cTn id="83" dur="500" fill="hold"/>
                                        <p:tgtEl>
                                          <p:spTgt spid="17"/>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500" fill="hold"/>
                                        <p:tgtEl>
                                          <p:spTgt spid="18"/>
                                        </p:tgtEl>
                                        <p:attrNameLst>
                                          <p:attrName>ppt_x</p:attrName>
                                        </p:attrNameLst>
                                      </p:cBhvr>
                                      <p:tavLst>
                                        <p:tav tm="0">
                                          <p:val>
                                            <p:strVal val="#ppt_x"/>
                                          </p:val>
                                        </p:tav>
                                        <p:tav tm="100000">
                                          <p:val>
                                            <p:strVal val="#ppt_x"/>
                                          </p:val>
                                        </p:tav>
                                      </p:tavLst>
                                    </p:anim>
                                    <p:anim calcmode="lin" valueType="num">
                                      <p:cBhvr additive="base">
                                        <p:cTn id="88" dur="500" fill="hold"/>
                                        <p:tgtEl>
                                          <p:spTgt spid="18"/>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additive="base">
                                        <p:cTn id="92" dur="500" fill="hold"/>
                                        <p:tgtEl>
                                          <p:spTgt spid="19"/>
                                        </p:tgtEl>
                                        <p:attrNameLst>
                                          <p:attrName>ppt_x</p:attrName>
                                        </p:attrNameLst>
                                      </p:cBhvr>
                                      <p:tavLst>
                                        <p:tav tm="0">
                                          <p:val>
                                            <p:strVal val="#ppt_x"/>
                                          </p:val>
                                        </p:tav>
                                        <p:tav tm="100000">
                                          <p:val>
                                            <p:strVal val="#ppt_x"/>
                                          </p:val>
                                        </p:tav>
                                      </p:tavLst>
                                    </p:anim>
                                    <p:anim calcmode="lin" valueType="num">
                                      <p:cBhvr additive="base">
                                        <p:cTn id="93" dur="500" fill="hold"/>
                                        <p:tgtEl>
                                          <p:spTgt spid="19"/>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500" fill="hold"/>
                                        <p:tgtEl>
                                          <p:spTgt spid="20"/>
                                        </p:tgtEl>
                                        <p:attrNameLst>
                                          <p:attrName>ppt_x</p:attrName>
                                        </p:attrNameLst>
                                      </p:cBhvr>
                                      <p:tavLst>
                                        <p:tav tm="0">
                                          <p:val>
                                            <p:strVal val="#ppt_x"/>
                                          </p:val>
                                        </p:tav>
                                        <p:tav tm="100000">
                                          <p:val>
                                            <p:strVal val="#ppt_x"/>
                                          </p:val>
                                        </p:tav>
                                      </p:tavLst>
                                    </p:anim>
                                    <p:anim calcmode="lin" valueType="num">
                                      <p:cBhvr additive="base">
                                        <p:cTn id="98" dur="500" fill="hold"/>
                                        <p:tgtEl>
                                          <p:spTgt spid="20"/>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grpId="0" nodeType="afterEffect">
                                  <p:stCondLst>
                                    <p:cond delay="0"/>
                                  </p:stCondLst>
                                  <p:childTnLst>
                                    <p:set>
                                      <p:cBhvr>
                                        <p:cTn id="101" dur="1" fill="hold">
                                          <p:stCondLst>
                                            <p:cond delay="0"/>
                                          </p:stCondLst>
                                        </p:cTn>
                                        <p:tgtEl>
                                          <p:spTgt spid="21"/>
                                        </p:tgtEl>
                                        <p:attrNameLst>
                                          <p:attrName>style.visibility</p:attrName>
                                        </p:attrNameLst>
                                      </p:cBhvr>
                                      <p:to>
                                        <p:strVal val="visible"/>
                                      </p:to>
                                    </p:set>
                                    <p:anim calcmode="lin" valueType="num">
                                      <p:cBhvr additive="base">
                                        <p:cTn id="102" dur="500" fill="hold"/>
                                        <p:tgtEl>
                                          <p:spTgt spid="21"/>
                                        </p:tgtEl>
                                        <p:attrNameLst>
                                          <p:attrName>ppt_x</p:attrName>
                                        </p:attrNameLst>
                                      </p:cBhvr>
                                      <p:tavLst>
                                        <p:tav tm="0">
                                          <p:val>
                                            <p:strVal val="#ppt_x"/>
                                          </p:val>
                                        </p:tav>
                                        <p:tav tm="100000">
                                          <p:val>
                                            <p:strVal val="#ppt_x"/>
                                          </p:val>
                                        </p:tav>
                                      </p:tavLst>
                                    </p:anim>
                                    <p:anim calcmode="lin" valueType="num">
                                      <p:cBhvr additive="base">
                                        <p:cTn id="103" dur="500" fill="hold"/>
                                        <p:tgtEl>
                                          <p:spTgt spid="21"/>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grpId="0"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additive="base">
                                        <p:cTn id="107" dur="500" fill="hold"/>
                                        <p:tgtEl>
                                          <p:spTgt spid="22"/>
                                        </p:tgtEl>
                                        <p:attrNameLst>
                                          <p:attrName>ppt_x</p:attrName>
                                        </p:attrNameLst>
                                      </p:cBhvr>
                                      <p:tavLst>
                                        <p:tav tm="0">
                                          <p:val>
                                            <p:strVal val="#ppt_x"/>
                                          </p:val>
                                        </p:tav>
                                        <p:tav tm="100000">
                                          <p:val>
                                            <p:strVal val="#ppt_x"/>
                                          </p:val>
                                        </p:tav>
                                      </p:tavLst>
                                    </p:anim>
                                    <p:anim calcmode="lin" valueType="num">
                                      <p:cBhvr additive="base">
                                        <p:cTn id="108" dur="500" fill="hold"/>
                                        <p:tgtEl>
                                          <p:spTgt spid="22"/>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2" presetClass="entr" presetSubtype="4"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additive="base">
                                        <p:cTn id="112" dur="500" fill="hold"/>
                                        <p:tgtEl>
                                          <p:spTgt spid="23"/>
                                        </p:tgtEl>
                                        <p:attrNameLst>
                                          <p:attrName>ppt_x</p:attrName>
                                        </p:attrNameLst>
                                      </p:cBhvr>
                                      <p:tavLst>
                                        <p:tav tm="0">
                                          <p:val>
                                            <p:strVal val="#ppt_x"/>
                                          </p:val>
                                        </p:tav>
                                        <p:tav tm="100000">
                                          <p:val>
                                            <p:strVal val="#ppt_x"/>
                                          </p:val>
                                        </p:tav>
                                      </p:tavLst>
                                    </p:anim>
                                    <p:anim calcmode="lin" valueType="num">
                                      <p:cBhvr additive="base">
                                        <p:cTn id="113" dur="500" fill="hold"/>
                                        <p:tgtEl>
                                          <p:spTgt spid="23"/>
                                        </p:tgtEl>
                                        <p:attrNameLst>
                                          <p:attrName>ppt_y</p:attrName>
                                        </p:attrNameLst>
                                      </p:cBhvr>
                                      <p:tavLst>
                                        <p:tav tm="0">
                                          <p:val>
                                            <p:strVal val="1+#ppt_h/2"/>
                                          </p:val>
                                        </p:tav>
                                        <p:tav tm="100000">
                                          <p:val>
                                            <p:strVal val="#ppt_y"/>
                                          </p:val>
                                        </p:tav>
                                      </p:tavLst>
                                    </p:anim>
                                  </p:childTnLst>
                                </p:cTn>
                              </p:par>
                            </p:childTnLst>
                          </p:cTn>
                        </p:par>
                        <p:par>
                          <p:cTn id="114" fill="hold">
                            <p:stCondLst>
                              <p:cond delay="11000"/>
                            </p:stCondLst>
                            <p:childTnLst>
                              <p:par>
                                <p:cTn id="115" presetID="2" presetClass="entr" presetSubtype="4" fill="hold" grpId="0" nodeType="afterEffect">
                                  <p:stCondLst>
                                    <p:cond delay="0"/>
                                  </p:stCondLst>
                                  <p:childTnLst>
                                    <p:set>
                                      <p:cBhvr>
                                        <p:cTn id="116" dur="1" fill="hold">
                                          <p:stCondLst>
                                            <p:cond delay="0"/>
                                          </p:stCondLst>
                                        </p:cTn>
                                        <p:tgtEl>
                                          <p:spTgt spid="24"/>
                                        </p:tgtEl>
                                        <p:attrNameLst>
                                          <p:attrName>style.visibility</p:attrName>
                                        </p:attrNameLst>
                                      </p:cBhvr>
                                      <p:to>
                                        <p:strVal val="visible"/>
                                      </p:to>
                                    </p:set>
                                    <p:anim calcmode="lin" valueType="num">
                                      <p:cBhvr additive="base">
                                        <p:cTn id="117" dur="500" fill="hold"/>
                                        <p:tgtEl>
                                          <p:spTgt spid="24"/>
                                        </p:tgtEl>
                                        <p:attrNameLst>
                                          <p:attrName>ppt_x</p:attrName>
                                        </p:attrNameLst>
                                      </p:cBhvr>
                                      <p:tavLst>
                                        <p:tav tm="0">
                                          <p:val>
                                            <p:strVal val="#ppt_x"/>
                                          </p:val>
                                        </p:tav>
                                        <p:tav tm="100000">
                                          <p:val>
                                            <p:strVal val="#ppt_x"/>
                                          </p:val>
                                        </p:tav>
                                      </p:tavLst>
                                    </p:anim>
                                    <p:anim calcmode="lin" valueType="num">
                                      <p:cBhvr additive="base">
                                        <p:cTn id="1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56" presetClass="entr" presetSubtype="0" fill="hold" grpId="0" nodeType="clickEffect">
                                  <p:stCondLst>
                                    <p:cond delay="0"/>
                                  </p:stCondLst>
                                  <p:iterate type="lt">
                                    <p:tmPct val="10000"/>
                                  </p:iterate>
                                  <p:childTnLst>
                                    <p:set>
                                      <p:cBhvr>
                                        <p:cTn id="122" dur="1" fill="hold">
                                          <p:stCondLst>
                                            <p:cond delay="0"/>
                                          </p:stCondLst>
                                        </p:cTn>
                                        <p:tgtEl>
                                          <p:spTgt spid="25"/>
                                        </p:tgtEl>
                                        <p:attrNameLst>
                                          <p:attrName>style.visibility</p:attrName>
                                        </p:attrNameLst>
                                      </p:cBhvr>
                                      <p:to>
                                        <p:strVal val="visible"/>
                                      </p:to>
                                    </p:set>
                                    <p:anim by="(-#ppt_w*2)" calcmode="lin" valueType="num">
                                      <p:cBhvr rctx="PPT">
                                        <p:cTn id="123" dur="250" autoRev="1" fill="hold">
                                          <p:stCondLst>
                                            <p:cond delay="0"/>
                                          </p:stCondLst>
                                        </p:cTn>
                                        <p:tgtEl>
                                          <p:spTgt spid="25"/>
                                        </p:tgtEl>
                                        <p:attrNameLst>
                                          <p:attrName>ppt_w</p:attrName>
                                        </p:attrNameLst>
                                      </p:cBhvr>
                                    </p:anim>
                                    <p:anim by="(#ppt_w*0.50)" calcmode="lin" valueType="num">
                                      <p:cBhvr>
                                        <p:cTn id="124" dur="250" decel="50000" autoRev="1" fill="hold">
                                          <p:stCondLst>
                                            <p:cond delay="0"/>
                                          </p:stCondLst>
                                        </p:cTn>
                                        <p:tgtEl>
                                          <p:spTgt spid="25"/>
                                        </p:tgtEl>
                                        <p:attrNameLst>
                                          <p:attrName>ppt_x</p:attrName>
                                        </p:attrNameLst>
                                      </p:cBhvr>
                                    </p:anim>
                                    <p:anim from="(-#ppt_h/2)" to="(#ppt_y)" calcmode="lin" valueType="num">
                                      <p:cBhvr>
                                        <p:cTn id="125" dur="500" fill="hold">
                                          <p:stCondLst>
                                            <p:cond delay="0"/>
                                          </p:stCondLst>
                                        </p:cTn>
                                        <p:tgtEl>
                                          <p:spTgt spid="25"/>
                                        </p:tgtEl>
                                        <p:attrNameLst>
                                          <p:attrName>ppt_y</p:attrName>
                                        </p:attrNameLst>
                                      </p:cBhvr>
                                    </p:anim>
                                    <p:animRot by="21600000">
                                      <p:cBhvr>
                                        <p:cTn id="126" dur="500"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P spid="9" grpId="0" animBg="1"/>
      <p:bldP spid="11" grpId="0" animBg="1"/>
      <p:bldP spid="13" grpId="0" animBg="1"/>
      <p:bldP spid="15" grpId="0" animBg="1"/>
      <p:bldP spid="16" grpId="0" animBg="1"/>
      <p:bldP spid="17" grpId="0" animBg="1"/>
      <p:bldP spid="18" grpId="0" animBg="1"/>
      <p:bldP spid="19" grpId="0" animBg="1"/>
      <p:bldP spid="20" grpId="0" animBg="1"/>
      <p:bldP spid="21" grpId="0" animBg="1"/>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3" cstate="screen"/>
          <a:stretch>
            <a:fillRect/>
          </a:stretch>
        </p:blipFill>
        <p:spPr>
          <a:xfrm flipH="1">
            <a:off x="0" y="129"/>
            <a:ext cx="9144000" cy="5143243"/>
          </a:xfrm>
          <a:prstGeom prst="rect">
            <a:avLst/>
          </a:prstGeom>
        </p:spPr>
      </p:pic>
      <p:sp>
        <p:nvSpPr>
          <p:cNvPr id="37" name="矩形 36"/>
          <p:cNvSpPr/>
          <p:nvPr/>
        </p:nvSpPr>
        <p:spPr>
          <a:xfrm>
            <a:off x="5134279" y="3039666"/>
            <a:ext cx="2878844" cy="434989"/>
          </a:xfrm>
          <a:prstGeom prst="rect">
            <a:avLst/>
          </a:prstGeom>
          <a:effectLst/>
        </p:spPr>
        <p:txBody>
          <a:bodyPr wrap="square" lIns="65023" tIns="32511" rIns="65023" bIns="32511">
            <a:spAutoFit/>
          </a:bodyPr>
          <a:lstStyle/>
          <a:p>
            <a:pPr algn="ctr" fontAlgn="auto">
              <a:spcBef>
                <a:spcPts val="0"/>
              </a:spcBef>
              <a:spcAft>
                <a:spcPts val="0"/>
              </a:spcAft>
              <a:defRPr/>
            </a:pPr>
            <a:r>
              <a:rPr lang="zh-CN" altLang="en-US" sz="2400" dirty="0">
                <a:solidFill>
                  <a:schemeClr val="bg1"/>
                </a:solidFill>
                <a:latin typeface="Franklin Gothic Medium" panose="020B0603020102020204" pitchFamily="34" charset="0"/>
                <a:ea typeface="微软雅黑" panose="020B0503020204020204" pitchFamily="34" charset="-122"/>
              </a:rPr>
              <a:t>点击此处输入标题</a:t>
            </a:r>
          </a:p>
        </p:txBody>
      </p:sp>
      <p:cxnSp>
        <p:nvCxnSpPr>
          <p:cNvPr id="38" name="直接连接符 37"/>
          <p:cNvCxnSpPr/>
          <p:nvPr/>
        </p:nvCxnSpPr>
        <p:spPr>
          <a:xfrm>
            <a:off x="5349790" y="3632996"/>
            <a:ext cx="24157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5805000" y="1032893"/>
            <a:ext cx="1624054" cy="162405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2721432" y="826615"/>
            <a:ext cx="2878844" cy="3143423"/>
          </a:xfrm>
          <a:prstGeom prst="rect">
            <a:avLst/>
          </a:prstGeom>
          <a:effectLst/>
        </p:spPr>
        <p:txBody>
          <a:bodyPr wrap="square" lIns="65023" tIns="32511" rIns="65023" bIns="32511">
            <a:spAutoFit/>
          </a:bodyPr>
          <a:lstStyle/>
          <a:p>
            <a:pPr algn="ctr" fontAlgn="auto">
              <a:spcBef>
                <a:spcPts val="0"/>
              </a:spcBef>
              <a:spcAft>
                <a:spcPts val="0"/>
              </a:spcAft>
              <a:defRPr/>
            </a:pPr>
            <a:r>
              <a:rPr lang="en-US" altLang="zh-CN" sz="20000" dirty="0">
                <a:solidFill>
                  <a:schemeClr val="bg1"/>
                </a:solidFill>
                <a:latin typeface="Bodoni MT Poster Compressed" pitchFamily="18" charset="0"/>
                <a:ea typeface="微软雅黑" panose="020B0503020204020204" pitchFamily="34" charset="-122"/>
              </a:rPr>
              <a:t>03</a:t>
            </a:r>
            <a:endParaRPr lang="zh-CN" altLang="en-US" sz="20000" dirty="0">
              <a:solidFill>
                <a:schemeClr val="bg1"/>
              </a:solidFill>
              <a:latin typeface="Bodoni MT Poster Compressed" pitchFamily="18" charset="0"/>
              <a:ea typeface="微软雅黑" panose="020B0503020204020204" pitchFamily="34" charset="-122"/>
            </a:endParaRPr>
          </a:p>
        </p:txBody>
      </p:sp>
      <p:grpSp>
        <p:nvGrpSpPr>
          <p:cNvPr id="13" name="Group 4"/>
          <p:cNvGrpSpPr>
            <a:grpSpLocks noChangeAspect="1"/>
          </p:cNvGrpSpPr>
          <p:nvPr/>
        </p:nvGrpSpPr>
        <p:grpSpPr bwMode="auto">
          <a:xfrm>
            <a:off x="6119444" y="1483043"/>
            <a:ext cx="1040259" cy="723752"/>
            <a:chOff x="3943" y="1320"/>
            <a:chExt cx="1502" cy="1045"/>
          </a:xfrm>
          <a:solidFill>
            <a:schemeClr val="bg1"/>
          </a:solidFill>
        </p:grpSpPr>
        <p:sp>
          <p:nvSpPr>
            <p:cNvPr id="14" name="Freeform 5"/>
            <p:cNvSpPr/>
            <p:nvPr/>
          </p:nvSpPr>
          <p:spPr bwMode="auto">
            <a:xfrm>
              <a:off x="4352" y="1839"/>
              <a:ext cx="912" cy="526"/>
            </a:xfrm>
            <a:custGeom>
              <a:avLst/>
              <a:gdLst>
                <a:gd name="T0" fmla="*/ 101 w 136"/>
                <a:gd name="T1" fmla="*/ 0 h 78"/>
                <a:gd name="T2" fmla="*/ 0 w 136"/>
                <a:gd name="T3" fmla="*/ 75 h 78"/>
                <a:gd name="T4" fmla="*/ 10 w 136"/>
                <a:gd name="T5" fmla="*/ 76 h 78"/>
                <a:gd name="T6" fmla="*/ 136 w 136"/>
                <a:gd name="T7" fmla="*/ 0 h 78"/>
                <a:gd name="T8" fmla="*/ 101 w 136"/>
                <a:gd name="T9" fmla="*/ 0 h 78"/>
                <a:gd name="T10" fmla="*/ 101 w 136"/>
                <a:gd name="T11" fmla="*/ 0 h 78"/>
              </a:gdLst>
              <a:ahLst/>
              <a:cxnLst>
                <a:cxn ang="0">
                  <a:pos x="T0" y="T1"/>
                </a:cxn>
                <a:cxn ang="0">
                  <a:pos x="T2" y="T3"/>
                </a:cxn>
                <a:cxn ang="0">
                  <a:pos x="T4" y="T5"/>
                </a:cxn>
                <a:cxn ang="0">
                  <a:pos x="T6" y="T7"/>
                </a:cxn>
                <a:cxn ang="0">
                  <a:pos x="T8" y="T9"/>
                </a:cxn>
                <a:cxn ang="0">
                  <a:pos x="T10" y="T11"/>
                </a:cxn>
              </a:cxnLst>
              <a:rect l="0" t="0" r="r" b="b"/>
              <a:pathLst>
                <a:path w="136" h="78">
                  <a:moveTo>
                    <a:pt x="101" y="0"/>
                  </a:moveTo>
                  <a:cubicBezTo>
                    <a:pt x="81" y="38"/>
                    <a:pt x="49" y="64"/>
                    <a:pt x="0" y="75"/>
                  </a:cubicBezTo>
                  <a:cubicBezTo>
                    <a:pt x="3" y="76"/>
                    <a:pt x="7" y="76"/>
                    <a:pt x="10" y="76"/>
                  </a:cubicBezTo>
                  <a:cubicBezTo>
                    <a:pt x="65" y="78"/>
                    <a:pt x="114" y="47"/>
                    <a:pt x="136" y="0"/>
                  </a:cubicBezTo>
                  <a:cubicBezTo>
                    <a:pt x="101" y="0"/>
                    <a:pt x="101" y="0"/>
                    <a:pt x="101" y="0"/>
                  </a:cubicBezTo>
                  <a:cubicBezTo>
                    <a:pt x="101" y="0"/>
                    <a:pt x="101" y="0"/>
                    <a:pt x="1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6"/>
            <p:cNvSpPr/>
            <p:nvPr/>
          </p:nvSpPr>
          <p:spPr bwMode="auto">
            <a:xfrm>
              <a:off x="4211" y="1320"/>
              <a:ext cx="154" cy="189"/>
            </a:xfrm>
            <a:custGeom>
              <a:avLst/>
              <a:gdLst>
                <a:gd name="T0" fmla="*/ 10 w 23"/>
                <a:gd name="T1" fmla="*/ 28 h 28"/>
                <a:gd name="T2" fmla="*/ 23 w 23"/>
                <a:gd name="T3" fmla="*/ 15 h 28"/>
                <a:gd name="T4" fmla="*/ 13 w 23"/>
                <a:gd name="T5" fmla="*/ 1 h 28"/>
                <a:gd name="T6" fmla="*/ 1 w 23"/>
                <a:gd name="T7" fmla="*/ 13 h 28"/>
                <a:gd name="T8" fmla="*/ 10 w 23"/>
                <a:gd name="T9" fmla="*/ 28 h 28"/>
              </a:gdLst>
              <a:ahLst/>
              <a:cxnLst>
                <a:cxn ang="0">
                  <a:pos x="T0" y="T1"/>
                </a:cxn>
                <a:cxn ang="0">
                  <a:pos x="T2" y="T3"/>
                </a:cxn>
                <a:cxn ang="0">
                  <a:pos x="T4" y="T5"/>
                </a:cxn>
                <a:cxn ang="0">
                  <a:pos x="T6" y="T7"/>
                </a:cxn>
                <a:cxn ang="0">
                  <a:pos x="T8" y="T9"/>
                </a:cxn>
              </a:cxnLst>
              <a:rect l="0" t="0" r="r" b="b"/>
              <a:pathLst>
                <a:path w="23" h="28">
                  <a:moveTo>
                    <a:pt x="10" y="28"/>
                  </a:moveTo>
                  <a:cubicBezTo>
                    <a:pt x="16" y="28"/>
                    <a:pt x="22" y="23"/>
                    <a:pt x="23" y="15"/>
                  </a:cubicBezTo>
                  <a:cubicBezTo>
                    <a:pt x="23" y="8"/>
                    <a:pt x="19" y="1"/>
                    <a:pt x="13" y="1"/>
                  </a:cubicBezTo>
                  <a:cubicBezTo>
                    <a:pt x="7" y="0"/>
                    <a:pt x="2" y="6"/>
                    <a:pt x="1" y="13"/>
                  </a:cubicBezTo>
                  <a:cubicBezTo>
                    <a:pt x="0" y="20"/>
                    <a:pt x="4" y="27"/>
                    <a:pt x="1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
            <p:cNvSpPr/>
            <p:nvPr/>
          </p:nvSpPr>
          <p:spPr bwMode="auto">
            <a:xfrm>
              <a:off x="5003" y="1354"/>
              <a:ext cx="442" cy="364"/>
            </a:xfrm>
            <a:custGeom>
              <a:avLst/>
              <a:gdLst>
                <a:gd name="T0" fmla="*/ 12 w 66"/>
                <a:gd name="T1" fmla="*/ 54 h 54"/>
                <a:gd name="T2" fmla="*/ 46 w 66"/>
                <a:gd name="T3" fmla="*/ 54 h 54"/>
                <a:gd name="T4" fmla="*/ 49 w 66"/>
                <a:gd name="T5" fmla="*/ 42 h 54"/>
                <a:gd name="T6" fmla="*/ 66 w 66"/>
                <a:gd name="T7" fmla="*/ 42 h 54"/>
                <a:gd name="T8" fmla="*/ 33 w 66"/>
                <a:gd name="T9" fmla="*/ 0 h 54"/>
                <a:gd name="T10" fmla="*/ 0 w 66"/>
                <a:gd name="T11" fmla="*/ 42 h 54"/>
                <a:gd name="T12" fmla="*/ 17 w 66"/>
                <a:gd name="T13" fmla="*/ 42 h 54"/>
                <a:gd name="T14" fmla="*/ 12 w 66"/>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54">
                  <a:moveTo>
                    <a:pt x="12" y="54"/>
                  </a:moveTo>
                  <a:cubicBezTo>
                    <a:pt x="46" y="54"/>
                    <a:pt x="46" y="54"/>
                    <a:pt x="46" y="54"/>
                  </a:cubicBezTo>
                  <a:cubicBezTo>
                    <a:pt x="48" y="50"/>
                    <a:pt x="49" y="46"/>
                    <a:pt x="49" y="42"/>
                  </a:cubicBezTo>
                  <a:cubicBezTo>
                    <a:pt x="66" y="42"/>
                    <a:pt x="66" y="42"/>
                    <a:pt x="66" y="42"/>
                  </a:cubicBezTo>
                  <a:cubicBezTo>
                    <a:pt x="33" y="0"/>
                    <a:pt x="33" y="0"/>
                    <a:pt x="33" y="0"/>
                  </a:cubicBezTo>
                  <a:cubicBezTo>
                    <a:pt x="0" y="42"/>
                    <a:pt x="0" y="42"/>
                    <a:pt x="0" y="42"/>
                  </a:cubicBezTo>
                  <a:cubicBezTo>
                    <a:pt x="17" y="42"/>
                    <a:pt x="17" y="42"/>
                    <a:pt x="17" y="42"/>
                  </a:cubicBezTo>
                  <a:cubicBezTo>
                    <a:pt x="15" y="46"/>
                    <a:pt x="14" y="50"/>
                    <a:pt x="1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
            <p:cNvSpPr>
              <a:spLocks noEditPoints="1"/>
            </p:cNvSpPr>
            <p:nvPr/>
          </p:nvSpPr>
          <p:spPr bwMode="auto">
            <a:xfrm>
              <a:off x="3943" y="1516"/>
              <a:ext cx="1415" cy="789"/>
            </a:xfrm>
            <a:custGeom>
              <a:avLst/>
              <a:gdLst>
                <a:gd name="T0" fmla="*/ 164 w 211"/>
                <a:gd name="T1" fmla="*/ 32 h 117"/>
                <a:gd name="T2" fmla="*/ 160 w 211"/>
                <a:gd name="T3" fmla="*/ 37 h 117"/>
                <a:gd name="T4" fmla="*/ 90 w 211"/>
                <a:gd name="T5" fmla="*/ 33 h 117"/>
                <a:gd name="T6" fmla="*/ 57 w 211"/>
                <a:gd name="T7" fmla="*/ 6 h 117"/>
                <a:gd name="T8" fmla="*/ 56 w 211"/>
                <a:gd name="T9" fmla="*/ 13 h 117"/>
                <a:gd name="T10" fmla="*/ 51 w 211"/>
                <a:gd name="T11" fmla="*/ 6 h 117"/>
                <a:gd name="T12" fmla="*/ 51 w 211"/>
                <a:gd name="T13" fmla="*/ 0 h 117"/>
                <a:gd name="T14" fmla="*/ 47 w 211"/>
                <a:gd name="T15" fmla="*/ 5 h 117"/>
                <a:gd name="T16" fmla="*/ 47 w 211"/>
                <a:gd name="T17" fmla="*/ 28 h 117"/>
                <a:gd name="T18" fmla="*/ 45 w 211"/>
                <a:gd name="T19" fmla="*/ 8 h 117"/>
                <a:gd name="T20" fmla="*/ 44 w 211"/>
                <a:gd name="T21" fmla="*/ 1 h 117"/>
                <a:gd name="T22" fmla="*/ 34 w 211"/>
                <a:gd name="T23" fmla="*/ 1 h 117"/>
                <a:gd name="T24" fmla="*/ 17 w 211"/>
                <a:gd name="T25" fmla="*/ 14 h 117"/>
                <a:gd name="T26" fmla="*/ 9 w 211"/>
                <a:gd name="T27" fmla="*/ 21 h 117"/>
                <a:gd name="T28" fmla="*/ 8 w 211"/>
                <a:gd name="T29" fmla="*/ 22 h 117"/>
                <a:gd name="T30" fmla="*/ 8 w 211"/>
                <a:gd name="T31" fmla="*/ 22 h 117"/>
                <a:gd name="T32" fmla="*/ 11 w 211"/>
                <a:gd name="T33" fmla="*/ 34 h 117"/>
                <a:gd name="T34" fmla="*/ 11 w 211"/>
                <a:gd name="T35" fmla="*/ 34 h 117"/>
                <a:gd name="T36" fmla="*/ 19 w 211"/>
                <a:gd name="T37" fmla="*/ 37 h 117"/>
                <a:gd name="T38" fmla="*/ 8 w 211"/>
                <a:gd name="T39" fmla="*/ 72 h 117"/>
                <a:gd name="T40" fmla="*/ 10 w 211"/>
                <a:gd name="T41" fmla="*/ 101 h 117"/>
                <a:gd name="T42" fmla="*/ 2 w 211"/>
                <a:gd name="T43" fmla="*/ 110 h 117"/>
                <a:gd name="T44" fmla="*/ 8 w 211"/>
                <a:gd name="T45" fmla="*/ 115 h 117"/>
                <a:gd name="T46" fmla="*/ 16 w 211"/>
                <a:gd name="T47" fmla="*/ 109 h 117"/>
                <a:gd name="T48" fmla="*/ 39 w 211"/>
                <a:gd name="T49" fmla="*/ 111 h 117"/>
                <a:gd name="T50" fmla="*/ 20 w 211"/>
                <a:gd name="T51" fmla="*/ 100 h 117"/>
                <a:gd name="T52" fmla="*/ 16 w 211"/>
                <a:gd name="T53" fmla="*/ 67 h 117"/>
                <a:gd name="T54" fmla="*/ 25 w 211"/>
                <a:gd name="T55" fmla="*/ 45 h 117"/>
                <a:gd name="T56" fmla="*/ 24 w 211"/>
                <a:gd name="T57" fmla="*/ 59 h 117"/>
                <a:gd name="T58" fmla="*/ 53 w 211"/>
                <a:gd name="T59" fmla="*/ 117 h 117"/>
                <a:gd name="T60" fmla="*/ 51 w 211"/>
                <a:gd name="T61" fmla="*/ 65 h 117"/>
                <a:gd name="T62" fmla="*/ 82 w 211"/>
                <a:gd name="T63" fmla="*/ 107 h 117"/>
                <a:gd name="T64" fmla="*/ 73 w 211"/>
                <a:gd name="T65" fmla="*/ 61 h 117"/>
                <a:gd name="T66" fmla="*/ 58 w 211"/>
                <a:gd name="T67" fmla="*/ 45 h 117"/>
                <a:gd name="T68" fmla="*/ 83 w 211"/>
                <a:gd name="T69" fmla="*/ 47 h 117"/>
                <a:gd name="T70" fmla="*/ 204 w 211"/>
                <a:gd name="T71" fmla="*/ 45 h 117"/>
                <a:gd name="T72" fmla="*/ 208 w 211"/>
                <a:gd name="T73" fmla="*/ 40 h 117"/>
                <a:gd name="T74" fmla="*/ 207 w 211"/>
                <a:gd name="T75" fmla="*/ 32 h 117"/>
                <a:gd name="T76" fmla="*/ 57 w 211"/>
                <a:gd name="T77" fmla="*/ 29 h 117"/>
                <a:gd name="T78" fmla="*/ 64 w 211"/>
                <a:gd name="T79" fmla="*/ 3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1" h="117">
                  <a:moveTo>
                    <a:pt x="207" y="32"/>
                  </a:moveTo>
                  <a:cubicBezTo>
                    <a:pt x="164" y="32"/>
                    <a:pt x="164" y="32"/>
                    <a:pt x="164" y="32"/>
                  </a:cubicBezTo>
                  <a:cubicBezTo>
                    <a:pt x="162" y="32"/>
                    <a:pt x="160" y="34"/>
                    <a:pt x="160" y="36"/>
                  </a:cubicBezTo>
                  <a:cubicBezTo>
                    <a:pt x="160" y="36"/>
                    <a:pt x="160" y="36"/>
                    <a:pt x="160" y="37"/>
                  </a:cubicBezTo>
                  <a:cubicBezTo>
                    <a:pt x="88" y="37"/>
                    <a:pt x="88" y="37"/>
                    <a:pt x="88" y="37"/>
                  </a:cubicBezTo>
                  <a:cubicBezTo>
                    <a:pt x="89" y="35"/>
                    <a:pt x="89" y="34"/>
                    <a:pt x="90" y="33"/>
                  </a:cubicBezTo>
                  <a:cubicBezTo>
                    <a:pt x="84" y="31"/>
                    <a:pt x="71" y="25"/>
                    <a:pt x="71" y="25"/>
                  </a:cubicBezTo>
                  <a:cubicBezTo>
                    <a:pt x="57" y="6"/>
                    <a:pt x="57" y="6"/>
                    <a:pt x="57" y="6"/>
                  </a:cubicBezTo>
                  <a:cubicBezTo>
                    <a:pt x="54" y="8"/>
                    <a:pt x="54" y="8"/>
                    <a:pt x="54" y="8"/>
                  </a:cubicBezTo>
                  <a:cubicBezTo>
                    <a:pt x="56" y="13"/>
                    <a:pt x="56" y="13"/>
                    <a:pt x="56" y="13"/>
                  </a:cubicBezTo>
                  <a:cubicBezTo>
                    <a:pt x="51" y="28"/>
                    <a:pt x="51" y="28"/>
                    <a:pt x="51" y="28"/>
                  </a:cubicBezTo>
                  <a:cubicBezTo>
                    <a:pt x="51" y="6"/>
                    <a:pt x="51" y="6"/>
                    <a:pt x="51" y="6"/>
                  </a:cubicBezTo>
                  <a:cubicBezTo>
                    <a:pt x="52" y="5"/>
                    <a:pt x="52" y="5"/>
                    <a:pt x="52" y="5"/>
                  </a:cubicBezTo>
                  <a:cubicBezTo>
                    <a:pt x="51" y="0"/>
                    <a:pt x="51" y="0"/>
                    <a:pt x="51" y="0"/>
                  </a:cubicBezTo>
                  <a:cubicBezTo>
                    <a:pt x="48" y="0"/>
                    <a:pt x="48" y="0"/>
                    <a:pt x="48" y="0"/>
                  </a:cubicBezTo>
                  <a:cubicBezTo>
                    <a:pt x="47" y="5"/>
                    <a:pt x="47" y="5"/>
                    <a:pt x="47" y="5"/>
                  </a:cubicBezTo>
                  <a:cubicBezTo>
                    <a:pt x="48" y="6"/>
                    <a:pt x="48" y="6"/>
                    <a:pt x="48" y="6"/>
                  </a:cubicBezTo>
                  <a:cubicBezTo>
                    <a:pt x="47" y="28"/>
                    <a:pt x="47" y="28"/>
                    <a:pt x="47" y="28"/>
                  </a:cubicBezTo>
                  <a:cubicBezTo>
                    <a:pt x="43" y="12"/>
                    <a:pt x="43" y="12"/>
                    <a:pt x="43" y="12"/>
                  </a:cubicBezTo>
                  <a:cubicBezTo>
                    <a:pt x="45" y="8"/>
                    <a:pt x="45" y="8"/>
                    <a:pt x="45" y="8"/>
                  </a:cubicBezTo>
                  <a:cubicBezTo>
                    <a:pt x="42" y="5"/>
                    <a:pt x="42" y="5"/>
                    <a:pt x="42" y="5"/>
                  </a:cubicBezTo>
                  <a:cubicBezTo>
                    <a:pt x="44" y="1"/>
                    <a:pt x="44" y="1"/>
                    <a:pt x="44" y="1"/>
                  </a:cubicBezTo>
                  <a:cubicBezTo>
                    <a:pt x="44" y="1"/>
                    <a:pt x="44" y="1"/>
                    <a:pt x="44" y="1"/>
                  </a:cubicBezTo>
                  <a:cubicBezTo>
                    <a:pt x="41" y="1"/>
                    <a:pt x="39" y="1"/>
                    <a:pt x="34" y="1"/>
                  </a:cubicBezTo>
                  <a:cubicBezTo>
                    <a:pt x="33" y="1"/>
                    <a:pt x="29" y="3"/>
                    <a:pt x="27" y="5"/>
                  </a:cubicBezTo>
                  <a:cubicBezTo>
                    <a:pt x="17" y="14"/>
                    <a:pt x="17" y="14"/>
                    <a:pt x="17" y="14"/>
                  </a:cubicBezTo>
                  <a:cubicBezTo>
                    <a:pt x="12" y="19"/>
                    <a:pt x="12" y="19"/>
                    <a:pt x="12" y="19"/>
                  </a:cubicBezTo>
                  <a:cubicBezTo>
                    <a:pt x="9" y="21"/>
                    <a:pt x="9" y="21"/>
                    <a:pt x="9" y="21"/>
                  </a:cubicBezTo>
                  <a:cubicBezTo>
                    <a:pt x="8" y="22"/>
                    <a:pt x="8" y="22"/>
                    <a:pt x="8" y="22"/>
                  </a:cubicBezTo>
                  <a:cubicBezTo>
                    <a:pt x="8" y="22"/>
                    <a:pt x="8" y="22"/>
                    <a:pt x="8" y="22"/>
                  </a:cubicBezTo>
                  <a:cubicBezTo>
                    <a:pt x="8" y="22"/>
                    <a:pt x="8" y="22"/>
                    <a:pt x="8" y="22"/>
                  </a:cubicBezTo>
                  <a:cubicBezTo>
                    <a:pt x="8" y="22"/>
                    <a:pt x="8" y="22"/>
                    <a:pt x="8" y="22"/>
                  </a:cubicBezTo>
                  <a:cubicBezTo>
                    <a:pt x="9" y="27"/>
                    <a:pt x="6" y="10"/>
                    <a:pt x="11" y="34"/>
                  </a:cubicBezTo>
                  <a:cubicBezTo>
                    <a:pt x="11" y="34"/>
                    <a:pt x="11" y="34"/>
                    <a:pt x="11" y="34"/>
                  </a:cubicBezTo>
                  <a:cubicBezTo>
                    <a:pt x="11" y="34"/>
                    <a:pt x="11" y="34"/>
                    <a:pt x="11" y="34"/>
                  </a:cubicBezTo>
                  <a:cubicBezTo>
                    <a:pt x="11" y="34"/>
                    <a:pt x="11" y="34"/>
                    <a:pt x="11" y="34"/>
                  </a:cubicBezTo>
                  <a:cubicBezTo>
                    <a:pt x="13" y="35"/>
                    <a:pt x="13" y="35"/>
                    <a:pt x="13" y="35"/>
                  </a:cubicBezTo>
                  <a:cubicBezTo>
                    <a:pt x="19" y="37"/>
                    <a:pt x="19" y="37"/>
                    <a:pt x="19" y="37"/>
                  </a:cubicBezTo>
                  <a:cubicBezTo>
                    <a:pt x="14" y="39"/>
                    <a:pt x="8" y="42"/>
                    <a:pt x="5" y="49"/>
                  </a:cubicBezTo>
                  <a:cubicBezTo>
                    <a:pt x="0" y="59"/>
                    <a:pt x="5" y="66"/>
                    <a:pt x="8" y="72"/>
                  </a:cubicBezTo>
                  <a:cubicBezTo>
                    <a:pt x="10" y="75"/>
                    <a:pt x="12" y="79"/>
                    <a:pt x="13" y="82"/>
                  </a:cubicBezTo>
                  <a:cubicBezTo>
                    <a:pt x="14" y="88"/>
                    <a:pt x="12" y="96"/>
                    <a:pt x="10" y="101"/>
                  </a:cubicBezTo>
                  <a:cubicBezTo>
                    <a:pt x="8" y="102"/>
                    <a:pt x="7" y="103"/>
                    <a:pt x="5" y="104"/>
                  </a:cubicBezTo>
                  <a:cubicBezTo>
                    <a:pt x="2" y="106"/>
                    <a:pt x="1" y="109"/>
                    <a:pt x="2" y="110"/>
                  </a:cubicBezTo>
                  <a:cubicBezTo>
                    <a:pt x="2" y="111"/>
                    <a:pt x="2" y="114"/>
                    <a:pt x="6" y="115"/>
                  </a:cubicBezTo>
                  <a:cubicBezTo>
                    <a:pt x="6" y="115"/>
                    <a:pt x="7" y="115"/>
                    <a:pt x="8" y="115"/>
                  </a:cubicBezTo>
                  <a:cubicBezTo>
                    <a:pt x="10" y="115"/>
                    <a:pt x="11" y="115"/>
                    <a:pt x="13" y="113"/>
                  </a:cubicBezTo>
                  <a:cubicBezTo>
                    <a:pt x="14" y="112"/>
                    <a:pt x="15" y="111"/>
                    <a:pt x="16" y="109"/>
                  </a:cubicBezTo>
                  <a:cubicBezTo>
                    <a:pt x="21" y="108"/>
                    <a:pt x="27" y="109"/>
                    <a:pt x="33" y="112"/>
                  </a:cubicBezTo>
                  <a:cubicBezTo>
                    <a:pt x="35" y="113"/>
                    <a:pt x="38" y="113"/>
                    <a:pt x="39" y="111"/>
                  </a:cubicBezTo>
                  <a:cubicBezTo>
                    <a:pt x="40" y="109"/>
                    <a:pt x="39" y="106"/>
                    <a:pt x="37" y="105"/>
                  </a:cubicBezTo>
                  <a:cubicBezTo>
                    <a:pt x="32" y="101"/>
                    <a:pt x="25" y="100"/>
                    <a:pt x="20" y="100"/>
                  </a:cubicBezTo>
                  <a:cubicBezTo>
                    <a:pt x="22" y="93"/>
                    <a:pt x="22" y="86"/>
                    <a:pt x="21" y="81"/>
                  </a:cubicBezTo>
                  <a:cubicBezTo>
                    <a:pt x="21" y="76"/>
                    <a:pt x="18" y="71"/>
                    <a:pt x="16" y="67"/>
                  </a:cubicBezTo>
                  <a:cubicBezTo>
                    <a:pt x="12" y="61"/>
                    <a:pt x="10" y="58"/>
                    <a:pt x="12" y="53"/>
                  </a:cubicBezTo>
                  <a:cubicBezTo>
                    <a:pt x="15" y="47"/>
                    <a:pt x="21" y="45"/>
                    <a:pt x="25" y="45"/>
                  </a:cubicBezTo>
                  <a:cubicBezTo>
                    <a:pt x="25" y="50"/>
                    <a:pt x="24" y="54"/>
                    <a:pt x="24" y="59"/>
                  </a:cubicBezTo>
                  <a:cubicBezTo>
                    <a:pt x="24" y="59"/>
                    <a:pt x="24" y="59"/>
                    <a:pt x="24" y="59"/>
                  </a:cubicBezTo>
                  <a:cubicBezTo>
                    <a:pt x="27" y="59"/>
                    <a:pt x="29" y="59"/>
                    <a:pt x="32" y="60"/>
                  </a:cubicBezTo>
                  <a:cubicBezTo>
                    <a:pt x="39" y="79"/>
                    <a:pt x="46" y="98"/>
                    <a:pt x="53" y="117"/>
                  </a:cubicBezTo>
                  <a:cubicBezTo>
                    <a:pt x="67" y="113"/>
                    <a:pt x="67" y="113"/>
                    <a:pt x="67" y="113"/>
                  </a:cubicBezTo>
                  <a:cubicBezTo>
                    <a:pt x="64" y="100"/>
                    <a:pt x="56" y="78"/>
                    <a:pt x="51" y="65"/>
                  </a:cubicBezTo>
                  <a:cubicBezTo>
                    <a:pt x="57" y="70"/>
                    <a:pt x="64" y="74"/>
                    <a:pt x="65" y="78"/>
                  </a:cubicBezTo>
                  <a:cubicBezTo>
                    <a:pt x="82" y="107"/>
                    <a:pt x="82" y="107"/>
                    <a:pt x="82" y="107"/>
                  </a:cubicBezTo>
                  <a:cubicBezTo>
                    <a:pt x="95" y="100"/>
                    <a:pt x="95" y="100"/>
                    <a:pt x="95" y="100"/>
                  </a:cubicBezTo>
                  <a:cubicBezTo>
                    <a:pt x="88" y="89"/>
                    <a:pt x="84" y="77"/>
                    <a:pt x="73" y="61"/>
                  </a:cubicBezTo>
                  <a:cubicBezTo>
                    <a:pt x="67" y="56"/>
                    <a:pt x="62" y="52"/>
                    <a:pt x="58" y="49"/>
                  </a:cubicBezTo>
                  <a:cubicBezTo>
                    <a:pt x="58" y="48"/>
                    <a:pt x="58" y="46"/>
                    <a:pt x="58" y="45"/>
                  </a:cubicBezTo>
                  <a:cubicBezTo>
                    <a:pt x="80" y="45"/>
                    <a:pt x="80" y="45"/>
                    <a:pt x="80" y="45"/>
                  </a:cubicBezTo>
                  <a:cubicBezTo>
                    <a:pt x="81" y="46"/>
                    <a:pt x="82" y="46"/>
                    <a:pt x="83" y="47"/>
                  </a:cubicBezTo>
                  <a:cubicBezTo>
                    <a:pt x="83" y="46"/>
                    <a:pt x="84" y="46"/>
                    <a:pt x="84" y="45"/>
                  </a:cubicBezTo>
                  <a:cubicBezTo>
                    <a:pt x="204" y="45"/>
                    <a:pt x="204" y="45"/>
                    <a:pt x="204" y="45"/>
                  </a:cubicBezTo>
                  <a:cubicBezTo>
                    <a:pt x="206" y="45"/>
                    <a:pt x="208" y="43"/>
                    <a:pt x="208" y="41"/>
                  </a:cubicBezTo>
                  <a:cubicBezTo>
                    <a:pt x="208" y="41"/>
                    <a:pt x="208" y="40"/>
                    <a:pt x="208" y="40"/>
                  </a:cubicBezTo>
                  <a:cubicBezTo>
                    <a:pt x="210" y="40"/>
                    <a:pt x="211" y="38"/>
                    <a:pt x="211" y="36"/>
                  </a:cubicBezTo>
                  <a:cubicBezTo>
                    <a:pt x="211" y="34"/>
                    <a:pt x="209" y="32"/>
                    <a:pt x="207" y="32"/>
                  </a:cubicBezTo>
                  <a:close/>
                  <a:moveTo>
                    <a:pt x="57" y="37"/>
                  </a:moveTo>
                  <a:cubicBezTo>
                    <a:pt x="57" y="34"/>
                    <a:pt x="57" y="31"/>
                    <a:pt x="57" y="29"/>
                  </a:cubicBezTo>
                  <a:cubicBezTo>
                    <a:pt x="59" y="33"/>
                    <a:pt x="59" y="33"/>
                    <a:pt x="59" y="33"/>
                  </a:cubicBezTo>
                  <a:cubicBezTo>
                    <a:pt x="61" y="34"/>
                    <a:pt x="62" y="36"/>
                    <a:pt x="64" y="37"/>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 calcmode="lin" valueType="num">
                                      <p:cBhvr>
                                        <p:cTn id="9" dur="500" fill="hold"/>
                                        <p:tgtEl>
                                          <p:spTgt spid="29"/>
                                        </p:tgtEl>
                                        <p:attrNameLst>
                                          <p:attrName>style.rotation</p:attrName>
                                        </p:attrNameLst>
                                      </p:cBhvr>
                                      <p:tavLst>
                                        <p:tav tm="0">
                                          <p:val>
                                            <p:fltVal val="90"/>
                                          </p:val>
                                        </p:tav>
                                        <p:tav tm="100000">
                                          <p:val>
                                            <p:fltVal val="0"/>
                                          </p:val>
                                        </p:tav>
                                      </p:tavLst>
                                    </p:anim>
                                    <p:animEffect transition="in" filter="fade">
                                      <p:cBhvr>
                                        <p:cTn id="10" dur="500"/>
                                        <p:tgtEl>
                                          <p:spTgt spid="2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wipe(left)">
                                      <p:cBhvr>
                                        <p:cTn id="14" dur="500"/>
                                        <p:tgtEl>
                                          <p:spTgt spid="48"/>
                                        </p:tgtEl>
                                      </p:cBhvr>
                                    </p:animEffect>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heel(1)">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anim calcmode="lin" valueType="num">
                                      <p:cBhvr>
                                        <p:cTn id="24" dur="500" fill="hold"/>
                                        <p:tgtEl>
                                          <p:spTgt spid="13"/>
                                        </p:tgtEl>
                                        <p:attrNameLst>
                                          <p:attrName>ppt_x</p:attrName>
                                        </p:attrNameLst>
                                      </p:cBhvr>
                                      <p:tavLst>
                                        <p:tav tm="0">
                                          <p:val>
                                            <p:strVal val="#ppt_x"/>
                                          </p:val>
                                        </p:tav>
                                        <p:tav tm="100000">
                                          <p:val>
                                            <p:strVal val="#ppt_x"/>
                                          </p:val>
                                        </p:tav>
                                      </p:tavLst>
                                    </p:anim>
                                    <p:anim calcmode="lin" valueType="num">
                                      <p:cBhvr>
                                        <p:cTn id="25"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grpId="0" nodeType="clickEffect">
                                  <p:stCondLst>
                                    <p:cond delay="0"/>
                                  </p:stCondLst>
                                  <p:iterate type="lt">
                                    <p:tmPct val="10000"/>
                                  </p:iterate>
                                  <p:childTnLst>
                                    <p:set>
                                      <p:cBhvr>
                                        <p:cTn id="29" dur="1" fill="hold">
                                          <p:stCondLst>
                                            <p:cond delay="0"/>
                                          </p:stCondLst>
                                        </p:cTn>
                                        <p:tgtEl>
                                          <p:spTgt spid="37"/>
                                        </p:tgtEl>
                                        <p:attrNameLst>
                                          <p:attrName>style.visibility</p:attrName>
                                        </p:attrNameLst>
                                      </p:cBhvr>
                                      <p:to>
                                        <p:strVal val="visible"/>
                                      </p:to>
                                    </p:set>
                                    <p:anim by="(-#ppt_w*2)" calcmode="lin" valueType="num">
                                      <p:cBhvr rctx="PPT">
                                        <p:cTn id="30" dur="250" autoRev="1" fill="hold">
                                          <p:stCondLst>
                                            <p:cond delay="0"/>
                                          </p:stCondLst>
                                        </p:cTn>
                                        <p:tgtEl>
                                          <p:spTgt spid="37"/>
                                        </p:tgtEl>
                                        <p:attrNameLst>
                                          <p:attrName>ppt_w</p:attrName>
                                        </p:attrNameLst>
                                      </p:cBhvr>
                                    </p:anim>
                                    <p:anim by="(#ppt_w*0.50)" calcmode="lin" valueType="num">
                                      <p:cBhvr>
                                        <p:cTn id="31" dur="250" decel="50000" autoRev="1" fill="hold">
                                          <p:stCondLst>
                                            <p:cond delay="0"/>
                                          </p:stCondLst>
                                        </p:cTn>
                                        <p:tgtEl>
                                          <p:spTgt spid="37"/>
                                        </p:tgtEl>
                                        <p:attrNameLst>
                                          <p:attrName>ppt_x</p:attrName>
                                        </p:attrNameLst>
                                      </p:cBhvr>
                                    </p:anim>
                                    <p:anim from="(-#ppt_h/2)" to="(#ppt_y)" calcmode="lin" valueType="num">
                                      <p:cBhvr>
                                        <p:cTn id="32" dur="500" fill="hold">
                                          <p:stCondLst>
                                            <p:cond delay="0"/>
                                          </p:stCondLst>
                                        </p:cTn>
                                        <p:tgtEl>
                                          <p:spTgt spid="37"/>
                                        </p:tgtEl>
                                        <p:attrNameLst>
                                          <p:attrName>ppt_y</p:attrName>
                                        </p:attrNameLst>
                                      </p:cBhvr>
                                    </p:anim>
                                    <p:animRot by="21600000">
                                      <p:cBhvr>
                                        <p:cTn id="33" dur="500" fill="hold">
                                          <p:stCondLst>
                                            <p:cond delay="0"/>
                                          </p:stCondLst>
                                        </p:cTn>
                                        <p:tgtEl>
                                          <p:spTgt spid="37"/>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500" fill="hold"/>
                                        <p:tgtEl>
                                          <p:spTgt spid="38"/>
                                        </p:tgtEl>
                                        <p:attrNameLst>
                                          <p:attrName>ppt_x</p:attrName>
                                        </p:attrNameLst>
                                      </p:cBhvr>
                                      <p:tavLst>
                                        <p:tav tm="0">
                                          <p:val>
                                            <p:strVal val="#ppt_x"/>
                                          </p:val>
                                        </p:tav>
                                        <p:tav tm="100000">
                                          <p:val>
                                            <p:strVal val="#ppt_x"/>
                                          </p:val>
                                        </p:tav>
                                      </p:tavLst>
                                    </p:anim>
                                    <p:anim calcmode="lin" valueType="num">
                                      <p:cBhvr additive="base">
                                        <p:cTn id="3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animBg="1"/>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440999"/>
            <a:ext cx="9144000" cy="238067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t="13945" b="38105"/>
          <a:stretch>
            <a:fillRect/>
          </a:stretch>
        </p:blipFill>
        <p:spPr>
          <a:xfrm>
            <a:off x="298489" y="696035"/>
            <a:ext cx="8547022" cy="2729553"/>
          </a:xfrm>
          <a:prstGeom prst="rect">
            <a:avLst/>
          </a:prstGeom>
        </p:spPr>
      </p:pic>
      <p:sp>
        <p:nvSpPr>
          <p:cNvPr id="5" name="TextBox 15"/>
          <p:cNvSpPr txBox="1"/>
          <p:nvPr/>
        </p:nvSpPr>
        <p:spPr>
          <a:xfrm>
            <a:off x="817301" y="3572423"/>
            <a:ext cx="7509398" cy="1454244"/>
          </a:xfrm>
          <a:prstGeom prst="rect">
            <a:avLst/>
          </a:prstGeom>
          <a:noFill/>
        </p:spPr>
        <p:txBody>
          <a:bodyPr wrap="square" lIns="68580" tIns="34290" rIns="68580" bIns="34290" rtlCol="0">
            <a:spAutoFit/>
          </a:bodyPr>
          <a:lstStyle/>
          <a:p>
            <a:pPr algn="ct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a:t>
            </a:r>
            <a:endParaRPr lang="en-US" altLang="zh-CN" sz="1200" dirty="0">
              <a:latin typeface="微软雅黑" panose="020B0503020204020204" pitchFamily="34" charset="-122"/>
              <a:ea typeface="微软雅黑" panose="020B0503020204020204" pitchFamily="34" charset="-122"/>
            </a:endParaRPr>
          </a:p>
          <a:p>
            <a:pPr algn="ctr">
              <a:lnSpc>
                <a:spcPct val="150000"/>
              </a:lnSpc>
            </a:pPr>
            <a:endParaRPr lang="en-US" altLang="zh-CN" sz="1200" dirty="0">
              <a:latin typeface="微软雅黑" panose="020B0503020204020204" pitchFamily="34" charset="-122"/>
              <a:ea typeface="微软雅黑" panose="020B0503020204020204" pitchFamily="34" charset="-122"/>
            </a:endParaRPr>
          </a:p>
          <a:p>
            <a:pPr algn="ct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a:t>
            </a:r>
          </a:p>
        </p:txBody>
      </p:sp>
      <p:sp>
        <p:nvSpPr>
          <p:cNvPr id="6" name="矩形 5"/>
          <p:cNvSpPr/>
          <p:nvPr/>
        </p:nvSpPr>
        <p:spPr>
          <a:xfrm>
            <a:off x="0" y="45387"/>
            <a:ext cx="2878844" cy="434989"/>
          </a:xfrm>
          <a:prstGeom prst="rect">
            <a:avLst/>
          </a:prstGeom>
          <a:effectLst/>
        </p:spPr>
        <p:txBody>
          <a:bodyPr wrap="square" lIns="65023" tIns="32511" rIns="65023" bIns="32511">
            <a:spAutoFit/>
          </a:bodyPr>
          <a:lstStyle/>
          <a:p>
            <a:pPr algn="ctr" fontAlgn="auto">
              <a:spcBef>
                <a:spcPts val="0"/>
              </a:spcBef>
              <a:spcAft>
                <a:spcPts val="0"/>
              </a:spcAft>
              <a:defRPr/>
            </a:pPr>
            <a:r>
              <a:rPr lang="zh-CN" altLang="en-US" sz="2400" dirty="0">
                <a:latin typeface="Franklin Gothic Medium" panose="020B0603020102020204" pitchFamily="34" charset="0"/>
                <a:ea typeface="微软雅黑" panose="020B0503020204020204" pitchFamily="34" charset="-122"/>
              </a:rPr>
              <a:t>点击此处输入标题</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by="(-#ppt_w*2)" calcmode="lin" valueType="num">
                                      <p:cBhvr rctx="PPT">
                                        <p:cTn id="22" dur="250" autoRev="1" fill="hold">
                                          <p:stCondLst>
                                            <p:cond delay="0"/>
                                          </p:stCondLst>
                                        </p:cTn>
                                        <p:tgtEl>
                                          <p:spTgt spid="6"/>
                                        </p:tgtEl>
                                        <p:attrNameLst>
                                          <p:attrName>ppt_w</p:attrName>
                                        </p:attrNameLst>
                                      </p:cBhvr>
                                    </p:anim>
                                    <p:anim by="(#ppt_w*0.50)" calcmode="lin" valueType="num">
                                      <p:cBhvr>
                                        <p:cTn id="23" dur="250" decel="50000" autoRev="1" fill="hold">
                                          <p:stCondLst>
                                            <p:cond delay="0"/>
                                          </p:stCondLst>
                                        </p:cTn>
                                        <p:tgtEl>
                                          <p:spTgt spid="6"/>
                                        </p:tgtEl>
                                        <p:attrNameLst>
                                          <p:attrName>ppt_x</p:attrName>
                                        </p:attrNameLst>
                                      </p:cBhvr>
                                    </p:anim>
                                    <p:anim from="(-#ppt_h/2)" to="(#ppt_y)" calcmode="lin" valueType="num">
                                      <p:cBhvr>
                                        <p:cTn id="24" dur="500" fill="hold">
                                          <p:stCondLst>
                                            <p:cond delay="0"/>
                                          </p:stCondLst>
                                        </p:cTn>
                                        <p:tgtEl>
                                          <p:spTgt spid="6"/>
                                        </p:tgtEl>
                                        <p:attrNameLst>
                                          <p:attrName>ppt_y</p:attrName>
                                        </p:attrNameLst>
                                      </p:cBhvr>
                                    </p:anim>
                                    <p:animRot by="21600000">
                                      <p:cBhvr>
                                        <p:cTn id="25" dur="5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a:off x="0" y="1132113"/>
            <a:ext cx="5029200" cy="579266"/>
          </a:xfrm>
          <a:prstGeom prst="homePlate">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CC818"/>
              </a:solidFill>
            </a:endParaRPr>
          </a:p>
        </p:txBody>
      </p:sp>
      <p:sp>
        <p:nvSpPr>
          <p:cNvPr id="3" name="五边形 2"/>
          <p:cNvSpPr/>
          <p:nvPr/>
        </p:nvSpPr>
        <p:spPr>
          <a:xfrm>
            <a:off x="0" y="1704396"/>
            <a:ext cx="5029200" cy="579266"/>
          </a:xfrm>
          <a:prstGeom prst="homePlate">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 name="五边形 3"/>
          <p:cNvSpPr/>
          <p:nvPr/>
        </p:nvSpPr>
        <p:spPr>
          <a:xfrm>
            <a:off x="0" y="2276680"/>
            <a:ext cx="5029200" cy="57926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五边形 4"/>
          <p:cNvSpPr/>
          <p:nvPr/>
        </p:nvSpPr>
        <p:spPr>
          <a:xfrm>
            <a:off x="0" y="2848963"/>
            <a:ext cx="5029200" cy="579266"/>
          </a:xfrm>
          <a:prstGeom prst="homePlate">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五边形 5"/>
          <p:cNvSpPr/>
          <p:nvPr/>
        </p:nvSpPr>
        <p:spPr>
          <a:xfrm>
            <a:off x="0" y="3421245"/>
            <a:ext cx="5029200" cy="579266"/>
          </a:xfrm>
          <a:prstGeom prst="homePlate">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CC818"/>
              </a:solidFill>
            </a:endParaRPr>
          </a:p>
        </p:txBody>
      </p:sp>
      <p:sp>
        <p:nvSpPr>
          <p:cNvPr id="7" name="椭圆 6"/>
          <p:cNvSpPr/>
          <p:nvPr/>
        </p:nvSpPr>
        <p:spPr>
          <a:xfrm>
            <a:off x="5222388" y="1900359"/>
            <a:ext cx="171450" cy="171450"/>
          </a:xfrm>
          <a:prstGeom prst="ellipse">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椭圆 7"/>
          <p:cNvSpPr/>
          <p:nvPr/>
        </p:nvSpPr>
        <p:spPr>
          <a:xfrm>
            <a:off x="5222388" y="3790092"/>
            <a:ext cx="171450" cy="171450"/>
          </a:xfrm>
          <a:prstGeom prst="ellipse">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 name="椭圆 8"/>
          <p:cNvSpPr/>
          <p:nvPr/>
        </p:nvSpPr>
        <p:spPr>
          <a:xfrm>
            <a:off x="5222388" y="3160182"/>
            <a:ext cx="171450" cy="171450"/>
          </a:xfrm>
          <a:prstGeom prst="ellipse">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 name="椭圆 9"/>
          <p:cNvSpPr/>
          <p:nvPr/>
        </p:nvSpPr>
        <p:spPr>
          <a:xfrm>
            <a:off x="5222388" y="1270447"/>
            <a:ext cx="171450" cy="171450"/>
          </a:xfrm>
          <a:prstGeom prst="ellipse">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11" name="图片 10"/>
          <p:cNvPicPr>
            <a:picLocks noChangeAspect="1"/>
          </p:cNvPicPr>
          <p:nvPr/>
        </p:nvPicPr>
        <p:blipFill>
          <a:blip r:embed="rId3"/>
          <a:stretch>
            <a:fillRect/>
          </a:stretch>
        </p:blipFill>
        <p:spPr>
          <a:xfrm>
            <a:off x="1102100" y="344249"/>
            <a:ext cx="2305128" cy="4492131"/>
          </a:xfrm>
          <a:prstGeom prst="rect">
            <a:avLst/>
          </a:prstGeom>
        </p:spPr>
      </p:pic>
      <p:sp>
        <p:nvSpPr>
          <p:cNvPr id="12" name="椭圆 11"/>
          <p:cNvSpPr/>
          <p:nvPr/>
        </p:nvSpPr>
        <p:spPr>
          <a:xfrm>
            <a:off x="5222388" y="2530270"/>
            <a:ext cx="171450" cy="17145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矩形 13"/>
          <p:cNvSpPr>
            <a:spLocks noChangeArrowheads="1"/>
          </p:cNvSpPr>
          <p:nvPr/>
        </p:nvSpPr>
        <p:spPr bwMode="auto">
          <a:xfrm>
            <a:off x="5517192" y="1132113"/>
            <a:ext cx="3381001" cy="63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Clr>
                <a:schemeClr val="accent1"/>
              </a:buClr>
              <a:buFont typeface="Arial" panose="020B0604020202020204" pitchFamily="34" charset="0"/>
              <a:buNone/>
            </a:pPr>
            <a:r>
              <a:rPr lang="zh-CN" altLang="en-US" sz="1500" b="1" dirty="0">
                <a:latin typeface="微软雅黑" panose="020B0503020204020204" pitchFamily="34" charset="-122"/>
                <a:ea typeface="微软雅黑" panose="020B0503020204020204" pitchFamily="34" charset="-122"/>
              </a:rPr>
              <a:t>点击添加标题</a:t>
            </a:r>
            <a:endParaRPr lang="en-US" altLang="zh-CN" sz="1500" b="1" dirty="0">
              <a:latin typeface="微软雅黑" panose="020B0503020204020204" pitchFamily="34" charset="-122"/>
              <a:ea typeface="微软雅黑" panose="020B0503020204020204" pitchFamily="34" charset="-122"/>
            </a:endParaRPr>
          </a:p>
          <a:p>
            <a:pPr>
              <a:lnSpc>
                <a:spcPct val="100000"/>
              </a:lnSpc>
              <a:spcBef>
                <a:spcPct val="0"/>
              </a:spcBef>
              <a:buClr>
                <a:schemeClr val="accent1"/>
              </a:buClr>
              <a:buNone/>
            </a:pPr>
            <a:r>
              <a:rPr lang="zh-CN" altLang="en-US" sz="1100" dirty="0">
                <a:latin typeface="微软雅黑" panose="020B0503020204020204" pitchFamily="34" charset="-122"/>
                <a:ea typeface="微软雅黑" panose="020B0503020204020204" pitchFamily="34" charset="-122"/>
              </a:rPr>
              <a:t>单击此处添加文字内容单击此处添加文字内容单击此处添加文字内容单击此处添加文字内容单击此处添加</a:t>
            </a:r>
            <a:endParaRPr lang="en-US" altLang="zh-CN" sz="1100" dirty="0">
              <a:latin typeface="微软雅黑" panose="020B0503020204020204" pitchFamily="34" charset="-122"/>
              <a:ea typeface="微软雅黑" panose="020B0503020204020204" pitchFamily="34" charset="-122"/>
            </a:endParaRPr>
          </a:p>
        </p:txBody>
      </p:sp>
      <p:sp>
        <p:nvSpPr>
          <p:cNvPr id="14" name="矩形 13"/>
          <p:cNvSpPr>
            <a:spLocks noChangeArrowheads="1"/>
          </p:cNvSpPr>
          <p:nvPr/>
        </p:nvSpPr>
        <p:spPr bwMode="auto">
          <a:xfrm>
            <a:off x="5517192" y="1761927"/>
            <a:ext cx="3381001" cy="63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Clr>
                <a:schemeClr val="accent1"/>
              </a:buClr>
              <a:buFont typeface="Arial" panose="020B0604020202020204" pitchFamily="34" charset="0"/>
              <a:buNone/>
            </a:pPr>
            <a:r>
              <a:rPr lang="zh-CN" altLang="en-US" sz="1500" b="1" dirty="0">
                <a:latin typeface="微软雅黑" panose="020B0503020204020204" pitchFamily="34" charset="-122"/>
                <a:ea typeface="微软雅黑" panose="020B0503020204020204" pitchFamily="34" charset="-122"/>
              </a:rPr>
              <a:t>点击添加标题</a:t>
            </a:r>
            <a:endParaRPr lang="en-US" altLang="zh-CN" sz="1500" b="1" dirty="0">
              <a:latin typeface="微软雅黑" panose="020B0503020204020204" pitchFamily="34" charset="-122"/>
              <a:ea typeface="微软雅黑" panose="020B0503020204020204" pitchFamily="34" charset="-122"/>
            </a:endParaRPr>
          </a:p>
          <a:p>
            <a:pPr>
              <a:lnSpc>
                <a:spcPct val="100000"/>
              </a:lnSpc>
              <a:spcBef>
                <a:spcPct val="0"/>
              </a:spcBef>
              <a:buClr>
                <a:schemeClr val="accent1"/>
              </a:buClr>
              <a:buNone/>
            </a:pPr>
            <a:r>
              <a:rPr lang="zh-CN" altLang="en-US" sz="1100" dirty="0">
                <a:latin typeface="微软雅黑" panose="020B0503020204020204" pitchFamily="34" charset="-122"/>
                <a:ea typeface="微软雅黑" panose="020B0503020204020204" pitchFamily="34" charset="-122"/>
              </a:rPr>
              <a:t>单击此处添加文字内容单击此处添加文字内容单击此处添加文字内容单击此处添加文字内容单击此处添加</a:t>
            </a:r>
            <a:endParaRPr lang="en-US" altLang="zh-CN" sz="1100" dirty="0">
              <a:latin typeface="微软雅黑" panose="020B0503020204020204" pitchFamily="34" charset="-122"/>
              <a:ea typeface="微软雅黑" panose="020B0503020204020204" pitchFamily="34" charset="-122"/>
            </a:endParaRPr>
          </a:p>
        </p:txBody>
      </p:sp>
      <p:sp>
        <p:nvSpPr>
          <p:cNvPr id="15" name="矩形 13"/>
          <p:cNvSpPr>
            <a:spLocks noChangeArrowheads="1"/>
          </p:cNvSpPr>
          <p:nvPr/>
        </p:nvSpPr>
        <p:spPr bwMode="auto">
          <a:xfrm>
            <a:off x="5517192" y="2391741"/>
            <a:ext cx="3381001" cy="63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Clr>
                <a:schemeClr val="accent1"/>
              </a:buClr>
              <a:buFont typeface="Arial" panose="020B0604020202020204" pitchFamily="34" charset="0"/>
              <a:buNone/>
            </a:pPr>
            <a:r>
              <a:rPr lang="zh-CN" altLang="en-US" sz="1500" b="1" dirty="0">
                <a:latin typeface="微软雅黑" panose="020B0503020204020204" pitchFamily="34" charset="-122"/>
                <a:ea typeface="微软雅黑" panose="020B0503020204020204" pitchFamily="34" charset="-122"/>
              </a:rPr>
              <a:t>点击添加标题</a:t>
            </a:r>
            <a:endParaRPr lang="en-US" altLang="zh-CN" sz="1500" b="1" dirty="0">
              <a:latin typeface="微软雅黑" panose="020B0503020204020204" pitchFamily="34" charset="-122"/>
              <a:ea typeface="微软雅黑" panose="020B0503020204020204" pitchFamily="34" charset="-122"/>
            </a:endParaRPr>
          </a:p>
          <a:p>
            <a:pPr>
              <a:lnSpc>
                <a:spcPct val="100000"/>
              </a:lnSpc>
              <a:spcBef>
                <a:spcPct val="0"/>
              </a:spcBef>
              <a:buClr>
                <a:schemeClr val="accent1"/>
              </a:buClr>
              <a:buNone/>
            </a:pPr>
            <a:r>
              <a:rPr lang="zh-CN" altLang="en-US" sz="1100" dirty="0">
                <a:latin typeface="微软雅黑" panose="020B0503020204020204" pitchFamily="34" charset="-122"/>
                <a:ea typeface="微软雅黑" panose="020B0503020204020204" pitchFamily="34" charset="-122"/>
              </a:rPr>
              <a:t>单击此处添加文字内容单击此处添加文字内容单击此处添加文字内容单击此处添加文字内容单击此处添加</a:t>
            </a:r>
            <a:endParaRPr lang="en-US" altLang="zh-CN" sz="1100" dirty="0">
              <a:latin typeface="微软雅黑" panose="020B0503020204020204" pitchFamily="34" charset="-122"/>
              <a:ea typeface="微软雅黑" panose="020B0503020204020204" pitchFamily="34" charset="-122"/>
            </a:endParaRPr>
          </a:p>
        </p:txBody>
      </p:sp>
      <p:sp>
        <p:nvSpPr>
          <p:cNvPr id="16" name="矩形 13"/>
          <p:cNvSpPr>
            <a:spLocks noChangeArrowheads="1"/>
          </p:cNvSpPr>
          <p:nvPr/>
        </p:nvSpPr>
        <p:spPr bwMode="auto">
          <a:xfrm>
            <a:off x="5517192" y="3021555"/>
            <a:ext cx="3381001" cy="63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Clr>
                <a:schemeClr val="accent1"/>
              </a:buClr>
              <a:buFont typeface="Arial" panose="020B0604020202020204" pitchFamily="34" charset="0"/>
              <a:buNone/>
            </a:pPr>
            <a:r>
              <a:rPr lang="zh-CN" altLang="en-US" sz="1500" b="1" dirty="0">
                <a:latin typeface="微软雅黑" panose="020B0503020204020204" pitchFamily="34" charset="-122"/>
                <a:ea typeface="微软雅黑" panose="020B0503020204020204" pitchFamily="34" charset="-122"/>
              </a:rPr>
              <a:t>点击添加标题</a:t>
            </a:r>
            <a:endParaRPr lang="en-US" altLang="zh-CN" sz="1500" b="1" dirty="0">
              <a:latin typeface="微软雅黑" panose="020B0503020204020204" pitchFamily="34" charset="-122"/>
              <a:ea typeface="微软雅黑" panose="020B0503020204020204" pitchFamily="34" charset="-122"/>
            </a:endParaRPr>
          </a:p>
          <a:p>
            <a:pPr>
              <a:lnSpc>
                <a:spcPct val="100000"/>
              </a:lnSpc>
              <a:spcBef>
                <a:spcPct val="0"/>
              </a:spcBef>
              <a:buClr>
                <a:schemeClr val="accent1"/>
              </a:buClr>
              <a:buNone/>
            </a:pPr>
            <a:r>
              <a:rPr lang="zh-CN" altLang="en-US" sz="1100" dirty="0">
                <a:latin typeface="微软雅黑" panose="020B0503020204020204" pitchFamily="34" charset="-122"/>
                <a:ea typeface="微软雅黑" panose="020B0503020204020204" pitchFamily="34" charset="-122"/>
              </a:rPr>
              <a:t>单击此处添加文字内容单击此处添加文字内容单击此处添加文字内容单击此处添加文字内容单击此处添加</a:t>
            </a:r>
            <a:endParaRPr lang="en-US" altLang="zh-CN" sz="1100" dirty="0">
              <a:latin typeface="微软雅黑" panose="020B0503020204020204" pitchFamily="34" charset="-122"/>
              <a:ea typeface="微软雅黑" panose="020B0503020204020204" pitchFamily="34" charset="-122"/>
            </a:endParaRPr>
          </a:p>
        </p:txBody>
      </p:sp>
      <p:sp>
        <p:nvSpPr>
          <p:cNvPr id="17" name="矩形 13"/>
          <p:cNvSpPr>
            <a:spLocks noChangeArrowheads="1"/>
          </p:cNvSpPr>
          <p:nvPr/>
        </p:nvSpPr>
        <p:spPr bwMode="auto">
          <a:xfrm>
            <a:off x="5517192" y="3651370"/>
            <a:ext cx="3381001" cy="63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Clr>
                <a:schemeClr val="accent1"/>
              </a:buClr>
              <a:buFont typeface="Arial" panose="020B0604020202020204" pitchFamily="34" charset="0"/>
              <a:buNone/>
            </a:pPr>
            <a:r>
              <a:rPr lang="zh-CN" altLang="en-US" sz="1500" b="1" dirty="0">
                <a:latin typeface="微软雅黑" panose="020B0503020204020204" pitchFamily="34" charset="-122"/>
                <a:ea typeface="微软雅黑" panose="020B0503020204020204" pitchFamily="34" charset="-122"/>
              </a:rPr>
              <a:t>点击添加标题</a:t>
            </a:r>
            <a:endParaRPr lang="en-US" altLang="zh-CN" sz="1500" b="1" dirty="0">
              <a:latin typeface="微软雅黑" panose="020B0503020204020204" pitchFamily="34" charset="-122"/>
              <a:ea typeface="微软雅黑" panose="020B0503020204020204" pitchFamily="34" charset="-122"/>
            </a:endParaRPr>
          </a:p>
          <a:p>
            <a:pPr>
              <a:lnSpc>
                <a:spcPct val="100000"/>
              </a:lnSpc>
              <a:spcBef>
                <a:spcPct val="0"/>
              </a:spcBef>
              <a:buClr>
                <a:schemeClr val="accent1"/>
              </a:buClr>
              <a:buNone/>
            </a:pPr>
            <a:r>
              <a:rPr lang="zh-CN" altLang="en-US" sz="1100" dirty="0">
                <a:latin typeface="微软雅黑" panose="020B0503020204020204" pitchFamily="34" charset="-122"/>
                <a:ea typeface="微软雅黑" panose="020B0503020204020204" pitchFamily="34" charset="-122"/>
              </a:rPr>
              <a:t>单击此处添加文字内容单击此处添加文字内容单击此处添加文字内容单击此处添加文字内容单击此处添加</a:t>
            </a:r>
            <a:endParaRPr lang="en-US" altLang="zh-CN" sz="1100" dirty="0">
              <a:latin typeface="微软雅黑" panose="020B0503020204020204" pitchFamily="34" charset="-122"/>
              <a:ea typeface="微软雅黑" panose="020B0503020204020204" pitchFamily="34" charset="-122"/>
            </a:endParaRPr>
          </a:p>
        </p:txBody>
      </p:sp>
      <p:sp>
        <p:nvSpPr>
          <p:cNvPr id="18" name="文本框 24"/>
          <p:cNvSpPr txBox="1"/>
          <p:nvPr/>
        </p:nvSpPr>
        <p:spPr>
          <a:xfrm>
            <a:off x="1590093" y="3006880"/>
            <a:ext cx="1294622" cy="300083"/>
          </a:xfrm>
          <a:prstGeom prst="rect">
            <a:avLst/>
          </a:prstGeom>
          <a:noFill/>
        </p:spPr>
        <p:txBody>
          <a:bodyPr wrap="square" lIns="68580" tIns="34290" rIns="68580" bIns="34290" rtlCol="0">
            <a:spAutoFit/>
          </a:bodyPr>
          <a:lstStyle/>
          <a:p>
            <a:pPr algn="ctr"/>
            <a:r>
              <a:rPr lang="zh-CN" altLang="en-US" sz="15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添加文字</a:t>
            </a:r>
            <a:endParaRPr lang="zh-CN" altLang="en-US" sz="1500" b="1" dirty="0">
              <a:solidFill>
                <a:schemeClr val="bg1"/>
              </a:solidFill>
            </a:endParaRPr>
          </a:p>
        </p:txBody>
      </p:sp>
      <p:sp>
        <p:nvSpPr>
          <p:cNvPr id="19" name="文本框 25"/>
          <p:cNvSpPr txBox="1"/>
          <p:nvPr/>
        </p:nvSpPr>
        <p:spPr>
          <a:xfrm>
            <a:off x="1590093" y="2441024"/>
            <a:ext cx="1294622" cy="300083"/>
          </a:xfrm>
          <a:prstGeom prst="rect">
            <a:avLst/>
          </a:prstGeom>
          <a:noFill/>
        </p:spPr>
        <p:txBody>
          <a:bodyPr wrap="square" lIns="68580" tIns="34290" rIns="68580" bIns="34290" rtlCol="0">
            <a:spAutoFit/>
          </a:bodyPr>
          <a:lstStyle/>
          <a:p>
            <a:pPr algn="ctr"/>
            <a:r>
              <a:rPr lang="zh-CN" altLang="en-US" sz="15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添加文字</a:t>
            </a:r>
            <a:endParaRPr lang="zh-CN" altLang="en-US" sz="1500" b="1" dirty="0">
              <a:solidFill>
                <a:schemeClr val="bg1"/>
              </a:solidFill>
            </a:endParaRPr>
          </a:p>
        </p:txBody>
      </p:sp>
      <p:sp>
        <p:nvSpPr>
          <p:cNvPr id="20" name="文本框 26"/>
          <p:cNvSpPr txBox="1"/>
          <p:nvPr/>
        </p:nvSpPr>
        <p:spPr>
          <a:xfrm>
            <a:off x="1590093" y="1875168"/>
            <a:ext cx="1294622" cy="300083"/>
          </a:xfrm>
          <a:prstGeom prst="rect">
            <a:avLst/>
          </a:prstGeom>
          <a:noFill/>
        </p:spPr>
        <p:txBody>
          <a:bodyPr wrap="square" lIns="68580" tIns="34290" rIns="68580" bIns="34290" rtlCol="0">
            <a:spAutoFit/>
          </a:bodyPr>
          <a:lstStyle/>
          <a:p>
            <a:pPr algn="ctr"/>
            <a:r>
              <a:rPr lang="zh-CN" altLang="en-US" sz="15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添加文字</a:t>
            </a:r>
            <a:endParaRPr lang="zh-CN" altLang="en-US" sz="1500" b="1" dirty="0">
              <a:solidFill>
                <a:schemeClr val="bg1"/>
              </a:solidFill>
            </a:endParaRPr>
          </a:p>
        </p:txBody>
      </p:sp>
      <p:sp>
        <p:nvSpPr>
          <p:cNvPr id="21" name="文本框 27"/>
          <p:cNvSpPr txBox="1"/>
          <p:nvPr/>
        </p:nvSpPr>
        <p:spPr>
          <a:xfrm>
            <a:off x="1590093" y="1309312"/>
            <a:ext cx="1294622" cy="300083"/>
          </a:xfrm>
          <a:prstGeom prst="rect">
            <a:avLst/>
          </a:prstGeom>
          <a:noFill/>
        </p:spPr>
        <p:txBody>
          <a:bodyPr wrap="square" lIns="68580" tIns="34290" rIns="68580" bIns="34290" rtlCol="0">
            <a:spAutoFit/>
          </a:bodyPr>
          <a:lstStyle/>
          <a:p>
            <a:pPr algn="ctr"/>
            <a:r>
              <a:rPr lang="zh-CN" altLang="en-US" sz="15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添加文字</a:t>
            </a:r>
            <a:endParaRPr lang="zh-CN" altLang="en-US" sz="1500" b="1" dirty="0">
              <a:solidFill>
                <a:schemeClr val="bg1"/>
              </a:solidFill>
            </a:endParaRPr>
          </a:p>
        </p:txBody>
      </p:sp>
      <p:sp>
        <p:nvSpPr>
          <p:cNvPr id="22" name="文本框 30"/>
          <p:cNvSpPr txBox="1"/>
          <p:nvPr/>
        </p:nvSpPr>
        <p:spPr>
          <a:xfrm>
            <a:off x="1590093" y="3572737"/>
            <a:ext cx="1294622" cy="300083"/>
          </a:xfrm>
          <a:prstGeom prst="rect">
            <a:avLst/>
          </a:prstGeom>
          <a:noFill/>
        </p:spPr>
        <p:txBody>
          <a:bodyPr wrap="square" lIns="68580" tIns="34290" rIns="68580" bIns="34290" rtlCol="0">
            <a:spAutoFit/>
          </a:bodyPr>
          <a:lstStyle/>
          <a:p>
            <a:pPr algn="ctr"/>
            <a:r>
              <a:rPr lang="zh-CN" altLang="en-US" sz="15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添加文字</a:t>
            </a:r>
            <a:endParaRPr lang="zh-CN" altLang="en-US" sz="1500" b="1" dirty="0">
              <a:solidFill>
                <a:schemeClr val="bg1"/>
              </a:solidFill>
            </a:endParaRPr>
          </a:p>
        </p:txBody>
      </p:sp>
      <p:sp>
        <p:nvSpPr>
          <p:cNvPr id="23" name="矩形 22"/>
          <p:cNvSpPr/>
          <p:nvPr/>
        </p:nvSpPr>
        <p:spPr>
          <a:xfrm>
            <a:off x="6362739" y="0"/>
            <a:ext cx="2878844" cy="434989"/>
          </a:xfrm>
          <a:prstGeom prst="rect">
            <a:avLst/>
          </a:prstGeom>
          <a:effectLst/>
        </p:spPr>
        <p:txBody>
          <a:bodyPr wrap="square" lIns="65023" tIns="32511" rIns="65023" bIns="32511">
            <a:spAutoFit/>
          </a:bodyPr>
          <a:lstStyle/>
          <a:p>
            <a:pPr algn="ctr" fontAlgn="auto">
              <a:spcBef>
                <a:spcPts val="0"/>
              </a:spcBef>
              <a:spcAft>
                <a:spcPts val="0"/>
              </a:spcAft>
              <a:defRPr/>
            </a:pPr>
            <a:r>
              <a:rPr lang="zh-CN" altLang="en-US" sz="2400" dirty="0">
                <a:latin typeface="Franklin Gothic Medium" panose="020B0603020102020204" pitchFamily="34" charset="0"/>
                <a:ea typeface="微软雅黑" panose="020B0503020204020204" pitchFamily="34" charset="-122"/>
              </a:rPr>
              <a:t>点击此处输入标题</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fill="hold"/>
                                        <p:tgtEl>
                                          <p:spTgt spid="13"/>
                                        </p:tgtEl>
                                        <p:attrNameLst>
                                          <p:attrName>ppt_x</p:attrName>
                                        </p:attrNameLst>
                                      </p:cBhvr>
                                      <p:tavLst>
                                        <p:tav tm="0">
                                          <p:val>
                                            <p:strVal val="#ppt_x"/>
                                          </p:val>
                                        </p:tav>
                                        <p:tav tm="100000">
                                          <p:val>
                                            <p:strVal val="#ppt_x"/>
                                          </p:val>
                                        </p:tav>
                                      </p:tavLst>
                                    </p:anim>
                                    <p:anim calcmode="lin" valueType="num">
                                      <p:cBhvr additive="base">
                                        <p:cTn id="63" dur="500" fill="hold"/>
                                        <p:tgtEl>
                                          <p:spTgt spid="13"/>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500" fill="hold"/>
                                        <p:tgtEl>
                                          <p:spTgt spid="15"/>
                                        </p:tgtEl>
                                        <p:attrNameLst>
                                          <p:attrName>ppt_x</p:attrName>
                                        </p:attrNameLst>
                                      </p:cBhvr>
                                      <p:tavLst>
                                        <p:tav tm="0">
                                          <p:val>
                                            <p:strVal val="#ppt_x"/>
                                          </p:val>
                                        </p:tav>
                                        <p:tav tm="100000">
                                          <p:val>
                                            <p:strVal val="#ppt_x"/>
                                          </p:val>
                                        </p:tav>
                                      </p:tavLst>
                                    </p:anim>
                                    <p:anim calcmode="lin" valueType="num">
                                      <p:cBhvr additive="base">
                                        <p:cTn id="73" dur="500" fill="hold"/>
                                        <p:tgtEl>
                                          <p:spTgt spid="15"/>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ppt_x"/>
                                          </p:val>
                                        </p:tav>
                                        <p:tav tm="100000">
                                          <p:val>
                                            <p:strVal val="#ppt_x"/>
                                          </p:val>
                                        </p:tav>
                                      </p:tavLst>
                                    </p:anim>
                                    <p:anim calcmode="lin" valueType="num">
                                      <p:cBhvr additive="base">
                                        <p:cTn id="78" dur="500" fill="hold"/>
                                        <p:tgtEl>
                                          <p:spTgt spid="1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additive="base">
                                        <p:cTn id="82" dur="500" fill="hold"/>
                                        <p:tgtEl>
                                          <p:spTgt spid="17"/>
                                        </p:tgtEl>
                                        <p:attrNameLst>
                                          <p:attrName>ppt_x</p:attrName>
                                        </p:attrNameLst>
                                      </p:cBhvr>
                                      <p:tavLst>
                                        <p:tav tm="0">
                                          <p:val>
                                            <p:strVal val="#ppt_x"/>
                                          </p:val>
                                        </p:tav>
                                        <p:tav tm="100000">
                                          <p:val>
                                            <p:strVal val="#ppt_x"/>
                                          </p:val>
                                        </p:tav>
                                      </p:tavLst>
                                    </p:anim>
                                    <p:anim calcmode="lin" valueType="num">
                                      <p:cBhvr additive="base">
                                        <p:cTn id="83" dur="500" fill="hold"/>
                                        <p:tgtEl>
                                          <p:spTgt spid="17"/>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500" fill="hold"/>
                                        <p:tgtEl>
                                          <p:spTgt spid="18"/>
                                        </p:tgtEl>
                                        <p:attrNameLst>
                                          <p:attrName>ppt_x</p:attrName>
                                        </p:attrNameLst>
                                      </p:cBhvr>
                                      <p:tavLst>
                                        <p:tav tm="0">
                                          <p:val>
                                            <p:strVal val="#ppt_x"/>
                                          </p:val>
                                        </p:tav>
                                        <p:tav tm="100000">
                                          <p:val>
                                            <p:strVal val="#ppt_x"/>
                                          </p:val>
                                        </p:tav>
                                      </p:tavLst>
                                    </p:anim>
                                    <p:anim calcmode="lin" valueType="num">
                                      <p:cBhvr additive="base">
                                        <p:cTn id="88" dur="500" fill="hold"/>
                                        <p:tgtEl>
                                          <p:spTgt spid="18"/>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additive="base">
                                        <p:cTn id="92" dur="500" fill="hold"/>
                                        <p:tgtEl>
                                          <p:spTgt spid="19"/>
                                        </p:tgtEl>
                                        <p:attrNameLst>
                                          <p:attrName>ppt_x</p:attrName>
                                        </p:attrNameLst>
                                      </p:cBhvr>
                                      <p:tavLst>
                                        <p:tav tm="0">
                                          <p:val>
                                            <p:strVal val="#ppt_x"/>
                                          </p:val>
                                        </p:tav>
                                        <p:tav tm="100000">
                                          <p:val>
                                            <p:strVal val="#ppt_x"/>
                                          </p:val>
                                        </p:tav>
                                      </p:tavLst>
                                    </p:anim>
                                    <p:anim calcmode="lin" valueType="num">
                                      <p:cBhvr additive="base">
                                        <p:cTn id="93" dur="500" fill="hold"/>
                                        <p:tgtEl>
                                          <p:spTgt spid="19"/>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500" fill="hold"/>
                                        <p:tgtEl>
                                          <p:spTgt spid="20"/>
                                        </p:tgtEl>
                                        <p:attrNameLst>
                                          <p:attrName>ppt_x</p:attrName>
                                        </p:attrNameLst>
                                      </p:cBhvr>
                                      <p:tavLst>
                                        <p:tav tm="0">
                                          <p:val>
                                            <p:strVal val="#ppt_x"/>
                                          </p:val>
                                        </p:tav>
                                        <p:tav tm="100000">
                                          <p:val>
                                            <p:strVal val="#ppt_x"/>
                                          </p:val>
                                        </p:tav>
                                      </p:tavLst>
                                    </p:anim>
                                    <p:anim calcmode="lin" valueType="num">
                                      <p:cBhvr additive="base">
                                        <p:cTn id="98" dur="500" fill="hold"/>
                                        <p:tgtEl>
                                          <p:spTgt spid="20"/>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grpId="0" nodeType="afterEffect">
                                  <p:stCondLst>
                                    <p:cond delay="0"/>
                                  </p:stCondLst>
                                  <p:childTnLst>
                                    <p:set>
                                      <p:cBhvr>
                                        <p:cTn id="101" dur="1" fill="hold">
                                          <p:stCondLst>
                                            <p:cond delay="0"/>
                                          </p:stCondLst>
                                        </p:cTn>
                                        <p:tgtEl>
                                          <p:spTgt spid="21"/>
                                        </p:tgtEl>
                                        <p:attrNameLst>
                                          <p:attrName>style.visibility</p:attrName>
                                        </p:attrNameLst>
                                      </p:cBhvr>
                                      <p:to>
                                        <p:strVal val="visible"/>
                                      </p:to>
                                    </p:set>
                                    <p:anim calcmode="lin" valueType="num">
                                      <p:cBhvr additive="base">
                                        <p:cTn id="102" dur="500" fill="hold"/>
                                        <p:tgtEl>
                                          <p:spTgt spid="21"/>
                                        </p:tgtEl>
                                        <p:attrNameLst>
                                          <p:attrName>ppt_x</p:attrName>
                                        </p:attrNameLst>
                                      </p:cBhvr>
                                      <p:tavLst>
                                        <p:tav tm="0">
                                          <p:val>
                                            <p:strVal val="#ppt_x"/>
                                          </p:val>
                                        </p:tav>
                                        <p:tav tm="100000">
                                          <p:val>
                                            <p:strVal val="#ppt_x"/>
                                          </p:val>
                                        </p:tav>
                                      </p:tavLst>
                                    </p:anim>
                                    <p:anim calcmode="lin" valueType="num">
                                      <p:cBhvr additive="base">
                                        <p:cTn id="103" dur="500" fill="hold"/>
                                        <p:tgtEl>
                                          <p:spTgt spid="21"/>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grpId="0"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additive="base">
                                        <p:cTn id="107" dur="500" fill="hold"/>
                                        <p:tgtEl>
                                          <p:spTgt spid="22"/>
                                        </p:tgtEl>
                                        <p:attrNameLst>
                                          <p:attrName>ppt_x</p:attrName>
                                        </p:attrNameLst>
                                      </p:cBhvr>
                                      <p:tavLst>
                                        <p:tav tm="0">
                                          <p:val>
                                            <p:strVal val="#ppt_x"/>
                                          </p:val>
                                        </p:tav>
                                        <p:tav tm="100000">
                                          <p:val>
                                            <p:strVal val="#ppt_x"/>
                                          </p:val>
                                        </p:tav>
                                      </p:tavLst>
                                    </p:anim>
                                    <p:anim calcmode="lin" valueType="num">
                                      <p:cBhvr additive="base">
                                        <p:cTn id="10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6" presetClass="entr" presetSubtype="0" fill="hold" grpId="0" nodeType="clickEffect">
                                  <p:stCondLst>
                                    <p:cond delay="0"/>
                                  </p:stCondLst>
                                  <p:iterate type="lt">
                                    <p:tmPct val="10000"/>
                                  </p:iterate>
                                  <p:childTnLst>
                                    <p:set>
                                      <p:cBhvr>
                                        <p:cTn id="112" dur="1" fill="hold">
                                          <p:stCondLst>
                                            <p:cond delay="0"/>
                                          </p:stCondLst>
                                        </p:cTn>
                                        <p:tgtEl>
                                          <p:spTgt spid="23"/>
                                        </p:tgtEl>
                                        <p:attrNameLst>
                                          <p:attrName>style.visibility</p:attrName>
                                        </p:attrNameLst>
                                      </p:cBhvr>
                                      <p:to>
                                        <p:strVal val="visible"/>
                                      </p:to>
                                    </p:set>
                                    <p:anim by="(-#ppt_w*2)" calcmode="lin" valueType="num">
                                      <p:cBhvr rctx="PPT">
                                        <p:cTn id="113" dur="250" autoRev="1" fill="hold">
                                          <p:stCondLst>
                                            <p:cond delay="0"/>
                                          </p:stCondLst>
                                        </p:cTn>
                                        <p:tgtEl>
                                          <p:spTgt spid="23"/>
                                        </p:tgtEl>
                                        <p:attrNameLst>
                                          <p:attrName>ppt_w</p:attrName>
                                        </p:attrNameLst>
                                      </p:cBhvr>
                                    </p:anim>
                                    <p:anim by="(#ppt_w*0.50)" calcmode="lin" valueType="num">
                                      <p:cBhvr>
                                        <p:cTn id="114" dur="250" decel="50000" autoRev="1" fill="hold">
                                          <p:stCondLst>
                                            <p:cond delay="0"/>
                                          </p:stCondLst>
                                        </p:cTn>
                                        <p:tgtEl>
                                          <p:spTgt spid="23"/>
                                        </p:tgtEl>
                                        <p:attrNameLst>
                                          <p:attrName>ppt_x</p:attrName>
                                        </p:attrNameLst>
                                      </p:cBhvr>
                                    </p:anim>
                                    <p:anim from="(-#ppt_h/2)" to="(#ppt_y)" calcmode="lin" valueType="num">
                                      <p:cBhvr>
                                        <p:cTn id="115" dur="500" fill="hold">
                                          <p:stCondLst>
                                            <p:cond delay="0"/>
                                          </p:stCondLst>
                                        </p:cTn>
                                        <p:tgtEl>
                                          <p:spTgt spid="23"/>
                                        </p:tgtEl>
                                        <p:attrNameLst>
                                          <p:attrName>ppt_y</p:attrName>
                                        </p:attrNameLst>
                                      </p:cBhvr>
                                    </p:anim>
                                    <p:animRot by="21600000">
                                      <p:cBhvr>
                                        <p:cTn id="116" dur="500"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2" grpId="0" animBg="1"/>
      <p:bldP spid="13" grpId="0"/>
      <p:bldP spid="14" grpId="0"/>
      <p:bldP spid="15" grpId="0"/>
      <p:bldP spid="16" grpId="0"/>
      <p:bldP spid="17" grpId="0"/>
      <p:bldP spid="18" grpId="0"/>
      <p:bldP spid="19" grpId="0"/>
      <p:bldP spid="20" grpId="0"/>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a:off x="1864689" y="1612811"/>
            <a:ext cx="1535812" cy="1323975"/>
          </a:xfrm>
          <a:prstGeom prst="hexagon">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8CBF00"/>
              </a:solidFill>
            </a:endParaRPr>
          </a:p>
        </p:txBody>
      </p:sp>
      <p:sp>
        <p:nvSpPr>
          <p:cNvPr id="3" name="六边形 2"/>
          <p:cNvSpPr/>
          <p:nvPr/>
        </p:nvSpPr>
        <p:spPr>
          <a:xfrm>
            <a:off x="3119761" y="2274798"/>
            <a:ext cx="1535812" cy="1323975"/>
          </a:xfrm>
          <a:prstGeom prst="hexagon">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3B3B3B"/>
              </a:solidFill>
            </a:endParaRPr>
          </a:p>
        </p:txBody>
      </p:sp>
      <p:sp>
        <p:nvSpPr>
          <p:cNvPr id="4" name="六边形 3"/>
          <p:cNvSpPr/>
          <p:nvPr/>
        </p:nvSpPr>
        <p:spPr>
          <a:xfrm>
            <a:off x="4374833" y="1612811"/>
            <a:ext cx="1535812" cy="1323975"/>
          </a:xfrm>
          <a:prstGeom prst="hexagon">
            <a:avLst/>
          </a:prstGeom>
          <a:solidFill>
            <a:srgbClr val="FF786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六边形 4"/>
          <p:cNvSpPr/>
          <p:nvPr/>
        </p:nvSpPr>
        <p:spPr>
          <a:xfrm>
            <a:off x="5629905" y="2274798"/>
            <a:ext cx="1535812" cy="1323975"/>
          </a:xfrm>
          <a:prstGeom prst="hexagon">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3B3B3B"/>
              </a:solidFill>
            </a:endParaRPr>
          </a:p>
        </p:txBody>
      </p:sp>
      <p:sp>
        <p:nvSpPr>
          <p:cNvPr id="6" name="六边形 5"/>
          <p:cNvSpPr/>
          <p:nvPr/>
        </p:nvSpPr>
        <p:spPr>
          <a:xfrm>
            <a:off x="609618" y="2274798"/>
            <a:ext cx="1535812" cy="1323975"/>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六边形 6"/>
          <p:cNvSpPr/>
          <p:nvPr/>
        </p:nvSpPr>
        <p:spPr>
          <a:xfrm>
            <a:off x="6884977" y="1631213"/>
            <a:ext cx="1535812" cy="1323975"/>
          </a:xfrm>
          <a:prstGeom prst="hexagon">
            <a:avLst/>
          </a:prstGeom>
          <a:solidFill>
            <a:srgbClr val="9F03B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文本框 20"/>
          <p:cNvSpPr txBox="1"/>
          <p:nvPr/>
        </p:nvSpPr>
        <p:spPr>
          <a:xfrm>
            <a:off x="2240198" y="2045049"/>
            <a:ext cx="754052" cy="438581"/>
          </a:xfrm>
          <a:prstGeom prst="rect">
            <a:avLst/>
          </a:prstGeom>
          <a:noFill/>
        </p:spPr>
        <p:txBody>
          <a:bodyPr wrap="none" lIns="68580" tIns="34290" rIns="68580" bIns="34290" rtlCol="0">
            <a:spAutoFit/>
          </a:bodyPr>
          <a:lstStyle/>
          <a:p>
            <a:r>
              <a:rPr lang="zh-CN" altLang="en-US" sz="2400" b="1" dirty="0">
                <a:solidFill>
                  <a:srgbClr val="FFF6E7"/>
                </a:solidFill>
                <a:latin typeface="微软雅黑" panose="020B0503020204020204" pitchFamily="34" charset="-122"/>
                <a:ea typeface="微软雅黑" panose="020B0503020204020204" pitchFamily="34" charset="-122"/>
              </a:rPr>
              <a:t>标题</a:t>
            </a:r>
          </a:p>
        </p:txBody>
      </p:sp>
      <p:sp>
        <p:nvSpPr>
          <p:cNvPr id="9" name="文本框 21"/>
          <p:cNvSpPr txBox="1"/>
          <p:nvPr/>
        </p:nvSpPr>
        <p:spPr>
          <a:xfrm>
            <a:off x="3512577" y="2717495"/>
            <a:ext cx="754053" cy="438581"/>
          </a:xfrm>
          <a:prstGeom prst="rect">
            <a:avLst/>
          </a:prstGeom>
          <a:noFill/>
        </p:spPr>
        <p:txBody>
          <a:bodyPr wrap="none" lIns="68580" tIns="34290" rIns="68580" bIns="34290" rtlCol="0">
            <a:spAutoFit/>
          </a:bodyPr>
          <a:lstStyle/>
          <a:p>
            <a:pPr algn="ctr"/>
            <a:r>
              <a:rPr lang="zh-CN" altLang="en-US" sz="2400" b="1" dirty="0">
                <a:solidFill>
                  <a:srgbClr val="3B3B3B"/>
                </a:solidFill>
                <a:latin typeface="微软雅黑" panose="020B0503020204020204" pitchFamily="34" charset="-122"/>
                <a:ea typeface="微软雅黑" panose="020B0503020204020204" pitchFamily="34" charset="-122"/>
              </a:rPr>
              <a:t>标题</a:t>
            </a:r>
          </a:p>
        </p:txBody>
      </p:sp>
      <p:sp>
        <p:nvSpPr>
          <p:cNvPr id="10" name="文本框 22"/>
          <p:cNvSpPr txBox="1"/>
          <p:nvPr/>
        </p:nvSpPr>
        <p:spPr>
          <a:xfrm>
            <a:off x="4763775" y="2045049"/>
            <a:ext cx="754053" cy="438581"/>
          </a:xfrm>
          <a:prstGeom prst="rect">
            <a:avLst/>
          </a:prstGeom>
          <a:noFill/>
        </p:spPr>
        <p:txBody>
          <a:bodyPr wrap="none" lIns="68580" tIns="34290" rIns="68580" bIns="34290" rtlCol="0">
            <a:spAutoFit/>
          </a:bodyPr>
          <a:lstStyle/>
          <a:p>
            <a:pPr algn="ctr"/>
            <a:r>
              <a:rPr lang="zh-CN" altLang="en-US" sz="2400" b="1" dirty="0">
                <a:solidFill>
                  <a:srgbClr val="FFF6E7"/>
                </a:solidFill>
                <a:latin typeface="微软雅黑" panose="020B0503020204020204" pitchFamily="34" charset="-122"/>
                <a:ea typeface="微软雅黑" panose="020B0503020204020204" pitchFamily="34" charset="-122"/>
              </a:rPr>
              <a:t>标题</a:t>
            </a:r>
          </a:p>
        </p:txBody>
      </p:sp>
      <p:sp>
        <p:nvSpPr>
          <p:cNvPr id="11" name="文本框 23"/>
          <p:cNvSpPr txBox="1"/>
          <p:nvPr/>
        </p:nvSpPr>
        <p:spPr>
          <a:xfrm>
            <a:off x="6020784" y="2735898"/>
            <a:ext cx="754053" cy="438581"/>
          </a:xfrm>
          <a:prstGeom prst="rect">
            <a:avLst/>
          </a:prstGeom>
          <a:noFill/>
        </p:spPr>
        <p:txBody>
          <a:bodyPr wrap="none" lIns="68580" tIns="34290" rIns="68580" bIns="34290" rtlCol="0">
            <a:spAutoFit/>
          </a:bodyPr>
          <a:lstStyle/>
          <a:p>
            <a:pPr algn="ctr"/>
            <a:r>
              <a:rPr lang="zh-CN" altLang="en-US" sz="2400" b="1" dirty="0">
                <a:solidFill>
                  <a:srgbClr val="3B3B3B"/>
                </a:solidFill>
                <a:latin typeface="微软雅黑" panose="020B0503020204020204" pitchFamily="34" charset="-122"/>
                <a:ea typeface="微软雅黑" panose="020B0503020204020204" pitchFamily="34" charset="-122"/>
              </a:rPr>
              <a:t>标题</a:t>
            </a:r>
          </a:p>
        </p:txBody>
      </p:sp>
      <p:sp>
        <p:nvSpPr>
          <p:cNvPr id="12" name="矩形 1"/>
          <p:cNvSpPr>
            <a:spLocks noChangeArrowheads="1"/>
          </p:cNvSpPr>
          <p:nvPr/>
        </p:nvSpPr>
        <p:spPr bwMode="auto">
          <a:xfrm>
            <a:off x="2145429" y="1114370"/>
            <a:ext cx="1775211" cy="407804"/>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lIns="68580" tIns="34290" rIns="68580" bIns="34290">
            <a:spAutoFit/>
          </a:bodyPr>
          <a:lstStyle/>
          <a:p>
            <a:r>
              <a:rPr lang="zh-CN" altLang="en-US" sz="1100" dirty="0">
                <a:solidFill>
                  <a:srgbClr val="000000"/>
                </a:solidFill>
                <a:latin typeface="微软雅黑" panose="020B0503020204020204" pitchFamily="34" charset="-122"/>
                <a:ea typeface="微软雅黑" panose="020B0503020204020204" pitchFamily="34" charset="-122"/>
              </a:rPr>
              <a:t>点击添加文字点击添加文字点击添加文字点击添加</a:t>
            </a:r>
          </a:p>
        </p:txBody>
      </p:sp>
      <p:sp>
        <p:nvSpPr>
          <p:cNvPr id="13" name="矩形 12"/>
          <p:cNvSpPr/>
          <p:nvPr/>
        </p:nvSpPr>
        <p:spPr>
          <a:xfrm>
            <a:off x="2337788" y="739652"/>
            <a:ext cx="1292663" cy="374718"/>
          </a:xfrm>
          <a:prstGeom prst="rect">
            <a:avLst/>
          </a:prstGeom>
        </p:spPr>
        <p:txBody>
          <a:bodyPr wrap="none" lIns="68580" tIns="34290" rIns="68580" bIns="34290">
            <a:spAutoFit/>
          </a:bodyPr>
          <a:lstStyle/>
          <a:p>
            <a:pPr algn="ctr">
              <a:lnSpc>
                <a:spcPct val="150000"/>
              </a:lnSpc>
            </a:pPr>
            <a:r>
              <a:rPr lang="zh-CN" altLang="en-US" sz="1500" b="1" dirty="0">
                <a:solidFill>
                  <a:srgbClr val="000000"/>
                </a:solidFill>
                <a:latin typeface="微软雅黑" panose="020B0503020204020204" pitchFamily="34" charset="-122"/>
                <a:ea typeface="微软雅黑" panose="020B0503020204020204" pitchFamily="34" charset="-122"/>
              </a:rPr>
              <a:t>点击添加标题</a:t>
            </a:r>
            <a:endParaRPr lang="en-US" altLang="zh-CN" sz="1500" b="1" dirty="0">
              <a:solidFill>
                <a:srgbClr val="000000"/>
              </a:solidFill>
              <a:latin typeface="微软雅黑" panose="020B0503020204020204" pitchFamily="34" charset="-122"/>
              <a:ea typeface="微软雅黑" panose="020B0503020204020204" pitchFamily="34" charset="-122"/>
            </a:endParaRPr>
          </a:p>
        </p:txBody>
      </p:sp>
      <p:sp>
        <p:nvSpPr>
          <p:cNvPr id="14" name="矩形 1"/>
          <p:cNvSpPr>
            <a:spLocks noChangeArrowheads="1"/>
          </p:cNvSpPr>
          <p:nvPr/>
        </p:nvSpPr>
        <p:spPr bwMode="auto">
          <a:xfrm>
            <a:off x="4701592" y="1114370"/>
            <a:ext cx="1775211" cy="407804"/>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lIns="68580" tIns="34290" rIns="68580" bIns="34290">
            <a:spAutoFit/>
          </a:bodyPr>
          <a:lstStyle/>
          <a:p>
            <a:r>
              <a:rPr lang="zh-CN" altLang="en-US" sz="1100" dirty="0">
                <a:solidFill>
                  <a:srgbClr val="000000"/>
                </a:solidFill>
                <a:latin typeface="微软雅黑" panose="020B0503020204020204" pitchFamily="34" charset="-122"/>
                <a:ea typeface="微软雅黑" panose="020B0503020204020204" pitchFamily="34" charset="-122"/>
              </a:rPr>
              <a:t>点击添加文字点击添加文字点击添加文字点击添加</a:t>
            </a:r>
          </a:p>
        </p:txBody>
      </p:sp>
      <p:sp>
        <p:nvSpPr>
          <p:cNvPr id="15" name="矩形 14"/>
          <p:cNvSpPr/>
          <p:nvPr/>
        </p:nvSpPr>
        <p:spPr>
          <a:xfrm>
            <a:off x="4893953" y="739652"/>
            <a:ext cx="1292662" cy="374718"/>
          </a:xfrm>
          <a:prstGeom prst="rect">
            <a:avLst/>
          </a:prstGeom>
        </p:spPr>
        <p:txBody>
          <a:bodyPr wrap="none" lIns="68580" tIns="34290" rIns="68580" bIns="34290">
            <a:spAutoFit/>
          </a:bodyPr>
          <a:lstStyle/>
          <a:p>
            <a:pPr algn="ctr">
              <a:lnSpc>
                <a:spcPct val="150000"/>
              </a:lnSpc>
            </a:pPr>
            <a:r>
              <a:rPr lang="zh-CN" altLang="en-US" sz="1500" b="1" dirty="0">
                <a:solidFill>
                  <a:srgbClr val="000000"/>
                </a:solidFill>
                <a:latin typeface="微软雅黑" panose="020B0503020204020204" pitchFamily="34" charset="-122"/>
                <a:ea typeface="微软雅黑" panose="020B0503020204020204" pitchFamily="34" charset="-122"/>
              </a:rPr>
              <a:t>点击添加标题</a:t>
            </a:r>
            <a:endParaRPr lang="en-US" altLang="zh-CN" sz="1500" b="1" dirty="0">
              <a:solidFill>
                <a:srgbClr val="000000"/>
              </a:solidFill>
              <a:latin typeface="微软雅黑" panose="020B0503020204020204" pitchFamily="34" charset="-122"/>
              <a:ea typeface="微软雅黑" panose="020B0503020204020204" pitchFamily="34" charset="-122"/>
            </a:endParaRPr>
          </a:p>
        </p:txBody>
      </p:sp>
      <p:sp>
        <p:nvSpPr>
          <p:cNvPr id="16" name="矩形 1"/>
          <p:cNvSpPr>
            <a:spLocks noChangeArrowheads="1"/>
          </p:cNvSpPr>
          <p:nvPr/>
        </p:nvSpPr>
        <p:spPr bwMode="auto">
          <a:xfrm>
            <a:off x="3407865" y="4150114"/>
            <a:ext cx="1775211" cy="407804"/>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lIns="68580" tIns="34290" rIns="68580" bIns="34290">
            <a:spAutoFit/>
          </a:bodyPr>
          <a:lstStyle/>
          <a:p>
            <a:r>
              <a:rPr lang="zh-CN" altLang="en-US" sz="1100" dirty="0">
                <a:solidFill>
                  <a:srgbClr val="000000"/>
                </a:solidFill>
                <a:latin typeface="微软雅黑" panose="020B0503020204020204" pitchFamily="34" charset="-122"/>
                <a:ea typeface="微软雅黑" panose="020B0503020204020204" pitchFamily="34" charset="-122"/>
              </a:rPr>
              <a:t>点击添加文字点击添加文字点击添加文字点击添加</a:t>
            </a:r>
          </a:p>
        </p:txBody>
      </p:sp>
      <p:sp>
        <p:nvSpPr>
          <p:cNvPr id="17" name="矩形 16"/>
          <p:cNvSpPr/>
          <p:nvPr/>
        </p:nvSpPr>
        <p:spPr>
          <a:xfrm>
            <a:off x="3600225" y="3775396"/>
            <a:ext cx="1292662" cy="374718"/>
          </a:xfrm>
          <a:prstGeom prst="rect">
            <a:avLst/>
          </a:prstGeom>
        </p:spPr>
        <p:txBody>
          <a:bodyPr wrap="none" lIns="68580" tIns="34290" rIns="68580" bIns="34290">
            <a:spAutoFit/>
          </a:bodyPr>
          <a:lstStyle/>
          <a:p>
            <a:pPr algn="ctr">
              <a:lnSpc>
                <a:spcPct val="150000"/>
              </a:lnSpc>
            </a:pPr>
            <a:r>
              <a:rPr lang="zh-CN" altLang="en-US" sz="1500" b="1" dirty="0">
                <a:solidFill>
                  <a:srgbClr val="000000"/>
                </a:solidFill>
                <a:latin typeface="微软雅黑" panose="020B0503020204020204" pitchFamily="34" charset="-122"/>
                <a:ea typeface="微软雅黑" panose="020B0503020204020204" pitchFamily="34" charset="-122"/>
              </a:rPr>
              <a:t>点击添加标题</a:t>
            </a:r>
            <a:endParaRPr lang="en-US" altLang="zh-CN" sz="1500" b="1" dirty="0">
              <a:solidFill>
                <a:srgbClr val="000000"/>
              </a:solidFill>
              <a:latin typeface="微软雅黑" panose="020B0503020204020204" pitchFamily="34" charset="-122"/>
              <a:ea typeface="微软雅黑" panose="020B0503020204020204" pitchFamily="34" charset="-122"/>
            </a:endParaRPr>
          </a:p>
        </p:txBody>
      </p:sp>
      <p:sp>
        <p:nvSpPr>
          <p:cNvPr id="18" name="矩形 1"/>
          <p:cNvSpPr>
            <a:spLocks noChangeArrowheads="1"/>
          </p:cNvSpPr>
          <p:nvPr/>
        </p:nvSpPr>
        <p:spPr bwMode="auto">
          <a:xfrm>
            <a:off x="5910644" y="4150114"/>
            <a:ext cx="1775211" cy="407804"/>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lIns="68580" tIns="34290" rIns="68580" bIns="34290">
            <a:spAutoFit/>
          </a:bodyPr>
          <a:lstStyle/>
          <a:p>
            <a:r>
              <a:rPr lang="zh-CN" altLang="en-US" sz="1100" dirty="0">
                <a:solidFill>
                  <a:srgbClr val="000000"/>
                </a:solidFill>
                <a:latin typeface="微软雅黑" panose="020B0503020204020204" pitchFamily="34" charset="-122"/>
                <a:ea typeface="微软雅黑" panose="020B0503020204020204" pitchFamily="34" charset="-122"/>
              </a:rPr>
              <a:t>点击添加文字点击添加文字点击添加文字点击添加</a:t>
            </a:r>
          </a:p>
        </p:txBody>
      </p:sp>
      <p:sp>
        <p:nvSpPr>
          <p:cNvPr id="19" name="矩形 18"/>
          <p:cNvSpPr/>
          <p:nvPr/>
        </p:nvSpPr>
        <p:spPr>
          <a:xfrm>
            <a:off x="6103004" y="3775396"/>
            <a:ext cx="1292662" cy="374718"/>
          </a:xfrm>
          <a:prstGeom prst="rect">
            <a:avLst/>
          </a:prstGeom>
        </p:spPr>
        <p:txBody>
          <a:bodyPr wrap="none" lIns="68580" tIns="34290" rIns="68580" bIns="34290">
            <a:spAutoFit/>
          </a:bodyPr>
          <a:lstStyle/>
          <a:p>
            <a:pPr algn="ctr">
              <a:lnSpc>
                <a:spcPct val="150000"/>
              </a:lnSpc>
            </a:pPr>
            <a:r>
              <a:rPr lang="zh-CN" altLang="en-US" sz="1500" b="1" dirty="0">
                <a:solidFill>
                  <a:srgbClr val="000000"/>
                </a:solidFill>
                <a:latin typeface="微软雅黑" panose="020B0503020204020204" pitchFamily="34" charset="-122"/>
                <a:ea typeface="微软雅黑" panose="020B0503020204020204" pitchFamily="34" charset="-122"/>
              </a:rPr>
              <a:t>点击添加标题</a:t>
            </a:r>
            <a:endParaRPr lang="en-US" altLang="zh-CN" sz="1500" b="1" dirty="0">
              <a:solidFill>
                <a:srgbClr val="000000"/>
              </a:solidFill>
              <a:latin typeface="微软雅黑" panose="020B0503020204020204" pitchFamily="34" charset="-122"/>
              <a:ea typeface="微软雅黑" panose="020B0503020204020204" pitchFamily="34" charset="-122"/>
            </a:endParaRPr>
          </a:p>
        </p:txBody>
      </p:sp>
      <p:grpSp>
        <p:nvGrpSpPr>
          <p:cNvPr id="20" name="Group 98"/>
          <p:cNvGrpSpPr>
            <a:grpSpLocks noChangeAspect="1"/>
          </p:cNvGrpSpPr>
          <p:nvPr/>
        </p:nvGrpSpPr>
        <p:grpSpPr bwMode="auto">
          <a:xfrm>
            <a:off x="7251447" y="1903830"/>
            <a:ext cx="802869" cy="741937"/>
            <a:chOff x="-86" y="2465"/>
            <a:chExt cx="1120" cy="1035"/>
          </a:xfrm>
          <a:solidFill>
            <a:schemeClr val="bg1"/>
          </a:solidFill>
        </p:grpSpPr>
        <p:sp>
          <p:nvSpPr>
            <p:cNvPr id="21" name="Freeform 99"/>
            <p:cNvSpPr>
              <a:spLocks noEditPoints="1"/>
            </p:cNvSpPr>
            <p:nvPr/>
          </p:nvSpPr>
          <p:spPr bwMode="auto">
            <a:xfrm>
              <a:off x="363" y="2465"/>
              <a:ext cx="671" cy="671"/>
            </a:xfrm>
            <a:custGeom>
              <a:avLst/>
              <a:gdLst>
                <a:gd name="T0" fmla="*/ 256 w 282"/>
                <a:gd name="T1" fmla="*/ 25 h 282"/>
                <a:gd name="T2" fmla="*/ 164 w 282"/>
                <a:gd name="T3" fmla="*/ 25 h 282"/>
                <a:gd name="T4" fmla="*/ 0 w 282"/>
                <a:gd name="T5" fmla="*/ 189 h 282"/>
                <a:gd name="T6" fmla="*/ 92 w 282"/>
                <a:gd name="T7" fmla="*/ 282 h 282"/>
                <a:gd name="T8" fmla="*/ 256 w 282"/>
                <a:gd name="T9" fmla="*/ 118 h 282"/>
                <a:gd name="T10" fmla="*/ 256 w 282"/>
                <a:gd name="T11" fmla="*/ 25 h 282"/>
                <a:gd name="T12" fmla="*/ 55 w 282"/>
                <a:gd name="T13" fmla="*/ 191 h 282"/>
                <a:gd name="T14" fmla="*/ 44 w 282"/>
                <a:gd name="T15" fmla="*/ 180 h 282"/>
                <a:gd name="T16" fmla="*/ 183 w 282"/>
                <a:gd name="T17" fmla="*/ 42 h 282"/>
                <a:gd name="T18" fmla="*/ 194 w 282"/>
                <a:gd name="T19" fmla="*/ 42 h 282"/>
                <a:gd name="T20" fmla="*/ 194 w 282"/>
                <a:gd name="T21" fmla="*/ 53 h 282"/>
                <a:gd name="T22" fmla="*/ 55 w 282"/>
                <a:gd name="T23" fmla="*/ 191 h 282"/>
                <a:gd name="T24" fmla="*/ 78 w 282"/>
                <a:gd name="T25" fmla="*/ 214 h 282"/>
                <a:gd name="T26" fmla="*/ 67 w 282"/>
                <a:gd name="T27" fmla="*/ 203 h 282"/>
                <a:gd name="T28" fmla="*/ 217 w 282"/>
                <a:gd name="T29" fmla="*/ 53 h 282"/>
                <a:gd name="T30" fmla="*/ 228 w 282"/>
                <a:gd name="T31" fmla="*/ 53 h 282"/>
                <a:gd name="T32" fmla="*/ 228 w 282"/>
                <a:gd name="T33" fmla="*/ 64 h 282"/>
                <a:gd name="T34" fmla="*/ 78 w 282"/>
                <a:gd name="T35" fmla="*/ 214 h 282"/>
                <a:gd name="T36" fmla="*/ 101 w 282"/>
                <a:gd name="T37" fmla="*/ 237 h 282"/>
                <a:gd name="T38" fmla="*/ 90 w 282"/>
                <a:gd name="T39" fmla="*/ 226 h 282"/>
                <a:gd name="T40" fmla="*/ 229 w 282"/>
                <a:gd name="T41" fmla="*/ 88 h 282"/>
                <a:gd name="T42" fmla="*/ 240 w 282"/>
                <a:gd name="T43" fmla="*/ 88 h 282"/>
                <a:gd name="T44" fmla="*/ 240 w 282"/>
                <a:gd name="T45" fmla="*/ 99 h 282"/>
                <a:gd name="T46" fmla="*/ 101 w 282"/>
                <a:gd name="T47" fmla="*/ 237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2" h="282">
                  <a:moveTo>
                    <a:pt x="256" y="25"/>
                  </a:moveTo>
                  <a:cubicBezTo>
                    <a:pt x="231" y="0"/>
                    <a:pt x="189" y="0"/>
                    <a:pt x="164" y="25"/>
                  </a:cubicBezTo>
                  <a:cubicBezTo>
                    <a:pt x="0" y="189"/>
                    <a:pt x="0" y="189"/>
                    <a:pt x="0" y="189"/>
                  </a:cubicBezTo>
                  <a:cubicBezTo>
                    <a:pt x="92" y="282"/>
                    <a:pt x="92" y="282"/>
                    <a:pt x="92" y="282"/>
                  </a:cubicBezTo>
                  <a:cubicBezTo>
                    <a:pt x="256" y="118"/>
                    <a:pt x="256" y="118"/>
                    <a:pt x="256" y="118"/>
                  </a:cubicBezTo>
                  <a:cubicBezTo>
                    <a:pt x="282" y="92"/>
                    <a:pt x="282" y="51"/>
                    <a:pt x="256" y="25"/>
                  </a:cubicBezTo>
                  <a:close/>
                  <a:moveTo>
                    <a:pt x="55" y="191"/>
                  </a:moveTo>
                  <a:cubicBezTo>
                    <a:pt x="44" y="180"/>
                    <a:pt x="44" y="180"/>
                    <a:pt x="44" y="180"/>
                  </a:cubicBezTo>
                  <a:cubicBezTo>
                    <a:pt x="183" y="42"/>
                    <a:pt x="183" y="42"/>
                    <a:pt x="183" y="42"/>
                  </a:cubicBezTo>
                  <a:cubicBezTo>
                    <a:pt x="186" y="39"/>
                    <a:pt x="191" y="39"/>
                    <a:pt x="194" y="42"/>
                  </a:cubicBezTo>
                  <a:cubicBezTo>
                    <a:pt x="197" y="45"/>
                    <a:pt x="197" y="50"/>
                    <a:pt x="194" y="53"/>
                  </a:cubicBezTo>
                  <a:lnTo>
                    <a:pt x="55" y="191"/>
                  </a:lnTo>
                  <a:close/>
                  <a:moveTo>
                    <a:pt x="78" y="214"/>
                  </a:moveTo>
                  <a:cubicBezTo>
                    <a:pt x="67" y="203"/>
                    <a:pt x="67" y="203"/>
                    <a:pt x="67" y="203"/>
                  </a:cubicBezTo>
                  <a:cubicBezTo>
                    <a:pt x="217" y="53"/>
                    <a:pt x="217" y="53"/>
                    <a:pt x="217" y="53"/>
                  </a:cubicBezTo>
                  <a:cubicBezTo>
                    <a:pt x="220" y="50"/>
                    <a:pt x="225" y="50"/>
                    <a:pt x="228" y="53"/>
                  </a:cubicBezTo>
                  <a:cubicBezTo>
                    <a:pt x="231" y="56"/>
                    <a:pt x="231" y="61"/>
                    <a:pt x="228" y="64"/>
                  </a:cubicBezTo>
                  <a:lnTo>
                    <a:pt x="78" y="214"/>
                  </a:lnTo>
                  <a:close/>
                  <a:moveTo>
                    <a:pt x="101" y="237"/>
                  </a:moveTo>
                  <a:cubicBezTo>
                    <a:pt x="90" y="226"/>
                    <a:pt x="90" y="226"/>
                    <a:pt x="90" y="226"/>
                  </a:cubicBezTo>
                  <a:cubicBezTo>
                    <a:pt x="229" y="88"/>
                    <a:pt x="229" y="88"/>
                    <a:pt x="229" y="88"/>
                  </a:cubicBezTo>
                  <a:cubicBezTo>
                    <a:pt x="232" y="85"/>
                    <a:pt x="237" y="85"/>
                    <a:pt x="240" y="88"/>
                  </a:cubicBezTo>
                  <a:cubicBezTo>
                    <a:pt x="243" y="91"/>
                    <a:pt x="243" y="96"/>
                    <a:pt x="240" y="99"/>
                  </a:cubicBezTo>
                  <a:lnTo>
                    <a:pt x="101" y="2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2" name="Freeform 100"/>
            <p:cNvSpPr/>
            <p:nvPr/>
          </p:nvSpPr>
          <p:spPr bwMode="auto">
            <a:xfrm>
              <a:off x="-8" y="3036"/>
              <a:ext cx="464" cy="464"/>
            </a:xfrm>
            <a:custGeom>
              <a:avLst/>
              <a:gdLst>
                <a:gd name="T0" fmla="*/ 300 w 464"/>
                <a:gd name="T1" fmla="*/ 276 h 464"/>
                <a:gd name="T2" fmla="*/ 281 w 464"/>
                <a:gd name="T3" fmla="*/ 257 h 464"/>
                <a:gd name="T4" fmla="*/ 464 w 464"/>
                <a:gd name="T5" fmla="*/ 74 h 464"/>
                <a:gd name="T6" fmla="*/ 390 w 464"/>
                <a:gd name="T7" fmla="*/ 0 h 464"/>
                <a:gd name="T8" fmla="*/ 207 w 464"/>
                <a:gd name="T9" fmla="*/ 184 h 464"/>
                <a:gd name="T10" fmla="*/ 188 w 464"/>
                <a:gd name="T11" fmla="*/ 165 h 464"/>
                <a:gd name="T12" fmla="*/ 145 w 464"/>
                <a:gd name="T13" fmla="*/ 188 h 464"/>
                <a:gd name="T14" fmla="*/ 0 w 464"/>
                <a:gd name="T15" fmla="*/ 422 h 464"/>
                <a:gd name="T16" fmla="*/ 43 w 464"/>
                <a:gd name="T17" fmla="*/ 464 h 464"/>
                <a:gd name="T18" fmla="*/ 276 w 464"/>
                <a:gd name="T19" fmla="*/ 322 h 464"/>
                <a:gd name="T20" fmla="*/ 300 w 464"/>
                <a:gd name="T21" fmla="*/ 27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4" h="464">
                  <a:moveTo>
                    <a:pt x="300" y="276"/>
                  </a:moveTo>
                  <a:lnTo>
                    <a:pt x="281" y="257"/>
                  </a:lnTo>
                  <a:lnTo>
                    <a:pt x="464" y="74"/>
                  </a:lnTo>
                  <a:lnTo>
                    <a:pt x="390" y="0"/>
                  </a:lnTo>
                  <a:lnTo>
                    <a:pt x="207" y="184"/>
                  </a:lnTo>
                  <a:lnTo>
                    <a:pt x="188" y="165"/>
                  </a:lnTo>
                  <a:lnTo>
                    <a:pt x="145" y="188"/>
                  </a:lnTo>
                  <a:lnTo>
                    <a:pt x="0" y="422"/>
                  </a:lnTo>
                  <a:lnTo>
                    <a:pt x="43" y="464"/>
                  </a:lnTo>
                  <a:lnTo>
                    <a:pt x="276" y="322"/>
                  </a:lnTo>
                  <a:lnTo>
                    <a:pt x="300" y="2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3" name="Freeform 101"/>
            <p:cNvSpPr/>
            <p:nvPr/>
          </p:nvSpPr>
          <p:spPr bwMode="auto">
            <a:xfrm>
              <a:off x="-86" y="2472"/>
              <a:ext cx="490" cy="493"/>
            </a:xfrm>
            <a:custGeom>
              <a:avLst/>
              <a:gdLst>
                <a:gd name="T0" fmla="*/ 103 w 206"/>
                <a:gd name="T1" fmla="*/ 0 h 207"/>
                <a:gd name="T2" fmla="*/ 77 w 206"/>
                <a:gd name="T3" fmla="*/ 4 h 207"/>
                <a:gd name="T4" fmla="*/ 80 w 206"/>
                <a:gd name="T5" fmla="*/ 6 h 207"/>
                <a:gd name="T6" fmla="*/ 117 w 206"/>
                <a:gd name="T7" fmla="*/ 43 h 207"/>
                <a:gd name="T8" fmla="*/ 117 w 206"/>
                <a:gd name="T9" fmla="*/ 112 h 207"/>
                <a:gd name="T10" fmla="*/ 48 w 206"/>
                <a:gd name="T11" fmla="*/ 112 h 207"/>
                <a:gd name="T12" fmla="*/ 11 w 206"/>
                <a:gd name="T13" fmla="*/ 75 h 207"/>
                <a:gd name="T14" fmla="*/ 6 w 206"/>
                <a:gd name="T15" fmla="*/ 68 h 207"/>
                <a:gd name="T16" fmla="*/ 0 w 206"/>
                <a:gd name="T17" fmla="*/ 104 h 207"/>
                <a:gd name="T18" fmla="*/ 103 w 206"/>
                <a:gd name="T19" fmla="*/ 207 h 207"/>
                <a:gd name="T20" fmla="*/ 206 w 206"/>
                <a:gd name="T21" fmla="*/ 104 h 207"/>
                <a:gd name="T22" fmla="*/ 103 w 206"/>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6" h="207">
                  <a:moveTo>
                    <a:pt x="103" y="0"/>
                  </a:moveTo>
                  <a:cubicBezTo>
                    <a:pt x="94" y="0"/>
                    <a:pt x="86" y="2"/>
                    <a:pt x="77" y="4"/>
                  </a:cubicBezTo>
                  <a:cubicBezTo>
                    <a:pt x="78" y="4"/>
                    <a:pt x="79" y="5"/>
                    <a:pt x="80" y="6"/>
                  </a:cubicBezTo>
                  <a:cubicBezTo>
                    <a:pt x="117" y="43"/>
                    <a:pt x="117" y="43"/>
                    <a:pt x="117" y="43"/>
                  </a:cubicBezTo>
                  <a:cubicBezTo>
                    <a:pt x="136" y="62"/>
                    <a:pt x="136" y="93"/>
                    <a:pt x="117" y="112"/>
                  </a:cubicBezTo>
                  <a:cubicBezTo>
                    <a:pt x="98" y="131"/>
                    <a:pt x="67" y="131"/>
                    <a:pt x="48" y="112"/>
                  </a:cubicBezTo>
                  <a:cubicBezTo>
                    <a:pt x="11" y="75"/>
                    <a:pt x="11" y="75"/>
                    <a:pt x="11" y="75"/>
                  </a:cubicBezTo>
                  <a:cubicBezTo>
                    <a:pt x="9" y="73"/>
                    <a:pt x="8" y="71"/>
                    <a:pt x="6" y="68"/>
                  </a:cubicBezTo>
                  <a:cubicBezTo>
                    <a:pt x="2" y="79"/>
                    <a:pt x="0" y="91"/>
                    <a:pt x="0" y="104"/>
                  </a:cubicBezTo>
                  <a:cubicBezTo>
                    <a:pt x="0" y="161"/>
                    <a:pt x="46" y="207"/>
                    <a:pt x="103" y="207"/>
                  </a:cubicBezTo>
                  <a:cubicBezTo>
                    <a:pt x="160" y="207"/>
                    <a:pt x="206" y="161"/>
                    <a:pt x="206" y="104"/>
                  </a:cubicBezTo>
                  <a:cubicBezTo>
                    <a:pt x="206" y="47"/>
                    <a:pt x="160" y="0"/>
                    <a:pt x="10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4" name="Freeform 102"/>
            <p:cNvSpPr>
              <a:spLocks noEditPoints="1"/>
            </p:cNvSpPr>
            <p:nvPr/>
          </p:nvSpPr>
          <p:spPr bwMode="auto">
            <a:xfrm>
              <a:off x="520" y="3058"/>
              <a:ext cx="445" cy="442"/>
            </a:xfrm>
            <a:custGeom>
              <a:avLst/>
              <a:gdLst>
                <a:gd name="T0" fmla="*/ 164 w 187"/>
                <a:gd name="T1" fmla="*/ 163 h 186"/>
                <a:gd name="T2" fmla="*/ 164 w 187"/>
                <a:gd name="T3" fmla="*/ 82 h 186"/>
                <a:gd name="T4" fmla="*/ 81 w 187"/>
                <a:gd name="T5" fmla="*/ 0 h 186"/>
                <a:gd name="T6" fmla="*/ 0 w 187"/>
                <a:gd name="T7" fmla="*/ 81 h 186"/>
                <a:gd name="T8" fmla="*/ 83 w 187"/>
                <a:gd name="T9" fmla="*/ 163 h 186"/>
                <a:gd name="T10" fmla="*/ 164 w 187"/>
                <a:gd name="T11" fmla="*/ 163 h 186"/>
                <a:gd name="T12" fmla="*/ 109 w 187"/>
                <a:gd name="T13" fmla="*/ 108 h 186"/>
                <a:gd name="T14" fmla="*/ 143 w 187"/>
                <a:gd name="T15" fmla="*/ 108 h 186"/>
                <a:gd name="T16" fmla="*/ 143 w 187"/>
                <a:gd name="T17" fmla="*/ 142 h 186"/>
                <a:gd name="T18" fmla="*/ 109 w 187"/>
                <a:gd name="T19" fmla="*/ 142 h 186"/>
                <a:gd name="T20" fmla="*/ 109 w 187"/>
                <a:gd name="T21" fmla="*/ 10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86">
                  <a:moveTo>
                    <a:pt x="164" y="163"/>
                  </a:moveTo>
                  <a:cubicBezTo>
                    <a:pt x="187" y="141"/>
                    <a:pt x="187" y="105"/>
                    <a:pt x="164" y="82"/>
                  </a:cubicBezTo>
                  <a:cubicBezTo>
                    <a:pt x="81" y="0"/>
                    <a:pt x="81" y="0"/>
                    <a:pt x="81" y="0"/>
                  </a:cubicBezTo>
                  <a:cubicBezTo>
                    <a:pt x="0" y="81"/>
                    <a:pt x="0" y="81"/>
                    <a:pt x="0" y="81"/>
                  </a:cubicBezTo>
                  <a:cubicBezTo>
                    <a:pt x="83" y="163"/>
                    <a:pt x="83" y="163"/>
                    <a:pt x="83" y="163"/>
                  </a:cubicBezTo>
                  <a:cubicBezTo>
                    <a:pt x="105" y="186"/>
                    <a:pt x="142" y="186"/>
                    <a:pt x="164" y="163"/>
                  </a:cubicBezTo>
                  <a:close/>
                  <a:moveTo>
                    <a:pt x="109" y="108"/>
                  </a:moveTo>
                  <a:cubicBezTo>
                    <a:pt x="118" y="99"/>
                    <a:pt x="133" y="99"/>
                    <a:pt x="143" y="108"/>
                  </a:cubicBezTo>
                  <a:cubicBezTo>
                    <a:pt x="152" y="118"/>
                    <a:pt x="152" y="133"/>
                    <a:pt x="143" y="142"/>
                  </a:cubicBezTo>
                  <a:cubicBezTo>
                    <a:pt x="133" y="151"/>
                    <a:pt x="118" y="151"/>
                    <a:pt x="109" y="142"/>
                  </a:cubicBezTo>
                  <a:cubicBezTo>
                    <a:pt x="100" y="133"/>
                    <a:pt x="100" y="118"/>
                    <a:pt x="109"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25" name="Group 78"/>
          <p:cNvGrpSpPr>
            <a:grpSpLocks noChangeAspect="1"/>
          </p:cNvGrpSpPr>
          <p:nvPr/>
        </p:nvGrpSpPr>
        <p:grpSpPr bwMode="auto">
          <a:xfrm>
            <a:off x="946559" y="2536651"/>
            <a:ext cx="806054" cy="705611"/>
            <a:chOff x="3233" y="2705"/>
            <a:chExt cx="1284" cy="1124"/>
          </a:xfrm>
          <a:solidFill>
            <a:schemeClr val="bg1"/>
          </a:solidFill>
        </p:grpSpPr>
        <p:sp>
          <p:nvSpPr>
            <p:cNvPr id="26" name="Freeform 82"/>
            <p:cNvSpPr>
              <a:spLocks noEditPoints="1"/>
            </p:cNvSpPr>
            <p:nvPr/>
          </p:nvSpPr>
          <p:spPr bwMode="auto">
            <a:xfrm>
              <a:off x="3247" y="2796"/>
              <a:ext cx="964" cy="957"/>
            </a:xfrm>
            <a:custGeom>
              <a:avLst/>
              <a:gdLst>
                <a:gd name="T0" fmla="*/ 248 w 406"/>
                <a:gd name="T1" fmla="*/ 20 h 403"/>
                <a:gd name="T2" fmla="*/ 199 w 406"/>
                <a:gd name="T3" fmla="*/ 3 h 403"/>
                <a:gd name="T4" fmla="*/ 130 w 406"/>
                <a:gd name="T5" fmla="*/ 33 h 403"/>
                <a:gd name="T6" fmla="*/ 109 w 406"/>
                <a:gd name="T7" fmla="*/ 45 h 403"/>
                <a:gd name="T8" fmla="*/ 110 w 406"/>
                <a:gd name="T9" fmla="*/ 46 h 403"/>
                <a:gd name="T10" fmla="*/ 120 w 406"/>
                <a:gd name="T11" fmla="*/ 28 h 403"/>
                <a:gd name="T12" fmla="*/ 84 w 406"/>
                <a:gd name="T13" fmla="*/ 50 h 403"/>
                <a:gd name="T14" fmla="*/ 31 w 406"/>
                <a:gd name="T15" fmla="*/ 258 h 403"/>
                <a:gd name="T16" fmla="*/ 28 w 406"/>
                <a:gd name="T17" fmla="*/ 220 h 403"/>
                <a:gd name="T18" fmla="*/ 58 w 406"/>
                <a:gd name="T19" fmla="*/ 238 h 403"/>
                <a:gd name="T20" fmla="*/ 99 w 406"/>
                <a:gd name="T21" fmla="*/ 228 h 403"/>
                <a:gd name="T22" fmla="*/ 127 w 406"/>
                <a:gd name="T23" fmla="*/ 284 h 403"/>
                <a:gd name="T24" fmla="*/ 141 w 406"/>
                <a:gd name="T25" fmla="*/ 276 h 403"/>
                <a:gd name="T26" fmla="*/ 142 w 406"/>
                <a:gd name="T27" fmla="*/ 233 h 403"/>
                <a:gd name="T28" fmla="*/ 186 w 406"/>
                <a:gd name="T29" fmla="*/ 210 h 403"/>
                <a:gd name="T30" fmla="*/ 191 w 406"/>
                <a:gd name="T31" fmla="*/ 171 h 403"/>
                <a:gd name="T32" fmla="*/ 248 w 406"/>
                <a:gd name="T33" fmla="*/ 127 h 403"/>
                <a:gd name="T34" fmla="*/ 263 w 406"/>
                <a:gd name="T35" fmla="*/ 120 h 403"/>
                <a:gd name="T36" fmla="*/ 286 w 406"/>
                <a:gd name="T37" fmla="*/ 90 h 403"/>
                <a:gd name="T38" fmla="*/ 317 w 406"/>
                <a:gd name="T39" fmla="*/ 101 h 403"/>
                <a:gd name="T40" fmla="*/ 350 w 406"/>
                <a:gd name="T41" fmla="*/ 56 h 403"/>
                <a:gd name="T42" fmla="*/ 349 w 406"/>
                <a:gd name="T43" fmla="*/ 46 h 403"/>
                <a:gd name="T44" fmla="*/ 368 w 406"/>
                <a:gd name="T45" fmla="*/ 71 h 403"/>
                <a:gd name="T46" fmla="*/ 389 w 406"/>
                <a:gd name="T47" fmla="*/ 98 h 403"/>
                <a:gd name="T48" fmla="*/ 395 w 406"/>
                <a:gd name="T49" fmla="*/ 97 h 403"/>
                <a:gd name="T50" fmla="*/ 245 w 406"/>
                <a:gd name="T51" fmla="*/ 173 h 403"/>
                <a:gd name="T52" fmla="*/ 231 w 406"/>
                <a:gd name="T53" fmla="*/ 187 h 403"/>
                <a:gd name="T54" fmla="*/ 254 w 406"/>
                <a:gd name="T55" fmla="*/ 176 h 403"/>
                <a:gd name="T56" fmla="*/ 270 w 406"/>
                <a:gd name="T57" fmla="*/ 151 h 403"/>
                <a:gd name="T58" fmla="*/ 251 w 406"/>
                <a:gd name="T59" fmla="*/ 160 h 403"/>
                <a:gd name="T60" fmla="*/ 185 w 406"/>
                <a:gd name="T61" fmla="*/ 221 h 403"/>
                <a:gd name="T62" fmla="*/ 194 w 406"/>
                <a:gd name="T63" fmla="*/ 238 h 403"/>
                <a:gd name="T64" fmla="*/ 196 w 406"/>
                <a:gd name="T65" fmla="*/ 247 h 403"/>
                <a:gd name="T66" fmla="*/ 193 w 406"/>
                <a:gd name="T67" fmla="*/ 256 h 403"/>
                <a:gd name="T68" fmla="*/ 181 w 406"/>
                <a:gd name="T69" fmla="*/ 282 h 403"/>
                <a:gd name="T70" fmla="*/ 167 w 406"/>
                <a:gd name="T71" fmla="*/ 282 h 403"/>
                <a:gd name="T72" fmla="*/ 185 w 406"/>
                <a:gd name="T73" fmla="*/ 284 h 403"/>
                <a:gd name="T74" fmla="*/ 180 w 406"/>
                <a:gd name="T75" fmla="*/ 309 h 403"/>
                <a:gd name="T76" fmla="*/ 206 w 406"/>
                <a:gd name="T77" fmla="*/ 269 h 403"/>
                <a:gd name="T78" fmla="*/ 206 w 406"/>
                <a:gd name="T79" fmla="*/ 282 h 403"/>
                <a:gd name="T80" fmla="*/ 189 w 406"/>
                <a:gd name="T81" fmla="*/ 298 h 403"/>
                <a:gd name="T82" fmla="*/ 198 w 406"/>
                <a:gd name="T83" fmla="*/ 300 h 403"/>
                <a:gd name="T84" fmla="*/ 211 w 406"/>
                <a:gd name="T85" fmla="*/ 309 h 403"/>
                <a:gd name="T86" fmla="*/ 187 w 406"/>
                <a:gd name="T87" fmla="*/ 307 h 403"/>
                <a:gd name="T88" fmla="*/ 272 w 406"/>
                <a:gd name="T89" fmla="*/ 310 h 403"/>
                <a:gd name="T90" fmla="*/ 236 w 406"/>
                <a:gd name="T91" fmla="*/ 297 h 403"/>
                <a:gd name="T92" fmla="*/ 249 w 406"/>
                <a:gd name="T93" fmla="*/ 309 h 403"/>
                <a:gd name="T94" fmla="*/ 286 w 406"/>
                <a:gd name="T95" fmla="*/ 293 h 403"/>
                <a:gd name="T96" fmla="*/ 287 w 406"/>
                <a:gd name="T97" fmla="*/ 295 h 403"/>
                <a:gd name="T98" fmla="*/ 267 w 406"/>
                <a:gd name="T99" fmla="*/ 346 h 403"/>
                <a:gd name="T100" fmla="*/ 239 w 406"/>
                <a:gd name="T101" fmla="*/ 325 h 403"/>
                <a:gd name="T102" fmla="*/ 200 w 406"/>
                <a:gd name="T103" fmla="*/ 344 h 403"/>
                <a:gd name="T104" fmla="*/ 195 w 406"/>
                <a:gd name="T105" fmla="*/ 374 h 403"/>
                <a:gd name="T106" fmla="*/ 241 w 406"/>
                <a:gd name="T107" fmla="*/ 382 h 403"/>
                <a:gd name="T108" fmla="*/ 271 w 406"/>
                <a:gd name="T109" fmla="*/ 389 h 403"/>
                <a:gd name="T110" fmla="*/ 274 w 406"/>
                <a:gd name="T111" fmla="*/ 391 h 403"/>
                <a:gd name="T112" fmla="*/ 303 w 406"/>
                <a:gd name="T113" fmla="*/ 314 h 403"/>
                <a:gd name="T114" fmla="*/ 312 w 406"/>
                <a:gd name="T115" fmla="*/ 312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6" h="403">
                  <a:moveTo>
                    <a:pt x="338" y="53"/>
                  </a:moveTo>
                  <a:cubicBezTo>
                    <a:pt x="331" y="46"/>
                    <a:pt x="331" y="46"/>
                    <a:pt x="331" y="46"/>
                  </a:cubicBezTo>
                  <a:cubicBezTo>
                    <a:pt x="311" y="39"/>
                    <a:pt x="311" y="39"/>
                    <a:pt x="311" y="39"/>
                  </a:cubicBezTo>
                  <a:cubicBezTo>
                    <a:pt x="310" y="44"/>
                    <a:pt x="310" y="44"/>
                    <a:pt x="310" y="44"/>
                  </a:cubicBezTo>
                  <a:cubicBezTo>
                    <a:pt x="301" y="39"/>
                    <a:pt x="301" y="39"/>
                    <a:pt x="301" y="39"/>
                  </a:cubicBezTo>
                  <a:cubicBezTo>
                    <a:pt x="296" y="36"/>
                    <a:pt x="296" y="36"/>
                    <a:pt x="296" y="36"/>
                  </a:cubicBezTo>
                  <a:cubicBezTo>
                    <a:pt x="296" y="36"/>
                    <a:pt x="288" y="37"/>
                    <a:pt x="289" y="38"/>
                  </a:cubicBezTo>
                  <a:cubicBezTo>
                    <a:pt x="289" y="39"/>
                    <a:pt x="277" y="30"/>
                    <a:pt x="277" y="30"/>
                  </a:cubicBezTo>
                  <a:cubicBezTo>
                    <a:pt x="268" y="30"/>
                    <a:pt x="268" y="30"/>
                    <a:pt x="268" y="30"/>
                  </a:cubicBezTo>
                  <a:cubicBezTo>
                    <a:pt x="259" y="25"/>
                    <a:pt x="259" y="25"/>
                    <a:pt x="259" y="25"/>
                  </a:cubicBezTo>
                  <a:cubicBezTo>
                    <a:pt x="255" y="26"/>
                    <a:pt x="255" y="26"/>
                    <a:pt x="255" y="26"/>
                  </a:cubicBezTo>
                  <a:cubicBezTo>
                    <a:pt x="248" y="20"/>
                    <a:pt x="248" y="20"/>
                    <a:pt x="248" y="20"/>
                  </a:cubicBezTo>
                  <a:cubicBezTo>
                    <a:pt x="241" y="26"/>
                    <a:pt x="241" y="26"/>
                    <a:pt x="241" y="26"/>
                  </a:cubicBezTo>
                  <a:cubicBezTo>
                    <a:pt x="241" y="29"/>
                    <a:pt x="241" y="29"/>
                    <a:pt x="241" y="29"/>
                  </a:cubicBezTo>
                  <a:cubicBezTo>
                    <a:pt x="231" y="26"/>
                    <a:pt x="231" y="26"/>
                    <a:pt x="231" y="26"/>
                  </a:cubicBezTo>
                  <a:cubicBezTo>
                    <a:pt x="227" y="28"/>
                    <a:pt x="227" y="28"/>
                    <a:pt x="227" y="28"/>
                  </a:cubicBezTo>
                  <a:cubicBezTo>
                    <a:pt x="221" y="20"/>
                    <a:pt x="221" y="20"/>
                    <a:pt x="221" y="20"/>
                  </a:cubicBezTo>
                  <a:cubicBezTo>
                    <a:pt x="208" y="20"/>
                    <a:pt x="208" y="20"/>
                    <a:pt x="208" y="20"/>
                  </a:cubicBezTo>
                  <a:cubicBezTo>
                    <a:pt x="196" y="17"/>
                    <a:pt x="196" y="17"/>
                    <a:pt x="196" y="17"/>
                  </a:cubicBezTo>
                  <a:cubicBezTo>
                    <a:pt x="191" y="14"/>
                    <a:pt x="191" y="14"/>
                    <a:pt x="191" y="14"/>
                  </a:cubicBezTo>
                  <a:cubicBezTo>
                    <a:pt x="183" y="17"/>
                    <a:pt x="183" y="17"/>
                    <a:pt x="183" y="17"/>
                  </a:cubicBezTo>
                  <a:cubicBezTo>
                    <a:pt x="181" y="15"/>
                    <a:pt x="181" y="15"/>
                    <a:pt x="181" y="15"/>
                  </a:cubicBezTo>
                  <a:cubicBezTo>
                    <a:pt x="196" y="9"/>
                    <a:pt x="196" y="9"/>
                    <a:pt x="196" y="9"/>
                  </a:cubicBezTo>
                  <a:cubicBezTo>
                    <a:pt x="199" y="3"/>
                    <a:pt x="199" y="3"/>
                    <a:pt x="199" y="3"/>
                  </a:cubicBezTo>
                  <a:cubicBezTo>
                    <a:pt x="190" y="4"/>
                    <a:pt x="190" y="4"/>
                    <a:pt x="190" y="4"/>
                  </a:cubicBezTo>
                  <a:cubicBezTo>
                    <a:pt x="195" y="0"/>
                    <a:pt x="195" y="0"/>
                    <a:pt x="195" y="0"/>
                  </a:cubicBezTo>
                  <a:cubicBezTo>
                    <a:pt x="185" y="2"/>
                    <a:pt x="185" y="2"/>
                    <a:pt x="185" y="2"/>
                  </a:cubicBezTo>
                  <a:cubicBezTo>
                    <a:pt x="182" y="7"/>
                    <a:pt x="182" y="7"/>
                    <a:pt x="182" y="7"/>
                  </a:cubicBezTo>
                  <a:cubicBezTo>
                    <a:pt x="179" y="10"/>
                    <a:pt x="179" y="10"/>
                    <a:pt x="179" y="10"/>
                  </a:cubicBezTo>
                  <a:cubicBezTo>
                    <a:pt x="176" y="6"/>
                    <a:pt x="176" y="6"/>
                    <a:pt x="176" y="6"/>
                  </a:cubicBezTo>
                  <a:cubicBezTo>
                    <a:pt x="168" y="7"/>
                    <a:pt x="168" y="7"/>
                    <a:pt x="168" y="7"/>
                  </a:cubicBezTo>
                  <a:cubicBezTo>
                    <a:pt x="168" y="7"/>
                    <a:pt x="164" y="12"/>
                    <a:pt x="164" y="12"/>
                  </a:cubicBezTo>
                  <a:cubicBezTo>
                    <a:pt x="163" y="13"/>
                    <a:pt x="155" y="15"/>
                    <a:pt x="154" y="15"/>
                  </a:cubicBezTo>
                  <a:cubicBezTo>
                    <a:pt x="154" y="16"/>
                    <a:pt x="148" y="22"/>
                    <a:pt x="146" y="23"/>
                  </a:cubicBezTo>
                  <a:cubicBezTo>
                    <a:pt x="144" y="24"/>
                    <a:pt x="136" y="26"/>
                    <a:pt x="135" y="27"/>
                  </a:cubicBezTo>
                  <a:cubicBezTo>
                    <a:pt x="134" y="28"/>
                    <a:pt x="131" y="32"/>
                    <a:pt x="130" y="33"/>
                  </a:cubicBezTo>
                  <a:cubicBezTo>
                    <a:pt x="130" y="34"/>
                    <a:pt x="128" y="38"/>
                    <a:pt x="128" y="39"/>
                  </a:cubicBezTo>
                  <a:cubicBezTo>
                    <a:pt x="127" y="40"/>
                    <a:pt x="122" y="44"/>
                    <a:pt x="123" y="41"/>
                  </a:cubicBezTo>
                  <a:cubicBezTo>
                    <a:pt x="124" y="39"/>
                    <a:pt x="127" y="35"/>
                    <a:pt x="127" y="34"/>
                  </a:cubicBezTo>
                  <a:cubicBezTo>
                    <a:pt x="128" y="33"/>
                    <a:pt x="129" y="31"/>
                    <a:pt x="129" y="30"/>
                  </a:cubicBezTo>
                  <a:cubicBezTo>
                    <a:pt x="129" y="28"/>
                    <a:pt x="129" y="26"/>
                    <a:pt x="129" y="26"/>
                  </a:cubicBezTo>
                  <a:cubicBezTo>
                    <a:pt x="130" y="24"/>
                    <a:pt x="130" y="24"/>
                    <a:pt x="130" y="24"/>
                  </a:cubicBezTo>
                  <a:cubicBezTo>
                    <a:pt x="123" y="26"/>
                    <a:pt x="123" y="26"/>
                    <a:pt x="123" y="26"/>
                  </a:cubicBezTo>
                  <a:cubicBezTo>
                    <a:pt x="123" y="26"/>
                    <a:pt x="125" y="26"/>
                    <a:pt x="122" y="29"/>
                  </a:cubicBezTo>
                  <a:cubicBezTo>
                    <a:pt x="120" y="32"/>
                    <a:pt x="116" y="35"/>
                    <a:pt x="116" y="36"/>
                  </a:cubicBezTo>
                  <a:cubicBezTo>
                    <a:pt x="115" y="36"/>
                    <a:pt x="114" y="38"/>
                    <a:pt x="112" y="40"/>
                  </a:cubicBezTo>
                  <a:cubicBezTo>
                    <a:pt x="109" y="41"/>
                    <a:pt x="107" y="43"/>
                    <a:pt x="107" y="43"/>
                  </a:cubicBezTo>
                  <a:cubicBezTo>
                    <a:pt x="109" y="45"/>
                    <a:pt x="109" y="45"/>
                    <a:pt x="109" y="45"/>
                  </a:cubicBezTo>
                  <a:cubicBezTo>
                    <a:pt x="114" y="44"/>
                    <a:pt x="114" y="44"/>
                    <a:pt x="114" y="44"/>
                  </a:cubicBezTo>
                  <a:cubicBezTo>
                    <a:pt x="113" y="46"/>
                    <a:pt x="113" y="46"/>
                    <a:pt x="113" y="46"/>
                  </a:cubicBezTo>
                  <a:cubicBezTo>
                    <a:pt x="113" y="46"/>
                    <a:pt x="112" y="47"/>
                    <a:pt x="112" y="48"/>
                  </a:cubicBezTo>
                  <a:cubicBezTo>
                    <a:pt x="113" y="50"/>
                    <a:pt x="115" y="51"/>
                    <a:pt x="115" y="51"/>
                  </a:cubicBezTo>
                  <a:cubicBezTo>
                    <a:pt x="112" y="53"/>
                    <a:pt x="112" y="53"/>
                    <a:pt x="112" y="53"/>
                  </a:cubicBezTo>
                  <a:cubicBezTo>
                    <a:pt x="112" y="53"/>
                    <a:pt x="108" y="55"/>
                    <a:pt x="107" y="56"/>
                  </a:cubicBezTo>
                  <a:cubicBezTo>
                    <a:pt x="107" y="57"/>
                    <a:pt x="106" y="60"/>
                    <a:pt x="106" y="60"/>
                  </a:cubicBezTo>
                  <a:cubicBezTo>
                    <a:pt x="103" y="57"/>
                    <a:pt x="103" y="57"/>
                    <a:pt x="103" y="57"/>
                  </a:cubicBezTo>
                  <a:cubicBezTo>
                    <a:pt x="103" y="57"/>
                    <a:pt x="103" y="55"/>
                    <a:pt x="105" y="54"/>
                  </a:cubicBezTo>
                  <a:cubicBezTo>
                    <a:pt x="106" y="52"/>
                    <a:pt x="104" y="53"/>
                    <a:pt x="106" y="51"/>
                  </a:cubicBezTo>
                  <a:cubicBezTo>
                    <a:pt x="109" y="48"/>
                    <a:pt x="109" y="48"/>
                    <a:pt x="109" y="48"/>
                  </a:cubicBezTo>
                  <a:cubicBezTo>
                    <a:pt x="109" y="48"/>
                    <a:pt x="111" y="46"/>
                    <a:pt x="110" y="46"/>
                  </a:cubicBezTo>
                  <a:cubicBezTo>
                    <a:pt x="109" y="46"/>
                    <a:pt x="105" y="46"/>
                    <a:pt x="105" y="46"/>
                  </a:cubicBezTo>
                  <a:cubicBezTo>
                    <a:pt x="105" y="46"/>
                    <a:pt x="104" y="49"/>
                    <a:pt x="103" y="50"/>
                  </a:cubicBezTo>
                  <a:cubicBezTo>
                    <a:pt x="102" y="51"/>
                    <a:pt x="99" y="55"/>
                    <a:pt x="99" y="55"/>
                  </a:cubicBezTo>
                  <a:cubicBezTo>
                    <a:pt x="93" y="57"/>
                    <a:pt x="93" y="57"/>
                    <a:pt x="93" y="57"/>
                  </a:cubicBezTo>
                  <a:cubicBezTo>
                    <a:pt x="93" y="55"/>
                    <a:pt x="95" y="55"/>
                    <a:pt x="95" y="53"/>
                  </a:cubicBezTo>
                  <a:cubicBezTo>
                    <a:pt x="96" y="52"/>
                    <a:pt x="99" y="50"/>
                    <a:pt x="100" y="49"/>
                  </a:cubicBezTo>
                  <a:cubicBezTo>
                    <a:pt x="101" y="47"/>
                    <a:pt x="100" y="49"/>
                    <a:pt x="101" y="47"/>
                  </a:cubicBezTo>
                  <a:cubicBezTo>
                    <a:pt x="101" y="46"/>
                    <a:pt x="102" y="43"/>
                    <a:pt x="104" y="42"/>
                  </a:cubicBezTo>
                  <a:cubicBezTo>
                    <a:pt x="105" y="42"/>
                    <a:pt x="108" y="39"/>
                    <a:pt x="108" y="39"/>
                  </a:cubicBezTo>
                  <a:cubicBezTo>
                    <a:pt x="111" y="36"/>
                    <a:pt x="111" y="36"/>
                    <a:pt x="111" y="36"/>
                  </a:cubicBezTo>
                  <a:cubicBezTo>
                    <a:pt x="115" y="33"/>
                    <a:pt x="115" y="33"/>
                    <a:pt x="115" y="33"/>
                  </a:cubicBezTo>
                  <a:cubicBezTo>
                    <a:pt x="120" y="28"/>
                    <a:pt x="120" y="28"/>
                    <a:pt x="120" y="28"/>
                  </a:cubicBezTo>
                  <a:cubicBezTo>
                    <a:pt x="122" y="26"/>
                    <a:pt x="122" y="26"/>
                    <a:pt x="122" y="26"/>
                  </a:cubicBezTo>
                  <a:cubicBezTo>
                    <a:pt x="122" y="26"/>
                    <a:pt x="118" y="27"/>
                    <a:pt x="117" y="28"/>
                  </a:cubicBezTo>
                  <a:cubicBezTo>
                    <a:pt x="116" y="28"/>
                    <a:pt x="110" y="33"/>
                    <a:pt x="110" y="33"/>
                  </a:cubicBezTo>
                  <a:cubicBezTo>
                    <a:pt x="110" y="33"/>
                    <a:pt x="106" y="35"/>
                    <a:pt x="106" y="36"/>
                  </a:cubicBezTo>
                  <a:cubicBezTo>
                    <a:pt x="105" y="36"/>
                    <a:pt x="102" y="40"/>
                    <a:pt x="102" y="40"/>
                  </a:cubicBezTo>
                  <a:cubicBezTo>
                    <a:pt x="99" y="42"/>
                    <a:pt x="99" y="42"/>
                    <a:pt x="99" y="42"/>
                  </a:cubicBezTo>
                  <a:cubicBezTo>
                    <a:pt x="99" y="45"/>
                    <a:pt x="99" y="45"/>
                    <a:pt x="99" y="45"/>
                  </a:cubicBezTo>
                  <a:cubicBezTo>
                    <a:pt x="97" y="42"/>
                    <a:pt x="97" y="42"/>
                    <a:pt x="97" y="42"/>
                  </a:cubicBezTo>
                  <a:cubicBezTo>
                    <a:pt x="93" y="44"/>
                    <a:pt x="93" y="44"/>
                    <a:pt x="93" y="44"/>
                  </a:cubicBezTo>
                  <a:cubicBezTo>
                    <a:pt x="91" y="45"/>
                    <a:pt x="91" y="45"/>
                    <a:pt x="91" y="45"/>
                  </a:cubicBezTo>
                  <a:cubicBezTo>
                    <a:pt x="89" y="47"/>
                    <a:pt x="89" y="47"/>
                    <a:pt x="89" y="47"/>
                  </a:cubicBezTo>
                  <a:cubicBezTo>
                    <a:pt x="84" y="50"/>
                    <a:pt x="84" y="50"/>
                    <a:pt x="84" y="50"/>
                  </a:cubicBezTo>
                  <a:cubicBezTo>
                    <a:pt x="73" y="57"/>
                    <a:pt x="73" y="57"/>
                    <a:pt x="73" y="57"/>
                  </a:cubicBezTo>
                  <a:cubicBezTo>
                    <a:pt x="68" y="61"/>
                    <a:pt x="68" y="61"/>
                    <a:pt x="68" y="61"/>
                  </a:cubicBezTo>
                  <a:cubicBezTo>
                    <a:pt x="68" y="61"/>
                    <a:pt x="31" y="103"/>
                    <a:pt x="20" y="157"/>
                  </a:cubicBezTo>
                  <a:cubicBezTo>
                    <a:pt x="20" y="177"/>
                    <a:pt x="20" y="177"/>
                    <a:pt x="20" y="177"/>
                  </a:cubicBezTo>
                  <a:cubicBezTo>
                    <a:pt x="17" y="177"/>
                    <a:pt x="17" y="177"/>
                    <a:pt x="17" y="177"/>
                  </a:cubicBezTo>
                  <a:cubicBezTo>
                    <a:pt x="19" y="170"/>
                    <a:pt x="0" y="270"/>
                    <a:pt x="78" y="344"/>
                  </a:cubicBezTo>
                  <a:cubicBezTo>
                    <a:pt x="65" y="326"/>
                    <a:pt x="65" y="326"/>
                    <a:pt x="65" y="326"/>
                  </a:cubicBezTo>
                  <a:cubicBezTo>
                    <a:pt x="49" y="302"/>
                    <a:pt x="49" y="302"/>
                    <a:pt x="49" y="302"/>
                  </a:cubicBezTo>
                  <a:cubicBezTo>
                    <a:pt x="35" y="265"/>
                    <a:pt x="35" y="265"/>
                    <a:pt x="35" y="265"/>
                  </a:cubicBezTo>
                  <a:cubicBezTo>
                    <a:pt x="31" y="268"/>
                    <a:pt x="31" y="268"/>
                    <a:pt x="31" y="268"/>
                  </a:cubicBezTo>
                  <a:cubicBezTo>
                    <a:pt x="22" y="237"/>
                    <a:pt x="22" y="237"/>
                    <a:pt x="22" y="237"/>
                  </a:cubicBezTo>
                  <a:cubicBezTo>
                    <a:pt x="31" y="258"/>
                    <a:pt x="31" y="258"/>
                    <a:pt x="31" y="258"/>
                  </a:cubicBezTo>
                  <a:cubicBezTo>
                    <a:pt x="32" y="252"/>
                    <a:pt x="32" y="252"/>
                    <a:pt x="32" y="252"/>
                  </a:cubicBezTo>
                  <a:cubicBezTo>
                    <a:pt x="35" y="249"/>
                    <a:pt x="35" y="249"/>
                    <a:pt x="35" y="249"/>
                  </a:cubicBezTo>
                  <a:cubicBezTo>
                    <a:pt x="36" y="242"/>
                    <a:pt x="36" y="242"/>
                    <a:pt x="36" y="242"/>
                  </a:cubicBezTo>
                  <a:cubicBezTo>
                    <a:pt x="38" y="236"/>
                    <a:pt x="38" y="236"/>
                    <a:pt x="38" y="236"/>
                  </a:cubicBezTo>
                  <a:cubicBezTo>
                    <a:pt x="38" y="231"/>
                    <a:pt x="38" y="231"/>
                    <a:pt x="38" y="231"/>
                  </a:cubicBezTo>
                  <a:cubicBezTo>
                    <a:pt x="28" y="232"/>
                    <a:pt x="28" y="232"/>
                    <a:pt x="28" y="232"/>
                  </a:cubicBezTo>
                  <a:cubicBezTo>
                    <a:pt x="28" y="228"/>
                    <a:pt x="28" y="228"/>
                    <a:pt x="28" y="228"/>
                  </a:cubicBezTo>
                  <a:cubicBezTo>
                    <a:pt x="23" y="221"/>
                    <a:pt x="23" y="221"/>
                    <a:pt x="23" y="221"/>
                  </a:cubicBezTo>
                  <a:cubicBezTo>
                    <a:pt x="20" y="214"/>
                    <a:pt x="20" y="214"/>
                    <a:pt x="20" y="214"/>
                  </a:cubicBezTo>
                  <a:cubicBezTo>
                    <a:pt x="22" y="212"/>
                    <a:pt x="22" y="212"/>
                    <a:pt x="22" y="212"/>
                  </a:cubicBezTo>
                  <a:cubicBezTo>
                    <a:pt x="25" y="218"/>
                    <a:pt x="25" y="218"/>
                    <a:pt x="25" y="218"/>
                  </a:cubicBezTo>
                  <a:cubicBezTo>
                    <a:pt x="28" y="220"/>
                    <a:pt x="28" y="220"/>
                    <a:pt x="28" y="220"/>
                  </a:cubicBezTo>
                  <a:cubicBezTo>
                    <a:pt x="31" y="219"/>
                    <a:pt x="31" y="219"/>
                    <a:pt x="31" y="219"/>
                  </a:cubicBezTo>
                  <a:cubicBezTo>
                    <a:pt x="32" y="222"/>
                    <a:pt x="32" y="222"/>
                    <a:pt x="32" y="222"/>
                  </a:cubicBezTo>
                  <a:cubicBezTo>
                    <a:pt x="35" y="225"/>
                    <a:pt x="35" y="225"/>
                    <a:pt x="35" y="225"/>
                  </a:cubicBezTo>
                  <a:cubicBezTo>
                    <a:pt x="37" y="228"/>
                    <a:pt x="37" y="228"/>
                    <a:pt x="37" y="228"/>
                  </a:cubicBezTo>
                  <a:cubicBezTo>
                    <a:pt x="44" y="223"/>
                    <a:pt x="44" y="223"/>
                    <a:pt x="44" y="223"/>
                  </a:cubicBezTo>
                  <a:cubicBezTo>
                    <a:pt x="50" y="227"/>
                    <a:pt x="50" y="227"/>
                    <a:pt x="50" y="227"/>
                  </a:cubicBezTo>
                  <a:cubicBezTo>
                    <a:pt x="52" y="227"/>
                    <a:pt x="52" y="227"/>
                    <a:pt x="52" y="227"/>
                  </a:cubicBezTo>
                  <a:cubicBezTo>
                    <a:pt x="53" y="232"/>
                    <a:pt x="53" y="232"/>
                    <a:pt x="53" y="232"/>
                  </a:cubicBezTo>
                  <a:cubicBezTo>
                    <a:pt x="53" y="235"/>
                    <a:pt x="53" y="235"/>
                    <a:pt x="53" y="235"/>
                  </a:cubicBezTo>
                  <a:cubicBezTo>
                    <a:pt x="55" y="237"/>
                    <a:pt x="55" y="237"/>
                    <a:pt x="55" y="237"/>
                  </a:cubicBezTo>
                  <a:cubicBezTo>
                    <a:pt x="55" y="237"/>
                    <a:pt x="58" y="232"/>
                    <a:pt x="58" y="232"/>
                  </a:cubicBezTo>
                  <a:cubicBezTo>
                    <a:pt x="58" y="233"/>
                    <a:pt x="58" y="237"/>
                    <a:pt x="58" y="238"/>
                  </a:cubicBezTo>
                  <a:cubicBezTo>
                    <a:pt x="58" y="239"/>
                    <a:pt x="60" y="246"/>
                    <a:pt x="60" y="246"/>
                  </a:cubicBezTo>
                  <a:cubicBezTo>
                    <a:pt x="73" y="267"/>
                    <a:pt x="73" y="267"/>
                    <a:pt x="73" y="267"/>
                  </a:cubicBezTo>
                  <a:cubicBezTo>
                    <a:pt x="72" y="271"/>
                    <a:pt x="72" y="271"/>
                    <a:pt x="72" y="271"/>
                  </a:cubicBezTo>
                  <a:cubicBezTo>
                    <a:pt x="80" y="269"/>
                    <a:pt x="80" y="269"/>
                    <a:pt x="80" y="269"/>
                  </a:cubicBezTo>
                  <a:cubicBezTo>
                    <a:pt x="78" y="267"/>
                    <a:pt x="78" y="267"/>
                    <a:pt x="78" y="267"/>
                  </a:cubicBezTo>
                  <a:cubicBezTo>
                    <a:pt x="80" y="260"/>
                    <a:pt x="80" y="260"/>
                    <a:pt x="80" y="260"/>
                  </a:cubicBezTo>
                  <a:cubicBezTo>
                    <a:pt x="77" y="252"/>
                    <a:pt x="77" y="252"/>
                    <a:pt x="77" y="252"/>
                  </a:cubicBezTo>
                  <a:cubicBezTo>
                    <a:pt x="84" y="243"/>
                    <a:pt x="84" y="243"/>
                    <a:pt x="84" y="243"/>
                  </a:cubicBezTo>
                  <a:cubicBezTo>
                    <a:pt x="91" y="235"/>
                    <a:pt x="91" y="235"/>
                    <a:pt x="91" y="235"/>
                  </a:cubicBezTo>
                  <a:cubicBezTo>
                    <a:pt x="92" y="231"/>
                    <a:pt x="92" y="231"/>
                    <a:pt x="92" y="231"/>
                  </a:cubicBezTo>
                  <a:cubicBezTo>
                    <a:pt x="95" y="231"/>
                    <a:pt x="95" y="231"/>
                    <a:pt x="95" y="231"/>
                  </a:cubicBezTo>
                  <a:cubicBezTo>
                    <a:pt x="99" y="228"/>
                    <a:pt x="99" y="228"/>
                    <a:pt x="99" y="228"/>
                  </a:cubicBezTo>
                  <a:cubicBezTo>
                    <a:pt x="104" y="231"/>
                    <a:pt x="104" y="231"/>
                    <a:pt x="104" y="231"/>
                  </a:cubicBezTo>
                  <a:cubicBezTo>
                    <a:pt x="104" y="231"/>
                    <a:pt x="108" y="241"/>
                    <a:pt x="110" y="242"/>
                  </a:cubicBezTo>
                  <a:cubicBezTo>
                    <a:pt x="112" y="244"/>
                    <a:pt x="111" y="247"/>
                    <a:pt x="112" y="248"/>
                  </a:cubicBezTo>
                  <a:cubicBezTo>
                    <a:pt x="113" y="248"/>
                    <a:pt x="118" y="244"/>
                    <a:pt x="119" y="244"/>
                  </a:cubicBezTo>
                  <a:cubicBezTo>
                    <a:pt x="120" y="245"/>
                    <a:pt x="122" y="252"/>
                    <a:pt x="122" y="252"/>
                  </a:cubicBezTo>
                  <a:cubicBezTo>
                    <a:pt x="124" y="267"/>
                    <a:pt x="124" y="267"/>
                    <a:pt x="124" y="267"/>
                  </a:cubicBezTo>
                  <a:cubicBezTo>
                    <a:pt x="132" y="278"/>
                    <a:pt x="132" y="278"/>
                    <a:pt x="132" y="278"/>
                  </a:cubicBezTo>
                  <a:cubicBezTo>
                    <a:pt x="131" y="280"/>
                    <a:pt x="131" y="280"/>
                    <a:pt x="131" y="280"/>
                  </a:cubicBezTo>
                  <a:cubicBezTo>
                    <a:pt x="126" y="276"/>
                    <a:pt x="126" y="276"/>
                    <a:pt x="126" y="276"/>
                  </a:cubicBezTo>
                  <a:cubicBezTo>
                    <a:pt x="123" y="273"/>
                    <a:pt x="123" y="273"/>
                    <a:pt x="123" y="273"/>
                  </a:cubicBezTo>
                  <a:cubicBezTo>
                    <a:pt x="121" y="276"/>
                    <a:pt x="121" y="276"/>
                    <a:pt x="121" y="276"/>
                  </a:cubicBezTo>
                  <a:cubicBezTo>
                    <a:pt x="127" y="284"/>
                    <a:pt x="127" y="284"/>
                    <a:pt x="127" y="284"/>
                  </a:cubicBezTo>
                  <a:cubicBezTo>
                    <a:pt x="136" y="291"/>
                    <a:pt x="136" y="291"/>
                    <a:pt x="136" y="291"/>
                  </a:cubicBezTo>
                  <a:cubicBezTo>
                    <a:pt x="142" y="299"/>
                    <a:pt x="142" y="299"/>
                    <a:pt x="142" y="299"/>
                  </a:cubicBezTo>
                  <a:cubicBezTo>
                    <a:pt x="153" y="304"/>
                    <a:pt x="153" y="304"/>
                    <a:pt x="153" y="304"/>
                  </a:cubicBezTo>
                  <a:cubicBezTo>
                    <a:pt x="152" y="296"/>
                    <a:pt x="152" y="296"/>
                    <a:pt x="152" y="296"/>
                  </a:cubicBezTo>
                  <a:cubicBezTo>
                    <a:pt x="143" y="288"/>
                    <a:pt x="143" y="288"/>
                    <a:pt x="143" y="288"/>
                  </a:cubicBezTo>
                  <a:cubicBezTo>
                    <a:pt x="133" y="282"/>
                    <a:pt x="133" y="282"/>
                    <a:pt x="133" y="282"/>
                  </a:cubicBezTo>
                  <a:cubicBezTo>
                    <a:pt x="135" y="281"/>
                    <a:pt x="135" y="281"/>
                    <a:pt x="135" y="281"/>
                  </a:cubicBezTo>
                  <a:cubicBezTo>
                    <a:pt x="138" y="282"/>
                    <a:pt x="138" y="282"/>
                    <a:pt x="138" y="282"/>
                  </a:cubicBezTo>
                  <a:cubicBezTo>
                    <a:pt x="143" y="287"/>
                    <a:pt x="143" y="287"/>
                    <a:pt x="143" y="287"/>
                  </a:cubicBezTo>
                  <a:cubicBezTo>
                    <a:pt x="147" y="288"/>
                    <a:pt x="147" y="288"/>
                    <a:pt x="147" y="288"/>
                  </a:cubicBezTo>
                  <a:cubicBezTo>
                    <a:pt x="143" y="282"/>
                    <a:pt x="143" y="282"/>
                    <a:pt x="143" y="282"/>
                  </a:cubicBezTo>
                  <a:cubicBezTo>
                    <a:pt x="141" y="276"/>
                    <a:pt x="141" y="276"/>
                    <a:pt x="141" y="276"/>
                  </a:cubicBezTo>
                  <a:cubicBezTo>
                    <a:pt x="135" y="271"/>
                    <a:pt x="135" y="271"/>
                    <a:pt x="135" y="271"/>
                  </a:cubicBezTo>
                  <a:cubicBezTo>
                    <a:pt x="130" y="268"/>
                    <a:pt x="130" y="268"/>
                    <a:pt x="130" y="268"/>
                  </a:cubicBezTo>
                  <a:cubicBezTo>
                    <a:pt x="130" y="268"/>
                    <a:pt x="127" y="265"/>
                    <a:pt x="127" y="264"/>
                  </a:cubicBezTo>
                  <a:cubicBezTo>
                    <a:pt x="127" y="262"/>
                    <a:pt x="129" y="256"/>
                    <a:pt x="129" y="256"/>
                  </a:cubicBezTo>
                  <a:cubicBezTo>
                    <a:pt x="130" y="252"/>
                    <a:pt x="130" y="252"/>
                    <a:pt x="130" y="252"/>
                  </a:cubicBezTo>
                  <a:cubicBezTo>
                    <a:pt x="135" y="258"/>
                    <a:pt x="135" y="258"/>
                    <a:pt x="135" y="258"/>
                  </a:cubicBezTo>
                  <a:cubicBezTo>
                    <a:pt x="141" y="262"/>
                    <a:pt x="141" y="262"/>
                    <a:pt x="141" y="262"/>
                  </a:cubicBezTo>
                  <a:cubicBezTo>
                    <a:pt x="148" y="255"/>
                    <a:pt x="148" y="255"/>
                    <a:pt x="148" y="255"/>
                  </a:cubicBezTo>
                  <a:cubicBezTo>
                    <a:pt x="150" y="250"/>
                    <a:pt x="150" y="250"/>
                    <a:pt x="150" y="250"/>
                  </a:cubicBezTo>
                  <a:cubicBezTo>
                    <a:pt x="152" y="244"/>
                    <a:pt x="152" y="244"/>
                    <a:pt x="152" y="244"/>
                  </a:cubicBezTo>
                  <a:cubicBezTo>
                    <a:pt x="152" y="244"/>
                    <a:pt x="149" y="241"/>
                    <a:pt x="148" y="240"/>
                  </a:cubicBezTo>
                  <a:cubicBezTo>
                    <a:pt x="147" y="239"/>
                    <a:pt x="142" y="233"/>
                    <a:pt x="142" y="233"/>
                  </a:cubicBezTo>
                  <a:cubicBezTo>
                    <a:pt x="148" y="230"/>
                    <a:pt x="148" y="230"/>
                    <a:pt x="148" y="230"/>
                  </a:cubicBezTo>
                  <a:cubicBezTo>
                    <a:pt x="152" y="229"/>
                    <a:pt x="152" y="229"/>
                    <a:pt x="152" y="229"/>
                  </a:cubicBezTo>
                  <a:cubicBezTo>
                    <a:pt x="154" y="231"/>
                    <a:pt x="154" y="231"/>
                    <a:pt x="154" y="231"/>
                  </a:cubicBezTo>
                  <a:cubicBezTo>
                    <a:pt x="155" y="235"/>
                    <a:pt x="155" y="235"/>
                    <a:pt x="155" y="235"/>
                  </a:cubicBezTo>
                  <a:cubicBezTo>
                    <a:pt x="161" y="230"/>
                    <a:pt x="161" y="230"/>
                    <a:pt x="161" y="230"/>
                  </a:cubicBezTo>
                  <a:cubicBezTo>
                    <a:pt x="164" y="226"/>
                    <a:pt x="164" y="226"/>
                    <a:pt x="164" y="226"/>
                  </a:cubicBezTo>
                  <a:cubicBezTo>
                    <a:pt x="167" y="224"/>
                    <a:pt x="167" y="224"/>
                    <a:pt x="167" y="224"/>
                  </a:cubicBezTo>
                  <a:cubicBezTo>
                    <a:pt x="170" y="224"/>
                    <a:pt x="170" y="224"/>
                    <a:pt x="170" y="224"/>
                  </a:cubicBezTo>
                  <a:cubicBezTo>
                    <a:pt x="178" y="219"/>
                    <a:pt x="178" y="219"/>
                    <a:pt x="178" y="219"/>
                  </a:cubicBezTo>
                  <a:cubicBezTo>
                    <a:pt x="178" y="216"/>
                    <a:pt x="178" y="216"/>
                    <a:pt x="178" y="216"/>
                  </a:cubicBezTo>
                  <a:cubicBezTo>
                    <a:pt x="182" y="213"/>
                    <a:pt x="182" y="213"/>
                    <a:pt x="182" y="213"/>
                  </a:cubicBezTo>
                  <a:cubicBezTo>
                    <a:pt x="186" y="210"/>
                    <a:pt x="186" y="210"/>
                    <a:pt x="186" y="210"/>
                  </a:cubicBezTo>
                  <a:cubicBezTo>
                    <a:pt x="186" y="210"/>
                    <a:pt x="188" y="208"/>
                    <a:pt x="188" y="205"/>
                  </a:cubicBezTo>
                  <a:cubicBezTo>
                    <a:pt x="188" y="202"/>
                    <a:pt x="187" y="199"/>
                    <a:pt x="187" y="199"/>
                  </a:cubicBezTo>
                  <a:cubicBezTo>
                    <a:pt x="187" y="199"/>
                    <a:pt x="188" y="195"/>
                    <a:pt x="189" y="194"/>
                  </a:cubicBezTo>
                  <a:cubicBezTo>
                    <a:pt x="190" y="193"/>
                    <a:pt x="190" y="190"/>
                    <a:pt x="190" y="190"/>
                  </a:cubicBezTo>
                  <a:cubicBezTo>
                    <a:pt x="190" y="189"/>
                    <a:pt x="186" y="185"/>
                    <a:pt x="186" y="185"/>
                  </a:cubicBezTo>
                  <a:cubicBezTo>
                    <a:pt x="186" y="181"/>
                    <a:pt x="186" y="181"/>
                    <a:pt x="186" y="181"/>
                  </a:cubicBezTo>
                  <a:cubicBezTo>
                    <a:pt x="186" y="181"/>
                    <a:pt x="188" y="181"/>
                    <a:pt x="186" y="179"/>
                  </a:cubicBezTo>
                  <a:cubicBezTo>
                    <a:pt x="185" y="177"/>
                    <a:pt x="179" y="174"/>
                    <a:pt x="179" y="174"/>
                  </a:cubicBezTo>
                  <a:cubicBezTo>
                    <a:pt x="181" y="169"/>
                    <a:pt x="181" y="169"/>
                    <a:pt x="181" y="169"/>
                  </a:cubicBezTo>
                  <a:cubicBezTo>
                    <a:pt x="182" y="168"/>
                    <a:pt x="182" y="168"/>
                    <a:pt x="182" y="168"/>
                  </a:cubicBezTo>
                  <a:cubicBezTo>
                    <a:pt x="187" y="168"/>
                    <a:pt x="187" y="168"/>
                    <a:pt x="187" y="168"/>
                  </a:cubicBezTo>
                  <a:cubicBezTo>
                    <a:pt x="187" y="168"/>
                    <a:pt x="191" y="170"/>
                    <a:pt x="191" y="171"/>
                  </a:cubicBezTo>
                  <a:cubicBezTo>
                    <a:pt x="191" y="171"/>
                    <a:pt x="194" y="176"/>
                    <a:pt x="195" y="175"/>
                  </a:cubicBezTo>
                  <a:cubicBezTo>
                    <a:pt x="195" y="174"/>
                    <a:pt x="200" y="168"/>
                    <a:pt x="200" y="168"/>
                  </a:cubicBezTo>
                  <a:cubicBezTo>
                    <a:pt x="204" y="173"/>
                    <a:pt x="204" y="173"/>
                    <a:pt x="204" y="173"/>
                  </a:cubicBezTo>
                  <a:cubicBezTo>
                    <a:pt x="204" y="173"/>
                    <a:pt x="205" y="173"/>
                    <a:pt x="205" y="177"/>
                  </a:cubicBezTo>
                  <a:cubicBezTo>
                    <a:pt x="204" y="182"/>
                    <a:pt x="204" y="184"/>
                    <a:pt x="204" y="184"/>
                  </a:cubicBezTo>
                  <a:cubicBezTo>
                    <a:pt x="204" y="184"/>
                    <a:pt x="216" y="182"/>
                    <a:pt x="217" y="180"/>
                  </a:cubicBezTo>
                  <a:cubicBezTo>
                    <a:pt x="217" y="178"/>
                    <a:pt x="219" y="165"/>
                    <a:pt x="219" y="165"/>
                  </a:cubicBezTo>
                  <a:cubicBezTo>
                    <a:pt x="216" y="161"/>
                    <a:pt x="216" y="161"/>
                    <a:pt x="216" y="161"/>
                  </a:cubicBezTo>
                  <a:cubicBezTo>
                    <a:pt x="227" y="149"/>
                    <a:pt x="227" y="149"/>
                    <a:pt x="227" y="149"/>
                  </a:cubicBezTo>
                  <a:cubicBezTo>
                    <a:pt x="234" y="146"/>
                    <a:pt x="234" y="146"/>
                    <a:pt x="234" y="146"/>
                  </a:cubicBezTo>
                  <a:cubicBezTo>
                    <a:pt x="234" y="146"/>
                    <a:pt x="235" y="152"/>
                    <a:pt x="239" y="147"/>
                  </a:cubicBezTo>
                  <a:cubicBezTo>
                    <a:pt x="243" y="142"/>
                    <a:pt x="246" y="131"/>
                    <a:pt x="248" y="127"/>
                  </a:cubicBezTo>
                  <a:cubicBezTo>
                    <a:pt x="250" y="124"/>
                    <a:pt x="257" y="115"/>
                    <a:pt x="257" y="114"/>
                  </a:cubicBezTo>
                  <a:cubicBezTo>
                    <a:pt x="257" y="114"/>
                    <a:pt x="257" y="113"/>
                    <a:pt x="258" y="111"/>
                  </a:cubicBezTo>
                  <a:cubicBezTo>
                    <a:pt x="258" y="113"/>
                    <a:pt x="259" y="116"/>
                    <a:pt x="259" y="117"/>
                  </a:cubicBezTo>
                  <a:cubicBezTo>
                    <a:pt x="259" y="118"/>
                    <a:pt x="258" y="126"/>
                    <a:pt x="258" y="126"/>
                  </a:cubicBezTo>
                  <a:cubicBezTo>
                    <a:pt x="258" y="126"/>
                    <a:pt x="258" y="132"/>
                    <a:pt x="258" y="132"/>
                  </a:cubicBezTo>
                  <a:cubicBezTo>
                    <a:pt x="258" y="133"/>
                    <a:pt x="256" y="138"/>
                    <a:pt x="256" y="138"/>
                  </a:cubicBezTo>
                  <a:cubicBezTo>
                    <a:pt x="256" y="138"/>
                    <a:pt x="261" y="140"/>
                    <a:pt x="261" y="140"/>
                  </a:cubicBezTo>
                  <a:cubicBezTo>
                    <a:pt x="262" y="140"/>
                    <a:pt x="269" y="142"/>
                    <a:pt x="267" y="139"/>
                  </a:cubicBezTo>
                  <a:cubicBezTo>
                    <a:pt x="265" y="135"/>
                    <a:pt x="264" y="133"/>
                    <a:pt x="264" y="133"/>
                  </a:cubicBezTo>
                  <a:cubicBezTo>
                    <a:pt x="264" y="133"/>
                    <a:pt x="259" y="131"/>
                    <a:pt x="261" y="129"/>
                  </a:cubicBezTo>
                  <a:cubicBezTo>
                    <a:pt x="262" y="127"/>
                    <a:pt x="263" y="127"/>
                    <a:pt x="263" y="124"/>
                  </a:cubicBezTo>
                  <a:cubicBezTo>
                    <a:pt x="263" y="122"/>
                    <a:pt x="264" y="122"/>
                    <a:pt x="263" y="120"/>
                  </a:cubicBezTo>
                  <a:cubicBezTo>
                    <a:pt x="262" y="118"/>
                    <a:pt x="261" y="119"/>
                    <a:pt x="261" y="115"/>
                  </a:cubicBezTo>
                  <a:cubicBezTo>
                    <a:pt x="260" y="112"/>
                    <a:pt x="261" y="110"/>
                    <a:pt x="261" y="110"/>
                  </a:cubicBezTo>
                  <a:cubicBezTo>
                    <a:pt x="261" y="106"/>
                    <a:pt x="261" y="106"/>
                    <a:pt x="261" y="106"/>
                  </a:cubicBezTo>
                  <a:cubicBezTo>
                    <a:pt x="258" y="107"/>
                    <a:pt x="258" y="107"/>
                    <a:pt x="258" y="107"/>
                  </a:cubicBezTo>
                  <a:cubicBezTo>
                    <a:pt x="248" y="103"/>
                    <a:pt x="248" y="103"/>
                    <a:pt x="248" y="103"/>
                  </a:cubicBezTo>
                  <a:cubicBezTo>
                    <a:pt x="248" y="103"/>
                    <a:pt x="235" y="107"/>
                    <a:pt x="236" y="107"/>
                  </a:cubicBezTo>
                  <a:cubicBezTo>
                    <a:pt x="238" y="106"/>
                    <a:pt x="248" y="97"/>
                    <a:pt x="248" y="97"/>
                  </a:cubicBezTo>
                  <a:cubicBezTo>
                    <a:pt x="248" y="97"/>
                    <a:pt x="256" y="90"/>
                    <a:pt x="257" y="89"/>
                  </a:cubicBezTo>
                  <a:cubicBezTo>
                    <a:pt x="257" y="89"/>
                    <a:pt x="261" y="87"/>
                    <a:pt x="262" y="87"/>
                  </a:cubicBezTo>
                  <a:cubicBezTo>
                    <a:pt x="264" y="87"/>
                    <a:pt x="272" y="89"/>
                    <a:pt x="272" y="89"/>
                  </a:cubicBezTo>
                  <a:cubicBezTo>
                    <a:pt x="276" y="88"/>
                    <a:pt x="276" y="88"/>
                    <a:pt x="276" y="88"/>
                  </a:cubicBezTo>
                  <a:cubicBezTo>
                    <a:pt x="286" y="90"/>
                    <a:pt x="286" y="90"/>
                    <a:pt x="286" y="90"/>
                  </a:cubicBezTo>
                  <a:cubicBezTo>
                    <a:pt x="291" y="88"/>
                    <a:pt x="291" y="88"/>
                    <a:pt x="291" y="88"/>
                  </a:cubicBezTo>
                  <a:cubicBezTo>
                    <a:pt x="291" y="88"/>
                    <a:pt x="294" y="85"/>
                    <a:pt x="294" y="84"/>
                  </a:cubicBezTo>
                  <a:cubicBezTo>
                    <a:pt x="294" y="83"/>
                    <a:pt x="296" y="81"/>
                    <a:pt x="297" y="80"/>
                  </a:cubicBezTo>
                  <a:cubicBezTo>
                    <a:pt x="298" y="79"/>
                    <a:pt x="308" y="76"/>
                    <a:pt x="308" y="76"/>
                  </a:cubicBezTo>
                  <a:cubicBezTo>
                    <a:pt x="309" y="82"/>
                    <a:pt x="309" y="82"/>
                    <a:pt x="309" y="82"/>
                  </a:cubicBezTo>
                  <a:cubicBezTo>
                    <a:pt x="305" y="90"/>
                    <a:pt x="305" y="90"/>
                    <a:pt x="305" y="90"/>
                  </a:cubicBezTo>
                  <a:cubicBezTo>
                    <a:pt x="301" y="92"/>
                    <a:pt x="301" y="92"/>
                    <a:pt x="301" y="92"/>
                  </a:cubicBezTo>
                  <a:cubicBezTo>
                    <a:pt x="301" y="92"/>
                    <a:pt x="292" y="99"/>
                    <a:pt x="292" y="101"/>
                  </a:cubicBezTo>
                  <a:cubicBezTo>
                    <a:pt x="293" y="102"/>
                    <a:pt x="300" y="109"/>
                    <a:pt x="300" y="109"/>
                  </a:cubicBezTo>
                  <a:cubicBezTo>
                    <a:pt x="300" y="109"/>
                    <a:pt x="300" y="116"/>
                    <a:pt x="302" y="119"/>
                  </a:cubicBezTo>
                  <a:cubicBezTo>
                    <a:pt x="304" y="122"/>
                    <a:pt x="309" y="125"/>
                    <a:pt x="309" y="125"/>
                  </a:cubicBezTo>
                  <a:cubicBezTo>
                    <a:pt x="317" y="101"/>
                    <a:pt x="317" y="101"/>
                    <a:pt x="317" y="101"/>
                  </a:cubicBezTo>
                  <a:cubicBezTo>
                    <a:pt x="317" y="101"/>
                    <a:pt x="315" y="92"/>
                    <a:pt x="315" y="91"/>
                  </a:cubicBezTo>
                  <a:cubicBezTo>
                    <a:pt x="315" y="90"/>
                    <a:pt x="325" y="83"/>
                    <a:pt x="325" y="83"/>
                  </a:cubicBezTo>
                  <a:cubicBezTo>
                    <a:pt x="341" y="78"/>
                    <a:pt x="341" y="78"/>
                    <a:pt x="341" y="78"/>
                  </a:cubicBezTo>
                  <a:cubicBezTo>
                    <a:pt x="343" y="74"/>
                    <a:pt x="343" y="74"/>
                    <a:pt x="343" y="74"/>
                  </a:cubicBezTo>
                  <a:cubicBezTo>
                    <a:pt x="341" y="69"/>
                    <a:pt x="341" y="69"/>
                    <a:pt x="341" y="69"/>
                  </a:cubicBezTo>
                  <a:cubicBezTo>
                    <a:pt x="334" y="63"/>
                    <a:pt x="334" y="63"/>
                    <a:pt x="334" y="63"/>
                  </a:cubicBezTo>
                  <a:cubicBezTo>
                    <a:pt x="339" y="61"/>
                    <a:pt x="339" y="61"/>
                    <a:pt x="339" y="61"/>
                  </a:cubicBezTo>
                  <a:cubicBezTo>
                    <a:pt x="339" y="61"/>
                    <a:pt x="344" y="61"/>
                    <a:pt x="344" y="62"/>
                  </a:cubicBezTo>
                  <a:cubicBezTo>
                    <a:pt x="344" y="63"/>
                    <a:pt x="350" y="66"/>
                    <a:pt x="350" y="66"/>
                  </a:cubicBezTo>
                  <a:cubicBezTo>
                    <a:pt x="350" y="66"/>
                    <a:pt x="354" y="67"/>
                    <a:pt x="354" y="66"/>
                  </a:cubicBezTo>
                  <a:cubicBezTo>
                    <a:pt x="354" y="65"/>
                    <a:pt x="354" y="60"/>
                    <a:pt x="354" y="60"/>
                  </a:cubicBezTo>
                  <a:cubicBezTo>
                    <a:pt x="350" y="56"/>
                    <a:pt x="350" y="56"/>
                    <a:pt x="350" y="56"/>
                  </a:cubicBezTo>
                  <a:lnTo>
                    <a:pt x="338" y="53"/>
                  </a:lnTo>
                  <a:close/>
                  <a:moveTo>
                    <a:pt x="406" y="101"/>
                  </a:moveTo>
                  <a:cubicBezTo>
                    <a:pt x="406" y="101"/>
                    <a:pt x="398" y="87"/>
                    <a:pt x="388" y="73"/>
                  </a:cubicBezTo>
                  <a:cubicBezTo>
                    <a:pt x="377" y="59"/>
                    <a:pt x="360" y="43"/>
                    <a:pt x="360" y="43"/>
                  </a:cubicBezTo>
                  <a:cubicBezTo>
                    <a:pt x="359" y="42"/>
                    <a:pt x="359" y="42"/>
                    <a:pt x="359" y="42"/>
                  </a:cubicBezTo>
                  <a:cubicBezTo>
                    <a:pt x="357" y="42"/>
                    <a:pt x="357" y="42"/>
                    <a:pt x="357" y="42"/>
                  </a:cubicBezTo>
                  <a:cubicBezTo>
                    <a:pt x="354" y="38"/>
                    <a:pt x="354" y="38"/>
                    <a:pt x="354" y="38"/>
                  </a:cubicBezTo>
                  <a:cubicBezTo>
                    <a:pt x="350" y="39"/>
                    <a:pt x="350" y="39"/>
                    <a:pt x="350" y="39"/>
                  </a:cubicBezTo>
                  <a:cubicBezTo>
                    <a:pt x="351" y="41"/>
                    <a:pt x="351" y="41"/>
                    <a:pt x="351" y="41"/>
                  </a:cubicBezTo>
                  <a:cubicBezTo>
                    <a:pt x="353" y="45"/>
                    <a:pt x="353" y="45"/>
                    <a:pt x="353" y="45"/>
                  </a:cubicBezTo>
                  <a:cubicBezTo>
                    <a:pt x="352" y="45"/>
                    <a:pt x="352" y="45"/>
                    <a:pt x="352" y="45"/>
                  </a:cubicBezTo>
                  <a:cubicBezTo>
                    <a:pt x="349" y="46"/>
                    <a:pt x="349" y="46"/>
                    <a:pt x="349" y="46"/>
                  </a:cubicBezTo>
                  <a:cubicBezTo>
                    <a:pt x="349" y="48"/>
                    <a:pt x="349" y="48"/>
                    <a:pt x="349" y="48"/>
                  </a:cubicBezTo>
                  <a:cubicBezTo>
                    <a:pt x="353" y="51"/>
                    <a:pt x="353" y="51"/>
                    <a:pt x="353" y="51"/>
                  </a:cubicBezTo>
                  <a:cubicBezTo>
                    <a:pt x="356" y="53"/>
                    <a:pt x="356" y="53"/>
                    <a:pt x="356" y="53"/>
                  </a:cubicBezTo>
                  <a:cubicBezTo>
                    <a:pt x="361" y="56"/>
                    <a:pt x="361" y="56"/>
                    <a:pt x="361" y="56"/>
                  </a:cubicBezTo>
                  <a:cubicBezTo>
                    <a:pt x="364" y="57"/>
                    <a:pt x="364" y="57"/>
                    <a:pt x="364" y="57"/>
                  </a:cubicBezTo>
                  <a:cubicBezTo>
                    <a:pt x="366" y="60"/>
                    <a:pt x="366" y="60"/>
                    <a:pt x="366" y="60"/>
                  </a:cubicBezTo>
                  <a:cubicBezTo>
                    <a:pt x="368" y="62"/>
                    <a:pt x="368" y="62"/>
                    <a:pt x="368" y="62"/>
                  </a:cubicBezTo>
                  <a:cubicBezTo>
                    <a:pt x="365" y="62"/>
                    <a:pt x="365" y="62"/>
                    <a:pt x="365" y="62"/>
                  </a:cubicBezTo>
                  <a:cubicBezTo>
                    <a:pt x="364" y="59"/>
                    <a:pt x="364" y="59"/>
                    <a:pt x="364" y="59"/>
                  </a:cubicBezTo>
                  <a:cubicBezTo>
                    <a:pt x="360" y="61"/>
                    <a:pt x="360" y="61"/>
                    <a:pt x="360" y="61"/>
                  </a:cubicBezTo>
                  <a:cubicBezTo>
                    <a:pt x="363" y="65"/>
                    <a:pt x="363" y="65"/>
                    <a:pt x="363" y="65"/>
                  </a:cubicBezTo>
                  <a:cubicBezTo>
                    <a:pt x="363" y="65"/>
                    <a:pt x="367" y="70"/>
                    <a:pt x="368" y="71"/>
                  </a:cubicBezTo>
                  <a:cubicBezTo>
                    <a:pt x="369" y="71"/>
                    <a:pt x="370" y="72"/>
                    <a:pt x="370" y="72"/>
                  </a:cubicBezTo>
                  <a:cubicBezTo>
                    <a:pt x="370" y="72"/>
                    <a:pt x="372" y="70"/>
                    <a:pt x="373" y="70"/>
                  </a:cubicBezTo>
                  <a:cubicBezTo>
                    <a:pt x="374" y="69"/>
                    <a:pt x="374" y="71"/>
                    <a:pt x="374" y="71"/>
                  </a:cubicBezTo>
                  <a:cubicBezTo>
                    <a:pt x="376" y="72"/>
                    <a:pt x="376" y="72"/>
                    <a:pt x="376" y="72"/>
                  </a:cubicBezTo>
                  <a:cubicBezTo>
                    <a:pt x="376" y="74"/>
                    <a:pt x="376" y="74"/>
                    <a:pt x="376" y="74"/>
                  </a:cubicBezTo>
                  <a:cubicBezTo>
                    <a:pt x="376" y="74"/>
                    <a:pt x="377" y="77"/>
                    <a:pt x="377" y="78"/>
                  </a:cubicBezTo>
                  <a:cubicBezTo>
                    <a:pt x="377" y="79"/>
                    <a:pt x="375" y="80"/>
                    <a:pt x="375" y="81"/>
                  </a:cubicBezTo>
                  <a:cubicBezTo>
                    <a:pt x="375" y="83"/>
                    <a:pt x="376" y="85"/>
                    <a:pt x="376" y="85"/>
                  </a:cubicBezTo>
                  <a:cubicBezTo>
                    <a:pt x="376" y="86"/>
                    <a:pt x="380" y="89"/>
                    <a:pt x="380" y="89"/>
                  </a:cubicBezTo>
                  <a:cubicBezTo>
                    <a:pt x="380" y="89"/>
                    <a:pt x="383" y="91"/>
                    <a:pt x="383" y="92"/>
                  </a:cubicBezTo>
                  <a:cubicBezTo>
                    <a:pt x="383" y="93"/>
                    <a:pt x="384" y="96"/>
                    <a:pt x="384" y="96"/>
                  </a:cubicBezTo>
                  <a:cubicBezTo>
                    <a:pt x="389" y="98"/>
                    <a:pt x="389" y="98"/>
                    <a:pt x="389" y="98"/>
                  </a:cubicBezTo>
                  <a:cubicBezTo>
                    <a:pt x="393" y="102"/>
                    <a:pt x="393" y="102"/>
                    <a:pt x="393" y="102"/>
                  </a:cubicBezTo>
                  <a:cubicBezTo>
                    <a:pt x="394" y="100"/>
                    <a:pt x="394" y="100"/>
                    <a:pt x="394" y="100"/>
                  </a:cubicBezTo>
                  <a:cubicBezTo>
                    <a:pt x="396" y="101"/>
                    <a:pt x="396" y="101"/>
                    <a:pt x="396" y="101"/>
                  </a:cubicBezTo>
                  <a:cubicBezTo>
                    <a:pt x="397" y="105"/>
                    <a:pt x="397" y="105"/>
                    <a:pt x="397" y="105"/>
                  </a:cubicBezTo>
                  <a:cubicBezTo>
                    <a:pt x="396" y="108"/>
                    <a:pt x="396" y="108"/>
                    <a:pt x="396" y="108"/>
                  </a:cubicBezTo>
                  <a:cubicBezTo>
                    <a:pt x="395" y="115"/>
                    <a:pt x="395" y="115"/>
                    <a:pt x="395" y="115"/>
                  </a:cubicBezTo>
                  <a:cubicBezTo>
                    <a:pt x="395" y="117"/>
                    <a:pt x="395" y="117"/>
                    <a:pt x="395" y="117"/>
                  </a:cubicBezTo>
                  <a:cubicBezTo>
                    <a:pt x="395" y="117"/>
                    <a:pt x="398" y="114"/>
                    <a:pt x="398" y="113"/>
                  </a:cubicBezTo>
                  <a:cubicBezTo>
                    <a:pt x="398" y="113"/>
                    <a:pt x="399" y="108"/>
                    <a:pt x="399" y="107"/>
                  </a:cubicBezTo>
                  <a:cubicBezTo>
                    <a:pt x="399" y="107"/>
                    <a:pt x="399" y="102"/>
                    <a:pt x="399" y="102"/>
                  </a:cubicBezTo>
                  <a:cubicBezTo>
                    <a:pt x="398" y="100"/>
                    <a:pt x="398" y="100"/>
                    <a:pt x="398" y="100"/>
                  </a:cubicBezTo>
                  <a:cubicBezTo>
                    <a:pt x="398" y="100"/>
                    <a:pt x="395" y="98"/>
                    <a:pt x="395" y="97"/>
                  </a:cubicBezTo>
                  <a:cubicBezTo>
                    <a:pt x="395" y="97"/>
                    <a:pt x="394" y="94"/>
                    <a:pt x="394" y="93"/>
                  </a:cubicBezTo>
                  <a:cubicBezTo>
                    <a:pt x="394" y="92"/>
                    <a:pt x="397" y="90"/>
                    <a:pt x="397" y="90"/>
                  </a:cubicBezTo>
                  <a:cubicBezTo>
                    <a:pt x="398" y="93"/>
                    <a:pt x="398" y="93"/>
                    <a:pt x="398" y="93"/>
                  </a:cubicBezTo>
                  <a:cubicBezTo>
                    <a:pt x="401" y="97"/>
                    <a:pt x="401" y="97"/>
                    <a:pt x="401" y="97"/>
                  </a:cubicBezTo>
                  <a:cubicBezTo>
                    <a:pt x="401" y="96"/>
                    <a:pt x="401" y="95"/>
                    <a:pt x="401" y="95"/>
                  </a:cubicBezTo>
                  <a:cubicBezTo>
                    <a:pt x="401" y="94"/>
                    <a:pt x="406" y="101"/>
                    <a:pt x="406" y="101"/>
                  </a:cubicBezTo>
                  <a:close/>
                  <a:moveTo>
                    <a:pt x="401" y="100"/>
                  </a:moveTo>
                  <a:cubicBezTo>
                    <a:pt x="404" y="101"/>
                    <a:pt x="404" y="101"/>
                    <a:pt x="404" y="101"/>
                  </a:cubicBezTo>
                  <a:cubicBezTo>
                    <a:pt x="401" y="97"/>
                    <a:pt x="401" y="97"/>
                    <a:pt x="401" y="97"/>
                  </a:cubicBezTo>
                  <a:cubicBezTo>
                    <a:pt x="401" y="98"/>
                    <a:pt x="401" y="100"/>
                    <a:pt x="401" y="100"/>
                  </a:cubicBezTo>
                  <a:close/>
                  <a:moveTo>
                    <a:pt x="250" y="172"/>
                  </a:moveTo>
                  <a:cubicBezTo>
                    <a:pt x="248" y="172"/>
                    <a:pt x="245" y="173"/>
                    <a:pt x="245" y="173"/>
                  </a:cubicBezTo>
                  <a:cubicBezTo>
                    <a:pt x="245" y="173"/>
                    <a:pt x="242" y="174"/>
                    <a:pt x="241" y="174"/>
                  </a:cubicBezTo>
                  <a:cubicBezTo>
                    <a:pt x="241" y="175"/>
                    <a:pt x="241" y="175"/>
                    <a:pt x="238" y="177"/>
                  </a:cubicBezTo>
                  <a:cubicBezTo>
                    <a:pt x="236" y="179"/>
                    <a:pt x="237" y="176"/>
                    <a:pt x="236" y="179"/>
                  </a:cubicBezTo>
                  <a:cubicBezTo>
                    <a:pt x="235" y="181"/>
                    <a:pt x="236" y="181"/>
                    <a:pt x="233" y="181"/>
                  </a:cubicBezTo>
                  <a:cubicBezTo>
                    <a:pt x="231" y="181"/>
                    <a:pt x="229" y="181"/>
                    <a:pt x="227" y="181"/>
                  </a:cubicBezTo>
                  <a:cubicBezTo>
                    <a:pt x="225" y="181"/>
                    <a:pt x="225" y="180"/>
                    <a:pt x="223" y="181"/>
                  </a:cubicBezTo>
                  <a:cubicBezTo>
                    <a:pt x="222" y="183"/>
                    <a:pt x="221" y="184"/>
                    <a:pt x="220" y="184"/>
                  </a:cubicBezTo>
                  <a:cubicBezTo>
                    <a:pt x="220" y="185"/>
                    <a:pt x="220" y="186"/>
                    <a:pt x="221" y="186"/>
                  </a:cubicBezTo>
                  <a:cubicBezTo>
                    <a:pt x="221" y="186"/>
                    <a:pt x="226" y="186"/>
                    <a:pt x="227" y="186"/>
                  </a:cubicBezTo>
                  <a:cubicBezTo>
                    <a:pt x="227" y="189"/>
                    <a:pt x="227" y="189"/>
                    <a:pt x="227" y="189"/>
                  </a:cubicBezTo>
                  <a:cubicBezTo>
                    <a:pt x="229" y="188"/>
                    <a:pt x="229" y="188"/>
                    <a:pt x="229" y="188"/>
                  </a:cubicBezTo>
                  <a:cubicBezTo>
                    <a:pt x="229" y="188"/>
                    <a:pt x="231" y="188"/>
                    <a:pt x="231" y="187"/>
                  </a:cubicBezTo>
                  <a:cubicBezTo>
                    <a:pt x="231" y="187"/>
                    <a:pt x="231" y="186"/>
                    <a:pt x="231" y="186"/>
                  </a:cubicBezTo>
                  <a:cubicBezTo>
                    <a:pt x="228" y="186"/>
                    <a:pt x="228" y="186"/>
                    <a:pt x="228" y="186"/>
                  </a:cubicBezTo>
                  <a:cubicBezTo>
                    <a:pt x="228" y="186"/>
                    <a:pt x="229" y="186"/>
                    <a:pt x="232" y="185"/>
                  </a:cubicBezTo>
                  <a:cubicBezTo>
                    <a:pt x="236" y="184"/>
                    <a:pt x="237" y="183"/>
                    <a:pt x="237" y="183"/>
                  </a:cubicBezTo>
                  <a:cubicBezTo>
                    <a:pt x="234" y="186"/>
                    <a:pt x="234" y="186"/>
                    <a:pt x="234" y="186"/>
                  </a:cubicBezTo>
                  <a:cubicBezTo>
                    <a:pt x="234" y="186"/>
                    <a:pt x="237" y="188"/>
                    <a:pt x="239" y="187"/>
                  </a:cubicBezTo>
                  <a:cubicBezTo>
                    <a:pt x="240" y="186"/>
                    <a:pt x="240" y="186"/>
                    <a:pt x="243" y="184"/>
                  </a:cubicBezTo>
                  <a:cubicBezTo>
                    <a:pt x="246" y="183"/>
                    <a:pt x="246" y="183"/>
                    <a:pt x="247" y="183"/>
                  </a:cubicBezTo>
                  <a:cubicBezTo>
                    <a:pt x="247" y="182"/>
                    <a:pt x="249" y="184"/>
                    <a:pt x="249" y="184"/>
                  </a:cubicBezTo>
                  <a:cubicBezTo>
                    <a:pt x="250" y="184"/>
                    <a:pt x="252" y="184"/>
                    <a:pt x="253" y="182"/>
                  </a:cubicBezTo>
                  <a:cubicBezTo>
                    <a:pt x="254" y="180"/>
                    <a:pt x="254" y="179"/>
                    <a:pt x="254" y="178"/>
                  </a:cubicBezTo>
                  <a:cubicBezTo>
                    <a:pt x="254" y="177"/>
                    <a:pt x="254" y="177"/>
                    <a:pt x="254" y="176"/>
                  </a:cubicBezTo>
                  <a:cubicBezTo>
                    <a:pt x="254" y="175"/>
                    <a:pt x="253" y="174"/>
                    <a:pt x="254" y="173"/>
                  </a:cubicBezTo>
                  <a:cubicBezTo>
                    <a:pt x="255" y="172"/>
                    <a:pt x="256" y="172"/>
                    <a:pt x="256" y="171"/>
                  </a:cubicBezTo>
                  <a:cubicBezTo>
                    <a:pt x="256" y="170"/>
                    <a:pt x="256" y="169"/>
                    <a:pt x="256" y="168"/>
                  </a:cubicBezTo>
                  <a:cubicBezTo>
                    <a:pt x="257" y="167"/>
                    <a:pt x="257" y="166"/>
                    <a:pt x="257" y="165"/>
                  </a:cubicBezTo>
                  <a:cubicBezTo>
                    <a:pt x="257" y="163"/>
                    <a:pt x="257" y="161"/>
                    <a:pt x="256" y="160"/>
                  </a:cubicBezTo>
                  <a:cubicBezTo>
                    <a:pt x="256" y="160"/>
                    <a:pt x="254" y="160"/>
                    <a:pt x="255" y="159"/>
                  </a:cubicBezTo>
                  <a:cubicBezTo>
                    <a:pt x="256" y="158"/>
                    <a:pt x="257" y="156"/>
                    <a:pt x="257" y="156"/>
                  </a:cubicBezTo>
                  <a:cubicBezTo>
                    <a:pt x="257" y="156"/>
                    <a:pt x="259" y="157"/>
                    <a:pt x="260" y="158"/>
                  </a:cubicBezTo>
                  <a:cubicBezTo>
                    <a:pt x="260" y="159"/>
                    <a:pt x="261" y="159"/>
                    <a:pt x="262" y="159"/>
                  </a:cubicBezTo>
                  <a:cubicBezTo>
                    <a:pt x="263" y="159"/>
                    <a:pt x="264" y="158"/>
                    <a:pt x="265" y="157"/>
                  </a:cubicBezTo>
                  <a:cubicBezTo>
                    <a:pt x="266" y="156"/>
                    <a:pt x="268" y="154"/>
                    <a:pt x="268" y="153"/>
                  </a:cubicBezTo>
                  <a:cubicBezTo>
                    <a:pt x="269" y="152"/>
                    <a:pt x="270" y="152"/>
                    <a:pt x="270" y="151"/>
                  </a:cubicBezTo>
                  <a:cubicBezTo>
                    <a:pt x="270" y="151"/>
                    <a:pt x="268" y="151"/>
                    <a:pt x="267" y="149"/>
                  </a:cubicBezTo>
                  <a:cubicBezTo>
                    <a:pt x="266" y="147"/>
                    <a:pt x="266" y="144"/>
                    <a:pt x="265" y="144"/>
                  </a:cubicBezTo>
                  <a:cubicBezTo>
                    <a:pt x="265" y="145"/>
                    <a:pt x="263" y="147"/>
                    <a:pt x="263" y="148"/>
                  </a:cubicBezTo>
                  <a:cubicBezTo>
                    <a:pt x="262" y="149"/>
                    <a:pt x="261" y="150"/>
                    <a:pt x="261" y="150"/>
                  </a:cubicBezTo>
                  <a:cubicBezTo>
                    <a:pt x="258" y="147"/>
                    <a:pt x="258" y="147"/>
                    <a:pt x="258" y="147"/>
                  </a:cubicBezTo>
                  <a:cubicBezTo>
                    <a:pt x="259" y="144"/>
                    <a:pt x="259" y="144"/>
                    <a:pt x="259" y="144"/>
                  </a:cubicBezTo>
                  <a:cubicBezTo>
                    <a:pt x="257" y="144"/>
                    <a:pt x="257" y="144"/>
                    <a:pt x="257" y="144"/>
                  </a:cubicBezTo>
                  <a:cubicBezTo>
                    <a:pt x="258" y="146"/>
                    <a:pt x="256" y="151"/>
                    <a:pt x="256" y="151"/>
                  </a:cubicBezTo>
                  <a:cubicBezTo>
                    <a:pt x="253" y="152"/>
                    <a:pt x="253" y="152"/>
                    <a:pt x="253" y="152"/>
                  </a:cubicBezTo>
                  <a:cubicBezTo>
                    <a:pt x="253" y="152"/>
                    <a:pt x="252" y="155"/>
                    <a:pt x="251" y="156"/>
                  </a:cubicBezTo>
                  <a:cubicBezTo>
                    <a:pt x="251" y="156"/>
                    <a:pt x="251" y="159"/>
                    <a:pt x="251" y="159"/>
                  </a:cubicBezTo>
                  <a:cubicBezTo>
                    <a:pt x="251" y="159"/>
                    <a:pt x="251" y="160"/>
                    <a:pt x="251" y="160"/>
                  </a:cubicBezTo>
                  <a:cubicBezTo>
                    <a:pt x="252" y="161"/>
                    <a:pt x="253" y="166"/>
                    <a:pt x="253" y="168"/>
                  </a:cubicBezTo>
                  <a:cubicBezTo>
                    <a:pt x="252" y="170"/>
                    <a:pt x="252" y="171"/>
                    <a:pt x="250" y="172"/>
                  </a:cubicBezTo>
                  <a:close/>
                  <a:moveTo>
                    <a:pt x="223" y="191"/>
                  </a:moveTo>
                  <a:cubicBezTo>
                    <a:pt x="224" y="189"/>
                    <a:pt x="224" y="189"/>
                    <a:pt x="224" y="189"/>
                  </a:cubicBezTo>
                  <a:cubicBezTo>
                    <a:pt x="224" y="188"/>
                    <a:pt x="224" y="188"/>
                    <a:pt x="224" y="188"/>
                  </a:cubicBezTo>
                  <a:cubicBezTo>
                    <a:pt x="222" y="188"/>
                    <a:pt x="222" y="188"/>
                    <a:pt x="222" y="188"/>
                  </a:cubicBezTo>
                  <a:cubicBezTo>
                    <a:pt x="220" y="189"/>
                    <a:pt x="220" y="189"/>
                    <a:pt x="220" y="189"/>
                  </a:cubicBezTo>
                  <a:cubicBezTo>
                    <a:pt x="222" y="190"/>
                    <a:pt x="222" y="190"/>
                    <a:pt x="222" y="190"/>
                  </a:cubicBezTo>
                  <a:cubicBezTo>
                    <a:pt x="221" y="194"/>
                    <a:pt x="221" y="194"/>
                    <a:pt x="221" y="194"/>
                  </a:cubicBezTo>
                  <a:lnTo>
                    <a:pt x="223" y="191"/>
                  </a:lnTo>
                  <a:close/>
                  <a:moveTo>
                    <a:pt x="187" y="217"/>
                  </a:moveTo>
                  <a:cubicBezTo>
                    <a:pt x="185" y="221"/>
                    <a:pt x="185" y="221"/>
                    <a:pt x="185" y="221"/>
                  </a:cubicBezTo>
                  <a:cubicBezTo>
                    <a:pt x="188" y="225"/>
                    <a:pt x="188" y="225"/>
                    <a:pt x="188" y="225"/>
                  </a:cubicBezTo>
                  <a:cubicBezTo>
                    <a:pt x="188" y="225"/>
                    <a:pt x="191" y="225"/>
                    <a:pt x="192" y="224"/>
                  </a:cubicBezTo>
                  <a:cubicBezTo>
                    <a:pt x="192" y="223"/>
                    <a:pt x="192" y="219"/>
                    <a:pt x="193" y="218"/>
                  </a:cubicBezTo>
                  <a:cubicBezTo>
                    <a:pt x="193" y="217"/>
                    <a:pt x="195" y="214"/>
                    <a:pt x="195" y="214"/>
                  </a:cubicBezTo>
                  <a:cubicBezTo>
                    <a:pt x="195" y="212"/>
                    <a:pt x="195" y="212"/>
                    <a:pt x="195" y="212"/>
                  </a:cubicBezTo>
                  <a:cubicBezTo>
                    <a:pt x="192" y="211"/>
                    <a:pt x="192" y="211"/>
                    <a:pt x="192" y="211"/>
                  </a:cubicBezTo>
                  <a:lnTo>
                    <a:pt x="187" y="217"/>
                  </a:lnTo>
                  <a:close/>
                  <a:moveTo>
                    <a:pt x="196" y="247"/>
                  </a:moveTo>
                  <a:cubicBezTo>
                    <a:pt x="195" y="247"/>
                    <a:pt x="192" y="249"/>
                    <a:pt x="192" y="249"/>
                  </a:cubicBezTo>
                  <a:cubicBezTo>
                    <a:pt x="192" y="245"/>
                    <a:pt x="192" y="245"/>
                    <a:pt x="192" y="245"/>
                  </a:cubicBezTo>
                  <a:cubicBezTo>
                    <a:pt x="192" y="245"/>
                    <a:pt x="193" y="244"/>
                    <a:pt x="194" y="242"/>
                  </a:cubicBezTo>
                  <a:cubicBezTo>
                    <a:pt x="194" y="240"/>
                    <a:pt x="194" y="239"/>
                    <a:pt x="194" y="238"/>
                  </a:cubicBezTo>
                  <a:cubicBezTo>
                    <a:pt x="194" y="237"/>
                    <a:pt x="194" y="232"/>
                    <a:pt x="194" y="232"/>
                  </a:cubicBezTo>
                  <a:cubicBezTo>
                    <a:pt x="192" y="231"/>
                    <a:pt x="192" y="231"/>
                    <a:pt x="192" y="231"/>
                  </a:cubicBezTo>
                  <a:cubicBezTo>
                    <a:pt x="190" y="238"/>
                    <a:pt x="190" y="238"/>
                    <a:pt x="190" y="238"/>
                  </a:cubicBezTo>
                  <a:cubicBezTo>
                    <a:pt x="189" y="243"/>
                    <a:pt x="189" y="243"/>
                    <a:pt x="189" y="243"/>
                  </a:cubicBezTo>
                  <a:cubicBezTo>
                    <a:pt x="186" y="244"/>
                    <a:pt x="186" y="244"/>
                    <a:pt x="186" y="244"/>
                  </a:cubicBezTo>
                  <a:cubicBezTo>
                    <a:pt x="186" y="244"/>
                    <a:pt x="187" y="250"/>
                    <a:pt x="188" y="251"/>
                  </a:cubicBezTo>
                  <a:cubicBezTo>
                    <a:pt x="188" y="251"/>
                    <a:pt x="192" y="253"/>
                    <a:pt x="192" y="253"/>
                  </a:cubicBezTo>
                  <a:cubicBezTo>
                    <a:pt x="196" y="253"/>
                    <a:pt x="196" y="253"/>
                    <a:pt x="196" y="253"/>
                  </a:cubicBezTo>
                  <a:cubicBezTo>
                    <a:pt x="196" y="253"/>
                    <a:pt x="198" y="252"/>
                    <a:pt x="199" y="253"/>
                  </a:cubicBezTo>
                  <a:cubicBezTo>
                    <a:pt x="199" y="254"/>
                    <a:pt x="200" y="257"/>
                    <a:pt x="200" y="256"/>
                  </a:cubicBezTo>
                  <a:cubicBezTo>
                    <a:pt x="200" y="255"/>
                    <a:pt x="200" y="252"/>
                    <a:pt x="200" y="251"/>
                  </a:cubicBezTo>
                  <a:cubicBezTo>
                    <a:pt x="199" y="250"/>
                    <a:pt x="197" y="247"/>
                    <a:pt x="196" y="247"/>
                  </a:cubicBezTo>
                  <a:close/>
                  <a:moveTo>
                    <a:pt x="180" y="266"/>
                  </a:moveTo>
                  <a:cubicBezTo>
                    <a:pt x="181" y="266"/>
                    <a:pt x="187" y="266"/>
                    <a:pt x="187" y="266"/>
                  </a:cubicBezTo>
                  <a:cubicBezTo>
                    <a:pt x="187" y="266"/>
                    <a:pt x="186" y="263"/>
                    <a:pt x="187" y="261"/>
                  </a:cubicBezTo>
                  <a:cubicBezTo>
                    <a:pt x="188" y="260"/>
                    <a:pt x="189" y="259"/>
                    <a:pt x="189" y="259"/>
                  </a:cubicBezTo>
                  <a:cubicBezTo>
                    <a:pt x="188" y="258"/>
                    <a:pt x="187" y="257"/>
                    <a:pt x="187" y="257"/>
                  </a:cubicBezTo>
                  <a:cubicBezTo>
                    <a:pt x="186" y="257"/>
                    <a:pt x="186" y="257"/>
                    <a:pt x="186" y="257"/>
                  </a:cubicBezTo>
                  <a:cubicBezTo>
                    <a:pt x="180" y="261"/>
                    <a:pt x="180" y="261"/>
                    <a:pt x="180" y="261"/>
                  </a:cubicBezTo>
                  <a:cubicBezTo>
                    <a:pt x="180" y="261"/>
                    <a:pt x="179" y="266"/>
                    <a:pt x="180" y="266"/>
                  </a:cubicBezTo>
                  <a:close/>
                  <a:moveTo>
                    <a:pt x="197" y="261"/>
                  </a:moveTo>
                  <a:cubicBezTo>
                    <a:pt x="197" y="258"/>
                    <a:pt x="197" y="258"/>
                    <a:pt x="197" y="258"/>
                  </a:cubicBezTo>
                  <a:cubicBezTo>
                    <a:pt x="197" y="258"/>
                    <a:pt x="199" y="256"/>
                    <a:pt x="197" y="256"/>
                  </a:cubicBezTo>
                  <a:cubicBezTo>
                    <a:pt x="194" y="256"/>
                    <a:pt x="193" y="256"/>
                    <a:pt x="193" y="256"/>
                  </a:cubicBezTo>
                  <a:cubicBezTo>
                    <a:pt x="192" y="259"/>
                    <a:pt x="192" y="259"/>
                    <a:pt x="192" y="259"/>
                  </a:cubicBezTo>
                  <a:cubicBezTo>
                    <a:pt x="196" y="262"/>
                    <a:pt x="196" y="262"/>
                    <a:pt x="196" y="262"/>
                  </a:cubicBezTo>
                  <a:lnTo>
                    <a:pt x="197" y="261"/>
                  </a:lnTo>
                  <a:close/>
                  <a:moveTo>
                    <a:pt x="204" y="257"/>
                  </a:moveTo>
                  <a:cubicBezTo>
                    <a:pt x="205" y="254"/>
                    <a:pt x="205" y="254"/>
                    <a:pt x="205" y="254"/>
                  </a:cubicBezTo>
                  <a:cubicBezTo>
                    <a:pt x="202" y="255"/>
                    <a:pt x="202" y="255"/>
                    <a:pt x="202" y="255"/>
                  </a:cubicBezTo>
                  <a:cubicBezTo>
                    <a:pt x="202" y="257"/>
                    <a:pt x="202" y="257"/>
                    <a:pt x="202" y="257"/>
                  </a:cubicBezTo>
                  <a:cubicBezTo>
                    <a:pt x="203" y="259"/>
                    <a:pt x="203" y="259"/>
                    <a:pt x="203" y="259"/>
                  </a:cubicBezTo>
                  <a:cubicBezTo>
                    <a:pt x="204" y="259"/>
                    <a:pt x="204" y="259"/>
                    <a:pt x="204" y="259"/>
                  </a:cubicBezTo>
                  <a:lnTo>
                    <a:pt x="204" y="257"/>
                  </a:lnTo>
                  <a:close/>
                  <a:moveTo>
                    <a:pt x="185" y="284"/>
                  </a:moveTo>
                  <a:cubicBezTo>
                    <a:pt x="181" y="282"/>
                    <a:pt x="181" y="282"/>
                    <a:pt x="181" y="282"/>
                  </a:cubicBezTo>
                  <a:cubicBezTo>
                    <a:pt x="185" y="279"/>
                    <a:pt x="185" y="279"/>
                    <a:pt x="185" y="279"/>
                  </a:cubicBezTo>
                  <a:cubicBezTo>
                    <a:pt x="185" y="279"/>
                    <a:pt x="186" y="278"/>
                    <a:pt x="186" y="277"/>
                  </a:cubicBezTo>
                  <a:cubicBezTo>
                    <a:pt x="186" y="276"/>
                    <a:pt x="186" y="275"/>
                    <a:pt x="186" y="274"/>
                  </a:cubicBezTo>
                  <a:cubicBezTo>
                    <a:pt x="186" y="273"/>
                    <a:pt x="184" y="271"/>
                    <a:pt x="184" y="271"/>
                  </a:cubicBezTo>
                  <a:cubicBezTo>
                    <a:pt x="182" y="270"/>
                    <a:pt x="182" y="270"/>
                    <a:pt x="182" y="270"/>
                  </a:cubicBezTo>
                  <a:cubicBezTo>
                    <a:pt x="181" y="268"/>
                    <a:pt x="181" y="268"/>
                    <a:pt x="181" y="268"/>
                  </a:cubicBezTo>
                  <a:cubicBezTo>
                    <a:pt x="179" y="269"/>
                    <a:pt x="174" y="271"/>
                    <a:pt x="174" y="271"/>
                  </a:cubicBezTo>
                  <a:cubicBezTo>
                    <a:pt x="174" y="271"/>
                    <a:pt x="176" y="273"/>
                    <a:pt x="175" y="275"/>
                  </a:cubicBezTo>
                  <a:cubicBezTo>
                    <a:pt x="174" y="276"/>
                    <a:pt x="172" y="278"/>
                    <a:pt x="172" y="278"/>
                  </a:cubicBezTo>
                  <a:cubicBezTo>
                    <a:pt x="171" y="278"/>
                    <a:pt x="171" y="278"/>
                    <a:pt x="171" y="278"/>
                  </a:cubicBezTo>
                  <a:cubicBezTo>
                    <a:pt x="171" y="278"/>
                    <a:pt x="169" y="279"/>
                    <a:pt x="169" y="279"/>
                  </a:cubicBezTo>
                  <a:cubicBezTo>
                    <a:pt x="169" y="280"/>
                    <a:pt x="168" y="282"/>
                    <a:pt x="167" y="282"/>
                  </a:cubicBezTo>
                  <a:cubicBezTo>
                    <a:pt x="167" y="283"/>
                    <a:pt x="166" y="285"/>
                    <a:pt x="166" y="285"/>
                  </a:cubicBezTo>
                  <a:cubicBezTo>
                    <a:pt x="161" y="286"/>
                    <a:pt x="161" y="286"/>
                    <a:pt x="161" y="286"/>
                  </a:cubicBezTo>
                  <a:cubicBezTo>
                    <a:pt x="161" y="286"/>
                    <a:pt x="161" y="289"/>
                    <a:pt x="160" y="290"/>
                  </a:cubicBezTo>
                  <a:cubicBezTo>
                    <a:pt x="160" y="291"/>
                    <a:pt x="160" y="294"/>
                    <a:pt x="160" y="294"/>
                  </a:cubicBezTo>
                  <a:cubicBezTo>
                    <a:pt x="161" y="294"/>
                    <a:pt x="167" y="296"/>
                    <a:pt x="167" y="296"/>
                  </a:cubicBezTo>
                  <a:cubicBezTo>
                    <a:pt x="172" y="297"/>
                    <a:pt x="172" y="297"/>
                    <a:pt x="172" y="297"/>
                  </a:cubicBezTo>
                  <a:cubicBezTo>
                    <a:pt x="175" y="297"/>
                    <a:pt x="175" y="297"/>
                    <a:pt x="175" y="297"/>
                  </a:cubicBezTo>
                  <a:cubicBezTo>
                    <a:pt x="175" y="297"/>
                    <a:pt x="177" y="299"/>
                    <a:pt x="178" y="298"/>
                  </a:cubicBezTo>
                  <a:cubicBezTo>
                    <a:pt x="179" y="296"/>
                    <a:pt x="180" y="291"/>
                    <a:pt x="180" y="290"/>
                  </a:cubicBezTo>
                  <a:cubicBezTo>
                    <a:pt x="181" y="289"/>
                    <a:pt x="184" y="287"/>
                    <a:pt x="185" y="287"/>
                  </a:cubicBezTo>
                  <a:cubicBezTo>
                    <a:pt x="186" y="287"/>
                    <a:pt x="187" y="287"/>
                    <a:pt x="187" y="287"/>
                  </a:cubicBezTo>
                  <a:lnTo>
                    <a:pt x="185" y="284"/>
                  </a:lnTo>
                  <a:close/>
                  <a:moveTo>
                    <a:pt x="173" y="306"/>
                  </a:moveTo>
                  <a:cubicBezTo>
                    <a:pt x="172" y="304"/>
                    <a:pt x="172" y="304"/>
                    <a:pt x="172" y="304"/>
                  </a:cubicBezTo>
                  <a:cubicBezTo>
                    <a:pt x="169" y="306"/>
                    <a:pt x="169" y="306"/>
                    <a:pt x="169" y="306"/>
                  </a:cubicBezTo>
                  <a:cubicBezTo>
                    <a:pt x="164" y="305"/>
                    <a:pt x="164" y="305"/>
                    <a:pt x="164" y="305"/>
                  </a:cubicBezTo>
                  <a:cubicBezTo>
                    <a:pt x="154" y="305"/>
                    <a:pt x="154" y="305"/>
                    <a:pt x="154" y="305"/>
                  </a:cubicBezTo>
                  <a:cubicBezTo>
                    <a:pt x="153" y="305"/>
                    <a:pt x="153" y="305"/>
                    <a:pt x="153" y="305"/>
                  </a:cubicBezTo>
                  <a:cubicBezTo>
                    <a:pt x="155" y="306"/>
                    <a:pt x="155" y="306"/>
                    <a:pt x="155" y="306"/>
                  </a:cubicBezTo>
                  <a:cubicBezTo>
                    <a:pt x="154" y="307"/>
                    <a:pt x="154" y="307"/>
                    <a:pt x="154" y="307"/>
                  </a:cubicBezTo>
                  <a:cubicBezTo>
                    <a:pt x="154" y="307"/>
                    <a:pt x="164" y="309"/>
                    <a:pt x="165" y="309"/>
                  </a:cubicBezTo>
                  <a:cubicBezTo>
                    <a:pt x="166" y="309"/>
                    <a:pt x="172" y="311"/>
                    <a:pt x="174" y="311"/>
                  </a:cubicBezTo>
                  <a:cubicBezTo>
                    <a:pt x="176" y="311"/>
                    <a:pt x="177" y="311"/>
                    <a:pt x="177" y="311"/>
                  </a:cubicBezTo>
                  <a:cubicBezTo>
                    <a:pt x="180" y="309"/>
                    <a:pt x="180" y="309"/>
                    <a:pt x="180" y="309"/>
                  </a:cubicBezTo>
                  <a:cubicBezTo>
                    <a:pt x="180" y="309"/>
                    <a:pt x="176" y="308"/>
                    <a:pt x="176" y="308"/>
                  </a:cubicBezTo>
                  <a:cubicBezTo>
                    <a:pt x="175" y="308"/>
                    <a:pt x="173" y="306"/>
                    <a:pt x="173" y="306"/>
                  </a:cubicBezTo>
                  <a:close/>
                  <a:moveTo>
                    <a:pt x="197" y="266"/>
                  </a:moveTo>
                  <a:cubicBezTo>
                    <a:pt x="197" y="266"/>
                    <a:pt x="194" y="268"/>
                    <a:pt x="194" y="269"/>
                  </a:cubicBezTo>
                  <a:cubicBezTo>
                    <a:pt x="194" y="269"/>
                    <a:pt x="196" y="270"/>
                    <a:pt x="196" y="270"/>
                  </a:cubicBezTo>
                  <a:cubicBezTo>
                    <a:pt x="198" y="269"/>
                    <a:pt x="198" y="269"/>
                    <a:pt x="198" y="269"/>
                  </a:cubicBezTo>
                  <a:cubicBezTo>
                    <a:pt x="200" y="269"/>
                    <a:pt x="200" y="269"/>
                    <a:pt x="200" y="269"/>
                  </a:cubicBezTo>
                  <a:cubicBezTo>
                    <a:pt x="200" y="269"/>
                    <a:pt x="199" y="270"/>
                    <a:pt x="199" y="272"/>
                  </a:cubicBezTo>
                  <a:cubicBezTo>
                    <a:pt x="199" y="273"/>
                    <a:pt x="200" y="274"/>
                    <a:pt x="200" y="274"/>
                  </a:cubicBezTo>
                  <a:cubicBezTo>
                    <a:pt x="200" y="274"/>
                    <a:pt x="204" y="273"/>
                    <a:pt x="205" y="273"/>
                  </a:cubicBezTo>
                  <a:cubicBezTo>
                    <a:pt x="207" y="273"/>
                    <a:pt x="205" y="271"/>
                    <a:pt x="205" y="271"/>
                  </a:cubicBezTo>
                  <a:cubicBezTo>
                    <a:pt x="205" y="271"/>
                    <a:pt x="205" y="270"/>
                    <a:pt x="206" y="269"/>
                  </a:cubicBezTo>
                  <a:cubicBezTo>
                    <a:pt x="206" y="269"/>
                    <a:pt x="206" y="268"/>
                    <a:pt x="206" y="268"/>
                  </a:cubicBezTo>
                  <a:cubicBezTo>
                    <a:pt x="208" y="270"/>
                    <a:pt x="208" y="270"/>
                    <a:pt x="208" y="270"/>
                  </a:cubicBezTo>
                  <a:cubicBezTo>
                    <a:pt x="208" y="270"/>
                    <a:pt x="209" y="266"/>
                    <a:pt x="209" y="266"/>
                  </a:cubicBezTo>
                  <a:cubicBezTo>
                    <a:pt x="209" y="265"/>
                    <a:pt x="208" y="264"/>
                    <a:pt x="208" y="264"/>
                  </a:cubicBezTo>
                  <a:cubicBezTo>
                    <a:pt x="206" y="263"/>
                    <a:pt x="206" y="263"/>
                    <a:pt x="206" y="263"/>
                  </a:cubicBezTo>
                  <a:cubicBezTo>
                    <a:pt x="203" y="263"/>
                    <a:pt x="203" y="263"/>
                    <a:pt x="203" y="263"/>
                  </a:cubicBezTo>
                  <a:cubicBezTo>
                    <a:pt x="201" y="265"/>
                    <a:pt x="201" y="265"/>
                    <a:pt x="201" y="265"/>
                  </a:cubicBezTo>
                  <a:lnTo>
                    <a:pt x="197" y="266"/>
                  </a:lnTo>
                  <a:close/>
                  <a:moveTo>
                    <a:pt x="198" y="285"/>
                  </a:moveTo>
                  <a:cubicBezTo>
                    <a:pt x="200" y="284"/>
                    <a:pt x="200" y="284"/>
                    <a:pt x="200" y="284"/>
                  </a:cubicBezTo>
                  <a:cubicBezTo>
                    <a:pt x="204" y="285"/>
                    <a:pt x="204" y="285"/>
                    <a:pt x="204" y="285"/>
                  </a:cubicBezTo>
                  <a:cubicBezTo>
                    <a:pt x="206" y="282"/>
                    <a:pt x="206" y="282"/>
                    <a:pt x="206" y="282"/>
                  </a:cubicBezTo>
                  <a:cubicBezTo>
                    <a:pt x="206" y="280"/>
                    <a:pt x="206" y="280"/>
                    <a:pt x="206" y="280"/>
                  </a:cubicBezTo>
                  <a:cubicBezTo>
                    <a:pt x="204" y="280"/>
                    <a:pt x="204" y="280"/>
                    <a:pt x="204" y="280"/>
                  </a:cubicBezTo>
                  <a:cubicBezTo>
                    <a:pt x="200" y="281"/>
                    <a:pt x="200" y="281"/>
                    <a:pt x="200" y="281"/>
                  </a:cubicBezTo>
                  <a:cubicBezTo>
                    <a:pt x="197" y="282"/>
                    <a:pt x="197" y="282"/>
                    <a:pt x="197" y="282"/>
                  </a:cubicBezTo>
                  <a:cubicBezTo>
                    <a:pt x="191" y="282"/>
                    <a:pt x="191" y="282"/>
                    <a:pt x="191" y="282"/>
                  </a:cubicBezTo>
                  <a:cubicBezTo>
                    <a:pt x="191" y="282"/>
                    <a:pt x="189" y="282"/>
                    <a:pt x="189" y="283"/>
                  </a:cubicBezTo>
                  <a:cubicBezTo>
                    <a:pt x="189" y="283"/>
                    <a:pt x="188" y="286"/>
                    <a:pt x="188" y="286"/>
                  </a:cubicBezTo>
                  <a:cubicBezTo>
                    <a:pt x="188" y="289"/>
                    <a:pt x="188" y="289"/>
                    <a:pt x="188" y="289"/>
                  </a:cubicBezTo>
                  <a:cubicBezTo>
                    <a:pt x="188" y="291"/>
                    <a:pt x="188" y="291"/>
                    <a:pt x="188" y="291"/>
                  </a:cubicBezTo>
                  <a:cubicBezTo>
                    <a:pt x="188" y="293"/>
                    <a:pt x="188" y="293"/>
                    <a:pt x="188" y="293"/>
                  </a:cubicBezTo>
                  <a:cubicBezTo>
                    <a:pt x="189" y="295"/>
                    <a:pt x="189" y="295"/>
                    <a:pt x="189" y="295"/>
                  </a:cubicBezTo>
                  <a:cubicBezTo>
                    <a:pt x="189" y="295"/>
                    <a:pt x="189" y="297"/>
                    <a:pt x="189" y="298"/>
                  </a:cubicBezTo>
                  <a:cubicBezTo>
                    <a:pt x="189" y="299"/>
                    <a:pt x="190" y="300"/>
                    <a:pt x="191" y="300"/>
                  </a:cubicBezTo>
                  <a:cubicBezTo>
                    <a:pt x="192" y="300"/>
                    <a:pt x="193" y="301"/>
                    <a:pt x="193" y="301"/>
                  </a:cubicBezTo>
                  <a:cubicBezTo>
                    <a:pt x="193" y="301"/>
                    <a:pt x="193" y="302"/>
                    <a:pt x="193" y="303"/>
                  </a:cubicBezTo>
                  <a:cubicBezTo>
                    <a:pt x="193" y="304"/>
                    <a:pt x="193" y="306"/>
                    <a:pt x="194" y="305"/>
                  </a:cubicBezTo>
                  <a:cubicBezTo>
                    <a:pt x="195" y="304"/>
                    <a:pt x="196" y="302"/>
                    <a:pt x="196" y="302"/>
                  </a:cubicBezTo>
                  <a:cubicBezTo>
                    <a:pt x="193" y="299"/>
                    <a:pt x="193" y="299"/>
                    <a:pt x="193" y="299"/>
                  </a:cubicBezTo>
                  <a:cubicBezTo>
                    <a:pt x="193" y="299"/>
                    <a:pt x="193" y="298"/>
                    <a:pt x="193" y="297"/>
                  </a:cubicBezTo>
                  <a:cubicBezTo>
                    <a:pt x="193" y="296"/>
                    <a:pt x="193" y="294"/>
                    <a:pt x="193" y="294"/>
                  </a:cubicBezTo>
                  <a:cubicBezTo>
                    <a:pt x="194" y="294"/>
                    <a:pt x="194" y="294"/>
                    <a:pt x="194" y="294"/>
                  </a:cubicBezTo>
                  <a:cubicBezTo>
                    <a:pt x="194" y="294"/>
                    <a:pt x="196" y="295"/>
                    <a:pt x="196" y="296"/>
                  </a:cubicBezTo>
                  <a:cubicBezTo>
                    <a:pt x="196" y="298"/>
                    <a:pt x="196" y="298"/>
                    <a:pt x="197" y="299"/>
                  </a:cubicBezTo>
                  <a:cubicBezTo>
                    <a:pt x="197" y="300"/>
                    <a:pt x="198" y="302"/>
                    <a:pt x="198" y="300"/>
                  </a:cubicBezTo>
                  <a:cubicBezTo>
                    <a:pt x="199" y="298"/>
                    <a:pt x="199" y="297"/>
                    <a:pt x="198" y="296"/>
                  </a:cubicBezTo>
                  <a:cubicBezTo>
                    <a:pt x="198" y="295"/>
                    <a:pt x="198" y="294"/>
                    <a:pt x="197" y="293"/>
                  </a:cubicBezTo>
                  <a:cubicBezTo>
                    <a:pt x="196" y="291"/>
                    <a:pt x="195" y="290"/>
                    <a:pt x="195" y="290"/>
                  </a:cubicBezTo>
                  <a:cubicBezTo>
                    <a:pt x="195" y="288"/>
                    <a:pt x="195" y="288"/>
                    <a:pt x="195" y="288"/>
                  </a:cubicBezTo>
                  <a:cubicBezTo>
                    <a:pt x="196" y="286"/>
                    <a:pt x="196" y="286"/>
                    <a:pt x="196" y="286"/>
                  </a:cubicBezTo>
                  <a:lnTo>
                    <a:pt x="198" y="285"/>
                  </a:lnTo>
                  <a:close/>
                  <a:moveTo>
                    <a:pt x="206" y="312"/>
                  </a:moveTo>
                  <a:cubicBezTo>
                    <a:pt x="206" y="312"/>
                    <a:pt x="210" y="311"/>
                    <a:pt x="210" y="311"/>
                  </a:cubicBezTo>
                  <a:cubicBezTo>
                    <a:pt x="210" y="311"/>
                    <a:pt x="213" y="310"/>
                    <a:pt x="214" y="310"/>
                  </a:cubicBezTo>
                  <a:cubicBezTo>
                    <a:pt x="214" y="310"/>
                    <a:pt x="215" y="308"/>
                    <a:pt x="215" y="308"/>
                  </a:cubicBezTo>
                  <a:cubicBezTo>
                    <a:pt x="215" y="307"/>
                    <a:pt x="214" y="308"/>
                    <a:pt x="214" y="308"/>
                  </a:cubicBezTo>
                  <a:cubicBezTo>
                    <a:pt x="214" y="308"/>
                    <a:pt x="212" y="308"/>
                    <a:pt x="211" y="309"/>
                  </a:cubicBezTo>
                  <a:cubicBezTo>
                    <a:pt x="211" y="309"/>
                    <a:pt x="209" y="308"/>
                    <a:pt x="209" y="308"/>
                  </a:cubicBezTo>
                  <a:cubicBezTo>
                    <a:pt x="206" y="309"/>
                    <a:pt x="206" y="309"/>
                    <a:pt x="206" y="309"/>
                  </a:cubicBezTo>
                  <a:cubicBezTo>
                    <a:pt x="201" y="311"/>
                    <a:pt x="201" y="311"/>
                    <a:pt x="201" y="311"/>
                  </a:cubicBezTo>
                  <a:cubicBezTo>
                    <a:pt x="202" y="312"/>
                    <a:pt x="202" y="312"/>
                    <a:pt x="202" y="312"/>
                  </a:cubicBezTo>
                  <a:cubicBezTo>
                    <a:pt x="202" y="312"/>
                    <a:pt x="205" y="312"/>
                    <a:pt x="206" y="312"/>
                  </a:cubicBezTo>
                  <a:close/>
                  <a:moveTo>
                    <a:pt x="186" y="310"/>
                  </a:moveTo>
                  <a:cubicBezTo>
                    <a:pt x="186" y="311"/>
                    <a:pt x="186" y="311"/>
                    <a:pt x="186" y="311"/>
                  </a:cubicBezTo>
                  <a:cubicBezTo>
                    <a:pt x="190" y="311"/>
                    <a:pt x="190" y="311"/>
                    <a:pt x="190" y="311"/>
                  </a:cubicBezTo>
                  <a:cubicBezTo>
                    <a:pt x="194" y="309"/>
                    <a:pt x="194" y="309"/>
                    <a:pt x="194" y="309"/>
                  </a:cubicBezTo>
                  <a:cubicBezTo>
                    <a:pt x="191" y="307"/>
                    <a:pt x="191" y="307"/>
                    <a:pt x="191" y="307"/>
                  </a:cubicBezTo>
                  <a:cubicBezTo>
                    <a:pt x="189" y="306"/>
                    <a:pt x="189" y="306"/>
                    <a:pt x="189" y="306"/>
                  </a:cubicBezTo>
                  <a:cubicBezTo>
                    <a:pt x="189" y="306"/>
                    <a:pt x="187" y="306"/>
                    <a:pt x="187" y="307"/>
                  </a:cubicBezTo>
                  <a:cubicBezTo>
                    <a:pt x="187" y="307"/>
                    <a:pt x="186" y="308"/>
                    <a:pt x="186" y="308"/>
                  </a:cubicBezTo>
                  <a:cubicBezTo>
                    <a:pt x="186" y="309"/>
                    <a:pt x="186" y="309"/>
                    <a:pt x="186" y="309"/>
                  </a:cubicBezTo>
                  <a:cubicBezTo>
                    <a:pt x="186" y="309"/>
                    <a:pt x="186" y="309"/>
                    <a:pt x="186" y="310"/>
                  </a:cubicBezTo>
                  <a:close/>
                  <a:moveTo>
                    <a:pt x="216" y="296"/>
                  </a:moveTo>
                  <a:cubicBezTo>
                    <a:pt x="216" y="298"/>
                    <a:pt x="216" y="298"/>
                    <a:pt x="216" y="298"/>
                  </a:cubicBezTo>
                  <a:cubicBezTo>
                    <a:pt x="216" y="299"/>
                    <a:pt x="216" y="299"/>
                    <a:pt x="216" y="299"/>
                  </a:cubicBezTo>
                  <a:cubicBezTo>
                    <a:pt x="221" y="299"/>
                    <a:pt x="221" y="299"/>
                    <a:pt x="221" y="299"/>
                  </a:cubicBezTo>
                  <a:cubicBezTo>
                    <a:pt x="224" y="298"/>
                    <a:pt x="224" y="298"/>
                    <a:pt x="224" y="298"/>
                  </a:cubicBezTo>
                  <a:cubicBezTo>
                    <a:pt x="222" y="297"/>
                    <a:pt x="222" y="297"/>
                    <a:pt x="222" y="297"/>
                  </a:cubicBezTo>
                  <a:cubicBezTo>
                    <a:pt x="218" y="296"/>
                    <a:pt x="218" y="296"/>
                    <a:pt x="218" y="296"/>
                  </a:cubicBezTo>
                  <a:lnTo>
                    <a:pt x="216" y="296"/>
                  </a:lnTo>
                  <a:close/>
                  <a:moveTo>
                    <a:pt x="272" y="310"/>
                  </a:moveTo>
                  <a:cubicBezTo>
                    <a:pt x="272" y="310"/>
                    <a:pt x="270" y="306"/>
                    <a:pt x="270" y="306"/>
                  </a:cubicBezTo>
                  <a:cubicBezTo>
                    <a:pt x="270" y="306"/>
                    <a:pt x="268" y="305"/>
                    <a:pt x="269" y="305"/>
                  </a:cubicBezTo>
                  <a:cubicBezTo>
                    <a:pt x="270" y="305"/>
                    <a:pt x="272" y="305"/>
                    <a:pt x="272" y="304"/>
                  </a:cubicBezTo>
                  <a:cubicBezTo>
                    <a:pt x="271" y="304"/>
                    <a:pt x="268" y="302"/>
                    <a:pt x="268" y="302"/>
                  </a:cubicBezTo>
                  <a:cubicBezTo>
                    <a:pt x="264" y="299"/>
                    <a:pt x="264" y="299"/>
                    <a:pt x="264" y="299"/>
                  </a:cubicBezTo>
                  <a:cubicBezTo>
                    <a:pt x="261" y="297"/>
                    <a:pt x="261" y="297"/>
                    <a:pt x="261" y="297"/>
                  </a:cubicBezTo>
                  <a:cubicBezTo>
                    <a:pt x="257" y="296"/>
                    <a:pt x="257" y="296"/>
                    <a:pt x="257" y="296"/>
                  </a:cubicBezTo>
                  <a:cubicBezTo>
                    <a:pt x="252" y="294"/>
                    <a:pt x="252" y="294"/>
                    <a:pt x="252" y="294"/>
                  </a:cubicBezTo>
                  <a:cubicBezTo>
                    <a:pt x="247" y="293"/>
                    <a:pt x="247" y="293"/>
                    <a:pt x="247" y="293"/>
                  </a:cubicBezTo>
                  <a:cubicBezTo>
                    <a:pt x="241" y="291"/>
                    <a:pt x="241" y="291"/>
                    <a:pt x="241" y="291"/>
                  </a:cubicBezTo>
                  <a:cubicBezTo>
                    <a:pt x="241" y="291"/>
                    <a:pt x="241" y="293"/>
                    <a:pt x="241" y="294"/>
                  </a:cubicBezTo>
                  <a:cubicBezTo>
                    <a:pt x="241" y="295"/>
                    <a:pt x="236" y="297"/>
                    <a:pt x="236" y="297"/>
                  </a:cubicBezTo>
                  <a:cubicBezTo>
                    <a:pt x="233" y="292"/>
                    <a:pt x="233" y="292"/>
                    <a:pt x="233" y="292"/>
                  </a:cubicBezTo>
                  <a:cubicBezTo>
                    <a:pt x="233" y="290"/>
                    <a:pt x="233" y="290"/>
                    <a:pt x="233" y="290"/>
                  </a:cubicBezTo>
                  <a:cubicBezTo>
                    <a:pt x="225" y="288"/>
                    <a:pt x="225" y="288"/>
                    <a:pt x="225" y="288"/>
                  </a:cubicBezTo>
                  <a:cubicBezTo>
                    <a:pt x="223" y="289"/>
                    <a:pt x="223" y="289"/>
                    <a:pt x="223" y="289"/>
                  </a:cubicBezTo>
                  <a:cubicBezTo>
                    <a:pt x="223" y="289"/>
                    <a:pt x="224" y="294"/>
                    <a:pt x="224" y="295"/>
                  </a:cubicBezTo>
                  <a:cubicBezTo>
                    <a:pt x="224" y="295"/>
                    <a:pt x="227" y="296"/>
                    <a:pt x="228" y="297"/>
                  </a:cubicBezTo>
                  <a:cubicBezTo>
                    <a:pt x="228" y="297"/>
                    <a:pt x="230" y="298"/>
                    <a:pt x="230" y="298"/>
                  </a:cubicBezTo>
                  <a:cubicBezTo>
                    <a:pt x="231" y="299"/>
                    <a:pt x="236" y="299"/>
                    <a:pt x="236" y="299"/>
                  </a:cubicBezTo>
                  <a:cubicBezTo>
                    <a:pt x="237" y="299"/>
                    <a:pt x="240" y="299"/>
                    <a:pt x="241" y="300"/>
                  </a:cubicBezTo>
                  <a:cubicBezTo>
                    <a:pt x="241" y="301"/>
                    <a:pt x="243" y="304"/>
                    <a:pt x="243" y="304"/>
                  </a:cubicBezTo>
                  <a:cubicBezTo>
                    <a:pt x="245" y="306"/>
                    <a:pt x="245" y="306"/>
                    <a:pt x="245" y="306"/>
                  </a:cubicBezTo>
                  <a:cubicBezTo>
                    <a:pt x="249" y="309"/>
                    <a:pt x="249" y="309"/>
                    <a:pt x="249" y="309"/>
                  </a:cubicBezTo>
                  <a:cubicBezTo>
                    <a:pt x="254" y="310"/>
                    <a:pt x="254" y="310"/>
                    <a:pt x="254" y="310"/>
                  </a:cubicBezTo>
                  <a:cubicBezTo>
                    <a:pt x="256" y="308"/>
                    <a:pt x="256" y="308"/>
                    <a:pt x="256" y="308"/>
                  </a:cubicBezTo>
                  <a:cubicBezTo>
                    <a:pt x="261" y="307"/>
                    <a:pt x="261" y="307"/>
                    <a:pt x="261" y="307"/>
                  </a:cubicBezTo>
                  <a:cubicBezTo>
                    <a:pt x="261" y="307"/>
                    <a:pt x="263" y="308"/>
                    <a:pt x="264" y="308"/>
                  </a:cubicBezTo>
                  <a:cubicBezTo>
                    <a:pt x="264" y="308"/>
                    <a:pt x="265" y="309"/>
                    <a:pt x="266" y="310"/>
                  </a:cubicBezTo>
                  <a:cubicBezTo>
                    <a:pt x="266" y="311"/>
                    <a:pt x="267" y="313"/>
                    <a:pt x="267" y="313"/>
                  </a:cubicBezTo>
                  <a:cubicBezTo>
                    <a:pt x="274" y="314"/>
                    <a:pt x="274" y="314"/>
                    <a:pt x="274" y="314"/>
                  </a:cubicBezTo>
                  <a:cubicBezTo>
                    <a:pt x="276" y="314"/>
                    <a:pt x="276" y="314"/>
                    <a:pt x="276" y="314"/>
                  </a:cubicBezTo>
                  <a:cubicBezTo>
                    <a:pt x="276" y="314"/>
                    <a:pt x="272" y="311"/>
                    <a:pt x="272" y="310"/>
                  </a:cubicBezTo>
                  <a:close/>
                  <a:moveTo>
                    <a:pt x="287" y="295"/>
                  </a:moveTo>
                  <a:cubicBezTo>
                    <a:pt x="287" y="294"/>
                    <a:pt x="287" y="293"/>
                    <a:pt x="287" y="292"/>
                  </a:cubicBezTo>
                  <a:cubicBezTo>
                    <a:pt x="286" y="292"/>
                    <a:pt x="286" y="293"/>
                    <a:pt x="286" y="293"/>
                  </a:cubicBezTo>
                  <a:cubicBezTo>
                    <a:pt x="286" y="293"/>
                    <a:pt x="282" y="296"/>
                    <a:pt x="281" y="297"/>
                  </a:cubicBezTo>
                  <a:cubicBezTo>
                    <a:pt x="279" y="297"/>
                    <a:pt x="279" y="298"/>
                    <a:pt x="279" y="298"/>
                  </a:cubicBezTo>
                  <a:cubicBezTo>
                    <a:pt x="274" y="299"/>
                    <a:pt x="274" y="299"/>
                    <a:pt x="274" y="299"/>
                  </a:cubicBezTo>
                  <a:cubicBezTo>
                    <a:pt x="274" y="299"/>
                    <a:pt x="274" y="299"/>
                    <a:pt x="273" y="300"/>
                  </a:cubicBezTo>
                  <a:cubicBezTo>
                    <a:pt x="271" y="302"/>
                    <a:pt x="273" y="303"/>
                    <a:pt x="273" y="303"/>
                  </a:cubicBezTo>
                  <a:cubicBezTo>
                    <a:pt x="273" y="304"/>
                    <a:pt x="273" y="305"/>
                    <a:pt x="273" y="305"/>
                  </a:cubicBezTo>
                  <a:cubicBezTo>
                    <a:pt x="275" y="304"/>
                    <a:pt x="275" y="304"/>
                    <a:pt x="275" y="304"/>
                  </a:cubicBezTo>
                  <a:cubicBezTo>
                    <a:pt x="276" y="304"/>
                    <a:pt x="276" y="304"/>
                    <a:pt x="276" y="304"/>
                  </a:cubicBezTo>
                  <a:cubicBezTo>
                    <a:pt x="276" y="304"/>
                    <a:pt x="278" y="303"/>
                    <a:pt x="279" y="303"/>
                  </a:cubicBezTo>
                  <a:cubicBezTo>
                    <a:pt x="279" y="303"/>
                    <a:pt x="281" y="302"/>
                    <a:pt x="281" y="302"/>
                  </a:cubicBezTo>
                  <a:cubicBezTo>
                    <a:pt x="284" y="300"/>
                    <a:pt x="284" y="300"/>
                    <a:pt x="284" y="300"/>
                  </a:cubicBezTo>
                  <a:cubicBezTo>
                    <a:pt x="284" y="300"/>
                    <a:pt x="287" y="296"/>
                    <a:pt x="287" y="295"/>
                  </a:cubicBezTo>
                  <a:close/>
                  <a:moveTo>
                    <a:pt x="245" y="382"/>
                  </a:moveTo>
                  <a:cubicBezTo>
                    <a:pt x="246" y="382"/>
                    <a:pt x="251" y="379"/>
                    <a:pt x="251" y="378"/>
                  </a:cubicBezTo>
                  <a:cubicBezTo>
                    <a:pt x="252" y="377"/>
                    <a:pt x="255" y="376"/>
                    <a:pt x="256" y="376"/>
                  </a:cubicBezTo>
                  <a:cubicBezTo>
                    <a:pt x="257" y="375"/>
                    <a:pt x="258" y="374"/>
                    <a:pt x="258" y="373"/>
                  </a:cubicBezTo>
                  <a:cubicBezTo>
                    <a:pt x="258" y="372"/>
                    <a:pt x="261" y="370"/>
                    <a:pt x="261" y="369"/>
                  </a:cubicBezTo>
                  <a:cubicBezTo>
                    <a:pt x="261" y="368"/>
                    <a:pt x="265" y="367"/>
                    <a:pt x="266" y="366"/>
                  </a:cubicBezTo>
                  <a:cubicBezTo>
                    <a:pt x="266" y="366"/>
                    <a:pt x="267" y="363"/>
                    <a:pt x="267" y="363"/>
                  </a:cubicBezTo>
                  <a:cubicBezTo>
                    <a:pt x="269" y="360"/>
                    <a:pt x="269" y="360"/>
                    <a:pt x="269" y="360"/>
                  </a:cubicBezTo>
                  <a:cubicBezTo>
                    <a:pt x="269" y="360"/>
                    <a:pt x="269" y="357"/>
                    <a:pt x="269" y="356"/>
                  </a:cubicBezTo>
                  <a:cubicBezTo>
                    <a:pt x="270" y="355"/>
                    <a:pt x="268" y="351"/>
                    <a:pt x="268" y="351"/>
                  </a:cubicBezTo>
                  <a:cubicBezTo>
                    <a:pt x="267" y="350"/>
                    <a:pt x="266" y="350"/>
                    <a:pt x="266" y="348"/>
                  </a:cubicBezTo>
                  <a:cubicBezTo>
                    <a:pt x="266" y="347"/>
                    <a:pt x="267" y="346"/>
                    <a:pt x="267" y="346"/>
                  </a:cubicBezTo>
                  <a:cubicBezTo>
                    <a:pt x="262" y="343"/>
                    <a:pt x="262" y="343"/>
                    <a:pt x="262" y="343"/>
                  </a:cubicBezTo>
                  <a:cubicBezTo>
                    <a:pt x="262" y="343"/>
                    <a:pt x="261" y="338"/>
                    <a:pt x="260" y="337"/>
                  </a:cubicBezTo>
                  <a:cubicBezTo>
                    <a:pt x="260" y="336"/>
                    <a:pt x="257" y="334"/>
                    <a:pt x="257" y="333"/>
                  </a:cubicBezTo>
                  <a:cubicBezTo>
                    <a:pt x="257" y="331"/>
                    <a:pt x="258" y="328"/>
                    <a:pt x="258" y="326"/>
                  </a:cubicBezTo>
                  <a:cubicBezTo>
                    <a:pt x="258" y="324"/>
                    <a:pt x="252" y="323"/>
                    <a:pt x="251" y="323"/>
                  </a:cubicBezTo>
                  <a:cubicBezTo>
                    <a:pt x="250" y="323"/>
                    <a:pt x="251" y="325"/>
                    <a:pt x="251" y="326"/>
                  </a:cubicBezTo>
                  <a:cubicBezTo>
                    <a:pt x="251" y="327"/>
                    <a:pt x="250" y="327"/>
                    <a:pt x="248" y="330"/>
                  </a:cubicBezTo>
                  <a:cubicBezTo>
                    <a:pt x="246" y="332"/>
                    <a:pt x="246" y="331"/>
                    <a:pt x="246" y="332"/>
                  </a:cubicBezTo>
                  <a:cubicBezTo>
                    <a:pt x="245" y="333"/>
                    <a:pt x="244" y="337"/>
                    <a:pt x="244" y="337"/>
                  </a:cubicBezTo>
                  <a:cubicBezTo>
                    <a:pt x="244" y="337"/>
                    <a:pt x="240" y="336"/>
                    <a:pt x="239" y="335"/>
                  </a:cubicBezTo>
                  <a:cubicBezTo>
                    <a:pt x="239" y="334"/>
                    <a:pt x="235" y="332"/>
                    <a:pt x="235" y="332"/>
                  </a:cubicBezTo>
                  <a:cubicBezTo>
                    <a:pt x="235" y="332"/>
                    <a:pt x="238" y="326"/>
                    <a:pt x="239" y="325"/>
                  </a:cubicBezTo>
                  <a:cubicBezTo>
                    <a:pt x="239" y="325"/>
                    <a:pt x="235" y="324"/>
                    <a:pt x="234" y="324"/>
                  </a:cubicBezTo>
                  <a:cubicBezTo>
                    <a:pt x="232" y="324"/>
                    <a:pt x="232" y="325"/>
                    <a:pt x="230" y="325"/>
                  </a:cubicBezTo>
                  <a:cubicBezTo>
                    <a:pt x="228" y="325"/>
                    <a:pt x="225" y="326"/>
                    <a:pt x="222" y="328"/>
                  </a:cubicBezTo>
                  <a:cubicBezTo>
                    <a:pt x="218" y="329"/>
                    <a:pt x="221" y="331"/>
                    <a:pt x="221" y="332"/>
                  </a:cubicBezTo>
                  <a:cubicBezTo>
                    <a:pt x="221" y="333"/>
                    <a:pt x="221" y="334"/>
                    <a:pt x="221" y="336"/>
                  </a:cubicBezTo>
                  <a:cubicBezTo>
                    <a:pt x="221" y="337"/>
                    <a:pt x="219" y="336"/>
                    <a:pt x="218" y="335"/>
                  </a:cubicBezTo>
                  <a:cubicBezTo>
                    <a:pt x="217" y="335"/>
                    <a:pt x="215" y="333"/>
                    <a:pt x="215" y="332"/>
                  </a:cubicBezTo>
                  <a:cubicBezTo>
                    <a:pt x="215" y="331"/>
                    <a:pt x="213" y="331"/>
                    <a:pt x="213" y="331"/>
                  </a:cubicBezTo>
                  <a:cubicBezTo>
                    <a:pt x="212" y="330"/>
                    <a:pt x="210" y="332"/>
                    <a:pt x="209" y="333"/>
                  </a:cubicBezTo>
                  <a:cubicBezTo>
                    <a:pt x="208" y="334"/>
                    <a:pt x="207" y="336"/>
                    <a:pt x="206" y="336"/>
                  </a:cubicBezTo>
                  <a:cubicBezTo>
                    <a:pt x="205" y="337"/>
                    <a:pt x="202" y="339"/>
                    <a:pt x="202" y="340"/>
                  </a:cubicBezTo>
                  <a:cubicBezTo>
                    <a:pt x="201" y="340"/>
                    <a:pt x="202" y="341"/>
                    <a:pt x="200" y="344"/>
                  </a:cubicBezTo>
                  <a:cubicBezTo>
                    <a:pt x="198" y="347"/>
                    <a:pt x="199" y="345"/>
                    <a:pt x="198" y="347"/>
                  </a:cubicBezTo>
                  <a:cubicBezTo>
                    <a:pt x="198" y="348"/>
                    <a:pt x="196" y="348"/>
                    <a:pt x="196" y="348"/>
                  </a:cubicBezTo>
                  <a:cubicBezTo>
                    <a:pt x="196" y="348"/>
                    <a:pt x="192" y="346"/>
                    <a:pt x="191" y="346"/>
                  </a:cubicBezTo>
                  <a:cubicBezTo>
                    <a:pt x="190" y="346"/>
                    <a:pt x="186" y="348"/>
                    <a:pt x="186" y="348"/>
                  </a:cubicBezTo>
                  <a:cubicBezTo>
                    <a:pt x="186" y="350"/>
                    <a:pt x="186" y="350"/>
                    <a:pt x="186" y="350"/>
                  </a:cubicBezTo>
                  <a:cubicBezTo>
                    <a:pt x="186" y="350"/>
                    <a:pt x="188" y="352"/>
                    <a:pt x="188" y="353"/>
                  </a:cubicBezTo>
                  <a:cubicBezTo>
                    <a:pt x="188" y="354"/>
                    <a:pt x="188" y="356"/>
                    <a:pt x="188" y="357"/>
                  </a:cubicBezTo>
                  <a:cubicBezTo>
                    <a:pt x="188" y="358"/>
                    <a:pt x="189" y="359"/>
                    <a:pt x="189" y="360"/>
                  </a:cubicBezTo>
                  <a:cubicBezTo>
                    <a:pt x="189" y="361"/>
                    <a:pt x="190" y="363"/>
                    <a:pt x="190" y="364"/>
                  </a:cubicBezTo>
                  <a:cubicBezTo>
                    <a:pt x="190" y="365"/>
                    <a:pt x="193" y="367"/>
                    <a:pt x="194" y="368"/>
                  </a:cubicBezTo>
                  <a:cubicBezTo>
                    <a:pt x="195" y="369"/>
                    <a:pt x="194" y="369"/>
                    <a:pt x="194" y="371"/>
                  </a:cubicBezTo>
                  <a:cubicBezTo>
                    <a:pt x="194" y="373"/>
                    <a:pt x="195" y="374"/>
                    <a:pt x="195" y="374"/>
                  </a:cubicBezTo>
                  <a:cubicBezTo>
                    <a:pt x="195" y="374"/>
                    <a:pt x="198" y="374"/>
                    <a:pt x="199" y="374"/>
                  </a:cubicBezTo>
                  <a:cubicBezTo>
                    <a:pt x="200" y="374"/>
                    <a:pt x="199" y="374"/>
                    <a:pt x="203" y="375"/>
                  </a:cubicBezTo>
                  <a:cubicBezTo>
                    <a:pt x="206" y="376"/>
                    <a:pt x="207" y="376"/>
                    <a:pt x="210" y="375"/>
                  </a:cubicBezTo>
                  <a:cubicBezTo>
                    <a:pt x="213" y="374"/>
                    <a:pt x="212" y="374"/>
                    <a:pt x="213" y="372"/>
                  </a:cubicBezTo>
                  <a:cubicBezTo>
                    <a:pt x="214" y="371"/>
                    <a:pt x="215" y="370"/>
                    <a:pt x="216" y="369"/>
                  </a:cubicBezTo>
                  <a:cubicBezTo>
                    <a:pt x="217" y="369"/>
                    <a:pt x="221" y="369"/>
                    <a:pt x="222" y="369"/>
                  </a:cubicBezTo>
                  <a:cubicBezTo>
                    <a:pt x="222" y="369"/>
                    <a:pt x="225" y="369"/>
                    <a:pt x="226" y="369"/>
                  </a:cubicBezTo>
                  <a:cubicBezTo>
                    <a:pt x="226" y="369"/>
                    <a:pt x="228" y="370"/>
                    <a:pt x="231" y="371"/>
                  </a:cubicBezTo>
                  <a:cubicBezTo>
                    <a:pt x="233" y="372"/>
                    <a:pt x="233" y="373"/>
                    <a:pt x="233" y="373"/>
                  </a:cubicBezTo>
                  <a:cubicBezTo>
                    <a:pt x="233" y="373"/>
                    <a:pt x="235" y="374"/>
                    <a:pt x="237" y="374"/>
                  </a:cubicBezTo>
                  <a:cubicBezTo>
                    <a:pt x="238" y="375"/>
                    <a:pt x="238" y="376"/>
                    <a:pt x="238" y="378"/>
                  </a:cubicBezTo>
                  <a:cubicBezTo>
                    <a:pt x="238" y="379"/>
                    <a:pt x="240" y="381"/>
                    <a:pt x="241" y="382"/>
                  </a:cubicBezTo>
                  <a:cubicBezTo>
                    <a:pt x="241" y="384"/>
                    <a:pt x="244" y="383"/>
                    <a:pt x="245" y="382"/>
                  </a:cubicBezTo>
                  <a:close/>
                  <a:moveTo>
                    <a:pt x="246" y="385"/>
                  </a:moveTo>
                  <a:cubicBezTo>
                    <a:pt x="246" y="385"/>
                    <a:pt x="245" y="388"/>
                    <a:pt x="245" y="388"/>
                  </a:cubicBezTo>
                  <a:cubicBezTo>
                    <a:pt x="244" y="387"/>
                    <a:pt x="244" y="387"/>
                    <a:pt x="244" y="387"/>
                  </a:cubicBezTo>
                  <a:cubicBezTo>
                    <a:pt x="243" y="386"/>
                    <a:pt x="243" y="386"/>
                    <a:pt x="243" y="386"/>
                  </a:cubicBezTo>
                  <a:cubicBezTo>
                    <a:pt x="243" y="386"/>
                    <a:pt x="242" y="390"/>
                    <a:pt x="242" y="390"/>
                  </a:cubicBezTo>
                  <a:cubicBezTo>
                    <a:pt x="242" y="390"/>
                    <a:pt x="245" y="394"/>
                    <a:pt x="245" y="393"/>
                  </a:cubicBezTo>
                  <a:cubicBezTo>
                    <a:pt x="245" y="392"/>
                    <a:pt x="247" y="390"/>
                    <a:pt x="247" y="390"/>
                  </a:cubicBezTo>
                  <a:cubicBezTo>
                    <a:pt x="247" y="390"/>
                    <a:pt x="248" y="386"/>
                    <a:pt x="248" y="386"/>
                  </a:cubicBezTo>
                  <a:cubicBezTo>
                    <a:pt x="248" y="386"/>
                    <a:pt x="246" y="384"/>
                    <a:pt x="246" y="385"/>
                  </a:cubicBezTo>
                  <a:close/>
                  <a:moveTo>
                    <a:pt x="272" y="386"/>
                  </a:moveTo>
                  <a:cubicBezTo>
                    <a:pt x="272" y="386"/>
                    <a:pt x="271" y="388"/>
                    <a:pt x="271" y="389"/>
                  </a:cubicBezTo>
                  <a:cubicBezTo>
                    <a:pt x="271" y="390"/>
                    <a:pt x="269" y="391"/>
                    <a:pt x="269" y="391"/>
                  </a:cubicBezTo>
                  <a:cubicBezTo>
                    <a:pt x="269" y="392"/>
                    <a:pt x="265" y="393"/>
                    <a:pt x="264" y="394"/>
                  </a:cubicBezTo>
                  <a:cubicBezTo>
                    <a:pt x="263" y="394"/>
                    <a:pt x="259" y="396"/>
                    <a:pt x="259" y="396"/>
                  </a:cubicBezTo>
                  <a:cubicBezTo>
                    <a:pt x="258" y="396"/>
                    <a:pt x="255" y="399"/>
                    <a:pt x="255" y="399"/>
                  </a:cubicBezTo>
                  <a:cubicBezTo>
                    <a:pt x="249" y="401"/>
                    <a:pt x="249" y="401"/>
                    <a:pt x="249" y="401"/>
                  </a:cubicBezTo>
                  <a:cubicBezTo>
                    <a:pt x="248" y="403"/>
                    <a:pt x="251" y="402"/>
                    <a:pt x="251" y="402"/>
                  </a:cubicBezTo>
                  <a:cubicBezTo>
                    <a:pt x="251" y="402"/>
                    <a:pt x="253" y="401"/>
                    <a:pt x="254" y="401"/>
                  </a:cubicBezTo>
                  <a:cubicBezTo>
                    <a:pt x="255" y="400"/>
                    <a:pt x="256" y="400"/>
                    <a:pt x="257" y="399"/>
                  </a:cubicBezTo>
                  <a:cubicBezTo>
                    <a:pt x="257" y="399"/>
                    <a:pt x="260" y="399"/>
                    <a:pt x="260" y="399"/>
                  </a:cubicBezTo>
                  <a:cubicBezTo>
                    <a:pt x="260" y="399"/>
                    <a:pt x="266" y="396"/>
                    <a:pt x="267" y="395"/>
                  </a:cubicBezTo>
                  <a:cubicBezTo>
                    <a:pt x="268" y="394"/>
                    <a:pt x="270" y="393"/>
                    <a:pt x="270" y="392"/>
                  </a:cubicBezTo>
                  <a:cubicBezTo>
                    <a:pt x="271" y="392"/>
                    <a:pt x="272" y="392"/>
                    <a:pt x="274" y="391"/>
                  </a:cubicBezTo>
                  <a:cubicBezTo>
                    <a:pt x="275" y="391"/>
                    <a:pt x="274" y="390"/>
                    <a:pt x="274" y="390"/>
                  </a:cubicBezTo>
                  <a:cubicBezTo>
                    <a:pt x="274" y="390"/>
                    <a:pt x="274" y="390"/>
                    <a:pt x="273" y="389"/>
                  </a:cubicBezTo>
                  <a:cubicBezTo>
                    <a:pt x="273" y="388"/>
                    <a:pt x="275" y="388"/>
                    <a:pt x="275" y="388"/>
                  </a:cubicBezTo>
                  <a:cubicBezTo>
                    <a:pt x="275" y="388"/>
                    <a:pt x="275" y="384"/>
                    <a:pt x="275" y="383"/>
                  </a:cubicBezTo>
                  <a:cubicBezTo>
                    <a:pt x="275" y="383"/>
                    <a:pt x="272" y="385"/>
                    <a:pt x="272" y="386"/>
                  </a:cubicBezTo>
                  <a:close/>
                  <a:moveTo>
                    <a:pt x="302" y="314"/>
                  </a:moveTo>
                  <a:cubicBezTo>
                    <a:pt x="301" y="310"/>
                    <a:pt x="301" y="310"/>
                    <a:pt x="301" y="310"/>
                  </a:cubicBezTo>
                  <a:cubicBezTo>
                    <a:pt x="299" y="309"/>
                    <a:pt x="299" y="309"/>
                    <a:pt x="299" y="309"/>
                  </a:cubicBezTo>
                  <a:cubicBezTo>
                    <a:pt x="299" y="312"/>
                    <a:pt x="299" y="312"/>
                    <a:pt x="299" y="312"/>
                  </a:cubicBezTo>
                  <a:cubicBezTo>
                    <a:pt x="299" y="312"/>
                    <a:pt x="299" y="313"/>
                    <a:pt x="298" y="314"/>
                  </a:cubicBezTo>
                  <a:cubicBezTo>
                    <a:pt x="297" y="315"/>
                    <a:pt x="299" y="317"/>
                    <a:pt x="299" y="317"/>
                  </a:cubicBezTo>
                  <a:cubicBezTo>
                    <a:pt x="299" y="317"/>
                    <a:pt x="303" y="315"/>
                    <a:pt x="303" y="314"/>
                  </a:cubicBezTo>
                  <a:cubicBezTo>
                    <a:pt x="304" y="313"/>
                    <a:pt x="302" y="314"/>
                    <a:pt x="302" y="314"/>
                  </a:cubicBezTo>
                  <a:close/>
                  <a:moveTo>
                    <a:pt x="312" y="312"/>
                  </a:moveTo>
                  <a:cubicBezTo>
                    <a:pt x="312" y="315"/>
                    <a:pt x="312" y="315"/>
                    <a:pt x="312" y="315"/>
                  </a:cubicBezTo>
                  <a:cubicBezTo>
                    <a:pt x="311" y="316"/>
                    <a:pt x="311" y="316"/>
                    <a:pt x="311" y="316"/>
                  </a:cubicBezTo>
                  <a:cubicBezTo>
                    <a:pt x="310" y="315"/>
                    <a:pt x="310" y="315"/>
                    <a:pt x="310" y="315"/>
                  </a:cubicBezTo>
                  <a:cubicBezTo>
                    <a:pt x="309" y="316"/>
                    <a:pt x="309" y="316"/>
                    <a:pt x="309" y="316"/>
                  </a:cubicBezTo>
                  <a:cubicBezTo>
                    <a:pt x="309" y="316"/>
                    <a:pt x="310" y="317"/>
                    <a:pt x="310" y="318"/>
                  </a:cubicBezTo>
                  <a:cubicBezTo>
                    <a:pt x="310" y="319"/>
                    <a:pt x="313" y="319"/>
                    <a:pt x="313" y="319"/>
                  </a:cubicBezTo>
                  <a:cubicBezTo>
                    <a:pt x="313" y="319"/>
                    <a:pt x="316" y="316"/>
                    <a:pt x="316" y="316"/>
                  </a:cubicBezTo>
                  <a:cubicBezTo>
                    <a:pt x="317" y="316"/>
                    <a:pt x="317" y="314"/>
                    <a:pt x="317" y="314"/>
                  </a:cubicBezTo>
                  <a:cubicBezTo>
                    <a:pt x="315" y="312"/>
                    <a:pt x="315" y="312"/>
                    <a:pt x="315" y="312"/>
                  </a:cubicBezTo>
                  <a:lnTo>
                    <a:pt x="312" y="312"/>
                  </a:lnTo>
                  <a:close/>
                  <a:moveTo>
                    <a:pt x="286" y="310"/>
                  </a:moveTo>
                  <a:cubicBezTo>
                    <a:pt x="286" y="310"/>
                    <a:pt x="286" y="310"/>
                    <a:pt x="286" y="309"/>
                  </a:cubicBezTo>
                  <a:cubicBezTo>
                    <a:pt x="285" y="309"/>
                    <a:pt x="284" y="310"/>
                    <a:pt x="284" y="311"/>
                  </a:cubicBezTo>
                  <a:cubicBezTo>
                    <a:pt x="284" y="311"/>
                    <a:pt x="282" y="313"/>
                    <a:pt x="281" y="313"/>
                  </a:cubicBezTo>
                  <a:cubicBezTo>
                    <a:pt x="281" y="314"/>
                    <a:pt x="288" y="314"/>
                    <a:pt x="288" y="314"/>
                  </a:cubicBezTo>
                  <a:cubicBezTo>
                    <a:pt x="289" y="314"/>
                    <a:pt x="290" y="313"/>
                    <a:pt x="290" y="313"/>
                  </a:cubicBezTo>
                  <a:cubicBezTo>
                    <a:pt x="290" y="313"/>
                    <a:pt x="290" y="311"/>
                    <a:pt x="290" y="310"/>
                  </a:cubicBezTo>
                  <a:cubicBezTo>
                    <a:pt x="290" y="310"/>
                    <a:pt x="286" y="310"/>
                    <a:pt x="286" y="3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7" name="Freeform 83"/>
            <p:cNvSpPr>
              <a:spLocks noEditPoints="1"/>
            </p:cNvSpPr>
            <p:nvPr/>
          </p:nvSpPr>
          <p:spPr bwMode="auto">
            <a:xfrm>
              <a:off x="3869" y="3131"/>
              <a:ext cx="520" cy="520"/>
            </a:xfrm>
            <a:custGeom>
              <a:avLst/>
              <a:gdLst>
                <a:gd name="T0" fmla="*/ 115 w 219"/>
                <a:gd name="T1" fmla="*/ 3 h 219"/>
                <a:gd name="T2" fmla="*/ 3 w 219"/>
                <a:gd name="T3" fmla="*/ 103 h 219"/>
                <a:gd name="T4" fmla="*/ 103 w 219"/>
                <a:gd name="T5" fmla="*/ 215 h 219"/>
                <a:gd name="T6" fmla="*/ 215 w 219"/>
                <a:gd name="T7" fmla="*/ 115 h 219"/>
                <a:gd name="T8" fmla="*/ 115 w 219"/>
                <a:gd name="T9" fmla="*/ 3 h 219"/>
                <a:gd name="T10" fmla="*/ 105 w 219"/>
                <a:gd name="T11" fmla="*/ 188 h 219"/>
                <a:gd name="T12" fmla="*/ 30 w 219"/>
                <a:gd name="T13" fmla="*/ 105 h 219"/>
                <a:gd name="T14" fmla="*/ 114 w 219"/>
                <a:gd name="T15" fmla="*/ 30 h 219"/>
                <a:gd name="T16" fmla="*/ 188 w 219"/>
                <a:gd name="T17" fmla="*/ 114 h 219"/>
                <a:gd name="T18" fmla="*/ 105 w 219"/>
                <a:gd name="T19" fmla="*/ 18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219">
                  <a:moveTo>
                    <a:pt x="115" y="3"/>
                  </a:moveTo>
                  <a:cubicBezTo>
                    <a:pt x="57" y="0"/>
                    <a:pt x="6" y="45"/>
                    <a:pt x="3" y="103"/>
                  </a:cubicBezTo>
                  <a:cubicBezTo>
                    <a:pt x="0" y="162"/>
                    <a:pt x="44" y="212"/>
                    <a:pt x="103" y="215"/>
                  </a:cubicBezTo>
                  <a:cubicBezTo>
                    <a:pt x="162" y="219"/>
                    <a:pt x="212" y="174"/>
                    <a:pt x="215" y="115"/>
                  </a:cubicBezTo>
                  <a:cubicBezTo>
                    <a:pt x="219" y="57"/>
                    <a:pt x="174" y="7"/>
                    <a:pt x="115" y="3"/>
                  </a:cubicBezTo>
                  <a:close/>
                  <a:moveTo>
                    <a:pt x="105" y="188"/>
                  </a:moveTo>
                  <a:cubicBezTo>
                    <a:pt x="61" y="186"/>
                    <a:pt x="28" y="148"/>
                    <a:pt x="30" y="105"/>
                  </a:cubicBezTo>
                  <a:cubicBezTo>
                    <a:pt x="33" y="61"/>
                    <a:pt x="70" y="28"/>
                    <a:pt x="114" y="30"/>
                  </a:cubicBezTo>
                  <a:cubicBezTo>
                    <a:pt x="157" y="33"/>
                    <a:pt x="191" y="70"/>
                    <a:pt x="188" y="114"/>
                  </a:cubicBezTo>
                  <a:cubicBezTo>
                    <a:pt x="186" y="158"/>
                    <a:pt x="148" y="191"/>
                    <a:pt x="105" y="1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8" name="Freeform 84"/>
            <p:cNvSpPr/>
            <p:nvPr/>
          </p:nvSpPr>
          <p:spPr bwMode="auto">
            <a:xfrm>
              <a:off x="4280" y="3546"/>
              <a:ext cx="52" cy="52"/>
            </a:xfrm>
            <a:custGeom>
              <a:avLst/>
              <a:gdLst>
                <a:gd name="T0" fmla="*/ 20 w 22"/>
                <a:gd name="T1" fmla="*/ 2 h 22"/>
                <a:gd name="T2" fmla="*/ 19 w 22"/>
                <a:gd name="T3" fmla="*/ 11 h 22"/>
                <a:gd name="T4" fmla="*/ 11 w 22"/>
                <a:gd name="T5" fmla="*/ 19 h 22"/>
                <a:gd name="T6" fmla="*/ 2 w 22"/>
                <a:gd name="T7" fmla="*/ 19 h 22"/>
                <a:gd name="T8" fmla="*/ 2 w 22"/>
                <a:gd name="T9" fmla="*/ 19 h 22"/>
                <a:gd name="T10" fmla="*/ 3 w 22"/>
                <a:gd name="T11" fmla="*/ 11 h 22"/>
                <a:gd name="T12" fmla="*/ 12 w 22"/>
                <a:gd name="T13" fmla="*/ 3 h 22"/>
                <a:gd name="T14" fmla="*/ 20 w 22"/>
                <a:gd name="T15" fmla="*/ 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2">
                  <a:moveTo>
                    <a:pt x="20" y="2"/>
                  </a:moveTo>
                  <a:cubicBezTo>
                    <a:pt x="22" y="4"/>
                    <a:pt x="22" y="8"/>
                    <a:pt x="19" y="11"/>
                  </a:cubicBezTo>
                  <a:cubicBezTo>
                    <a:pt x="11" y="19"/>
                    <a:pt x="11" y="19"/>
                    <a:pt x="11" y="19"/>
                  </a:cubicBezTo>
                  <a:cubicBezTo>
                    <a:pt x="8" y="21"/>
                    <a:pt x="4" y="22"/>
                    <a:pt x="2" y="19"/>
                  </a:cubicBezTo>
                  <a:cubicBezTo>
                    <a:pt x="2" y="19"/>
                    <a:pt x="2" y="19"/>
                    <a:pt x="2" y="19"/>
                  </a:cubicBezTo>
                  <a:cubicBezTo>
                    <a:pt x="0" y="17"/>
                    <a:pt x="0" y="13"/>
                    <a:pt x="3" y="11"/>
                  </a:cubicBezTo>
                  <a:cubicBezTo>
                    <a:pt x="12" y="3"/>
                    <a:pt x="12" y="3"/>
                    <a:pt x="12" y="3"/>
                  </a:cubicBezTo>
                  <a:cubicBezTo>
                    <a:pt x="14" y="0"/>
                    <a:pt x="18" y="0"/>
                    <a:pt x="2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9" name="Freeform 85"/>
            <p:cNvSpPr/>
            <p:nvPr/>
          </p:nvSpPr>
          <p:spPr bwMode="auto">
            <a:xfrm>
              <a:off x="4294" y="3563"/>
              <a:ext cx="223" cy="225"/>
            </a:xfrm>
            <a:custGeom>
              <a:avLst/>
              <a:gdLst>
                <a:gd name="T0" fmla="*/ 90 w 94"/>
                <a:gd name="T1" fmla="*/ 63 h 95"/>
                <a:gd name="T2" fmla="*/ 89 w 94"/>
                <a:gd name="T3" fmla="*/ 77 h 95"/>
                <a:gd name="T4" fmla="*/ 74 w 94"/>
                <a:gd name="T5" fmla="*/ 91 h 95"/>
                <a:gd name="T6" fmla="*/ 60 w 94"/>
                <a:gd name="T7" fmla="*/ 92 h 95"/>
                <a:gd name="T8" fmla="*/ 60 w 94"/>
                <a:gd name="T9" fmla="*/ 92 h 95"/>
                <a:gd name="T10" fmla="*/ 5 w 94"/>
                <a:gd name="T11" fmla="*/ 18 h 95"/>
                <a:gd name="T12" fmla="*/ 19 w 94"/>
                <a:gd name="T13" fmla="*/ 4 h 95"/>
                <a:gd name="T14" fmla="*/ 90 w 94"/>
                <a:gd name="T15" fmla="*/ 63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95">
                  <a:moveTo>
                    <a:pt x="90" y="63"/>
                  </a:moveTo>
                  <a:cubicBezTo>
                    <a:pt x="94" y="66"/>
                    <a:pt x="93" y="73"/>
                    <a:pt x="89" y="77"/>
                  </a:cubicBezTo>
                  <a:cubicBezTo>
                    <a:pt x="74" y="91"/>
                    <a:pt x="74" y="91"/>
                    <a:pt x="74" y="91"/>
                  </a:cubicBezTo>
                  <a:cubicBezTo>
                    <a:pt x="70" y="95"/>
                    <a:pt x="63" y="95"/>
                    <a:pt x="60" y="92"/>
                  </a:cubicBezTo>
                  <a:cubicBezTo>
                    <a:pt x="60" y="92"/>
                    <a:pt x="60" y="92"/>
                    <a:pt x="60" y="92"/>
                  </a:cubicBezTo>
                  <a:cubicBezTo>
                    <a:pt x="56" y="88"/>
                    <a:pt x="0" y="22"/>
                    <a:pt x="5" y="18"/>
                  </a:cubicBezTo>
                  <a:cubicBezTo>
                    <a:pt x="19" y="4"/>
                    <a:pt x="19" y="4"/>
                    <a:pt x="19" y="4"/>
                  </a:cubicBezTo>
                  <a:cubicBezTo>
                    <a:pt x="24" y="0"/>
                    <a:pt x="86" y="59"/>
                    <a:pt x="9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0" name="Freeform 86"/>
            <p:cNvSpPr>
              <a:spLocks noEditPoints="1"/>
            </p:cNvSpPr>
            <p:nvPr/>
          </p:nvSpPr>
          <p:spPr bwMode="auto">
            <a:xfrm>
              <a:off x="3233" y="2705"/>
              <a:ext cx="1120" cy="1124"/>
            </a:xfrm>
            <a:custGeom>
              <a:avLst/>
              <a:gdLst>
                <a:gd name="T0" fmla="*/ 446 w 472"/>
                <a:gd name="T1" fmla="*/ 292 h 473"/>
                <a:gd name="T2" fmla="*/ 446 w 472"/>
                <a:gd name="T3" fmla="*/ 288 h 473"/>
                <a:gd name="T4" fmla="*/ 443 w 472"/>
                <a:gd name="T5" fmla="*/ 267 h 473"/>
                <a:gd name="T6" fmla="*/ 413 w 472"/>
                <a:gd name="T7" fmla="*/ 347 h 473"/>
                <a:gd name="T8" fmla="*/ 446 w 472"/>
                <a:gd name="T9" fmla="*/ 292 h 473"/>
                <a:gd name="T10" fmla="*/ 370 w 472"/>
                <a:gd name="T11" fmla="*/ 404 h 473"/>
                <a:gd name="T12" fmla="*/ 362 w 472"/>
                <a:gd name="T13" fmla="*/ 403 h 473"/>
                <a:gd name="T14" fmla="*/ 237 w 472"/>
                <a:gd name="T15" fmla="*/ 445 h 473"/>
                <a:gd name="T16" fmla="*/ 89 w 472"/>
                <a:gd name="T17" fmla="*/ 384 h 473"/>
                <a:gd name="T18" fmla="*/ 28 w 472"/>
                <a:gd name="T19" fmla="*/ 236 h 473"/>
                <a:gd name="T20" fmla="*/ 89 w 472"/>
                <a:gd name="T21" fmla="*/ 89 h 473"/>
                <a:gd name="T22" fmla="*/ 237 w 472"/>
                <a:gd name="T23" fmla="*/ 28 h 473"/>
                <a:gd name="T24" fmla="*/ 384 w 472"/>
                <a:gd name="T25" fmla="*/ 89 h 473"/>
                <a:gd name="T26" fmla="*/ 440 w 472"/>
                <a:gd name="T27" fmla="*/ 191 h 473"/>
                <a:gd name="T28" fmla="*/ 472 w 472"/>
                <a:gd name="T29" fmla="*/ 222 h 473"/>
                <a:gd name="T30" fmla="*/ 237 w 472"/>
                <a:gd name="T31" fmla="*/ 0 h 473"/>
                <a:gd name="T32" fmla="*/ 0 w 472"/>
                <a:gd name="T33" fmla="*/ 236 h 473"/>
                <a:gd name="T34" fmla="*/ 237 w 472"/>
                <a:gd name="T35" fmla="*/ 473 h 473"/>
                <a:gd name="T36" fmla="*/ 406 w 472"/>
                <a:gd name="T37" fmla="*/ 401 h 473"/>
                <a:gd name="T38" fmla="*/ 377 w 472"/>
                <a:gd name="T39" fmla="*/ 404 h 473"/>
                <a:gd name="T40" fmla="*/ 370 w 472"/>
                <a:gd name="T41" fmla="*/ 404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2" h="473">
                  <a:moveTo>
                    <a:pt x="446" y="292"/>
                  </a:moveTo>
                  <a:cubicBezTo>
                    <a:pt x="446" y="291"/>
                    <a:pt x="446" y="290"/>
                    <a:pt x="446" y="288"/>
                  </a:cubicBezTo>
                  <a:cubicBezTo>
                    <a:pt x="446" y="281"/>
                    <a:pt x="445" y="274"/>
                    <a:pt x="443" y="267"/>
                  </a:cubicBezTo>
                  <a:cubicBezTo>
                    <a:pt x="439" y="296"/>
                    <a:pt x="428" y="323"/>
                    <a:pt x="413" y="347"/>
                  </a:cubicBezTo>
                  <a:cubicBezTo>
                    <a:pt x="432" y="336"/>
                    <a:pt x="445" y="316"/>
                    <a:pt x="446" y="292"/>
                  </a:cubicBezTo>
                  <a:close/>
                  <a:moveTo>
                    <a:pt x="370" y="404"/>
                  </a:moveTo>
                  <a:cubicBezTo>
                    <a:pt x="368" y="404"/>
                    <a:pt x="365" y="404"/>
                    <a:pt x="362" y="403"/>
                  </a:cubicBezTo>
                  <a:cubicBezTo>
                    <a:pt x="327" y="430"/>
                    <a:pt x="284" y="445"/>
                    <a:pt x="237" y="445"/>
                  </a:cubicBezTo>
                  <a:cubicBezTo>
                    <a:pt x="179" y="445"/>
                    <a:pt x="127" y="422"/>
                    <a:pt x="89" y="384"/>
                  </a:cubicBezTo>
                  <a:cubicBezTo>
                    <a:pt x="51" y="346"/>
                    <a:pt x="28" y="294"/>
                    <a:pt x="28" y="236"/>
                  </a:cubicBezTo>
                  <a:cubicBezTo>
                    <a:pt x="28" y="179"/>
                    <a:pt x="51" y="127"/>
                    <a:pt x="89" y="89"/>
                  </a:cubicBezTo>
                  <a:cubicBezTo>
                    <a:pt x="127" y="51"/>
                    <a:pt x="179" y="28"/>
                    <a:pt x="237" y="28"/>
                  </a:cubicBezTo>
                  <a:cubicBezTo>
                    <a:pt x="294" y="28"/>
                    <a:pt x="346" y="51"/>
                    <a:pt x="384" y="89"/>
                  </a:cubicBezTo>
                  <a:cubicBezTo>
                    <a:pt x="412" y="116"/>
                    <a:pt x="432" y="152"/>
                    <a:pt x="440" y="191"/>
                  </a:cubicBezTo>
                  <a:cubicBezTo>
                    <a:pt x="453" y="199"/>
                    <a:pt x="464" y="210"/>
                    <a:pt x="472" y="222"/>
                  </a:cubicBezTo>
                  <a:cubicBezTo>
                    <a:pt x="465" y="98"/>
                    <a:pt x="362" y="0"/>
                    <a:pt x="237" y="0"/>
                  </a:cubicBezTo>
                  <a:cubicBezTo>
                    <a:pt x="106" y="0"/>
                    <a:pt x="0" y="106"/>
                    <a:pt x="0" y="236"/>
                  </a:cubicBezTo>
                  <a:cubicBezTo>
                    <a:pt x="0" y="367"/>
                    <a:pt x="106" y="473"/>
                    <a:pt x="237" y="473"/>
                  </a:cubicBezTo>
                  <a:cubicBezTo>
                    <a:pt x="303" y="473"/>
                    <a:pt x="363" y="445"/>
                    <a:pt x="406" y="401"/>
                  </a:cubicBezTo>
                  <a:cubicBezTo>
                    <a:pt x="397" y="403"/>
                    <a:pt x="387" y="404"/>
                    <a:pt x="377" y="404"/>
                  </a:cubicBezTo>
                  <a:cubicBezTo>
                    <a:pt x="375" y="404"/>
                    <a:pt x="373" y="404"/>
                    <a:pt x="370" y="4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31" name="矩形 30"/>
          <p:cNvSpPr/>
          <p:nvPr/>
        </p:nvSpPr>
        <p:spPr>
          <a:xfrm>
            <a:off x="0" y="45387"/>
            <a:ext cx="2878844" cy="434989"/>
          </a:xfrm>
          <a:prstGeom prst="rect">
            <a:avLst/>
          </a:prstGeom>
          <a:effectLst/>
        </p:spPr>
        <p:txBody>
          <a:bodyPr wrap="square" lIns="65023" tIns="32511" rIns="65023" bIns="32511">
            <a:spAutoFit/>
          </a:bodyPr>
          <a:lstStyle/>
          <a:p>
            <a:pPr algn="ctr" fontAlgn="auto">
              <a:spcBef>
                <a:spcPts val="0"/>
              </a:spcBef>
              <a:spcAft>
                <a:spcPts val="0"/>
              </a:spcAft>
              <a:defRPr/>
            </a:pPr>
            <a:r>
              <a:rPr lang="zh-CN" altLang="en-US" sz="2400" dirty="0">
                <a:latin typeface="Franklin Gothic Medium" panose="020B0603020102020204" pitchFamily="34" charset="0"/>
                <a:ea typeface="微软雅黑" panose="020B0503020204020204" pitchFamily="34" charset="-122"/>
              </a:rPr>
              <a:t>点击此处输入标题</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fill="hold"/>
                                        <p:tgtEl>
                                          <p:spTgt spid="13"/>
                                        </p:tgtEl>
                                        <p:attrNameLst>
                                          <p:attrName>ppt_x</p:attrName>
                                        </p:attrNameLst>
                                      </p:cBhvr>
                                      <p:tavLst>
                                        <p:tav tm="0">
                                          <p:val>
                                            <p:strVal val="#ppt_x"/>
                                          </p:val>
                                        </p:tav>
                                        <p:tav tm="100000">
                                          <p:val>
                                            <p:strVal val="#ppt_x"/>
                                          </p:val>
                                        </p:tav>
                                      </p:tavLst>
                                    </p:anim>
                                    <p:anim calcmode="lin" valueType="num">
                                      <p:cBhvr additive="base">
                                        <p:cTn id="63" dur="500" fill="hold"/>
                                        <p:tgtEl>
                                          <p:spTgt spid="13"/>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500" fill="hold"/>
                                        <p:tgtEl>
                                          <p:spTgt spid="15"/>
                                        </p:tgtEl>
                                        <p:attrNameLst>
                                          <p:attrName>ppt_x</p:attrName>
                                        </p:attrNameLst>
                                      </p:cBhvr>
                                      <p:tavLst>
                                        <p:tav tm="0">
                                          <p:val>
                                            <p:strVal val="#ppt_x"/>
                                          </p:val>
                                        </p:tav>
                                        <p:tav tm="100000">
                                          <p:val>
                                            <p:strVal val="#ppt_x"/>
                                          </p:val>
                                        </p:tav>
                                      </p:tavLst>
                                    </p:anim>
                                    <p:anim calcmode="lin" valueType="num">
                                      <p:cBhvr additive="base">
                                        <p:cTn id="73" dur="500" fill="hold"/>
                                        <p:tgtEl>
                                          <p:spTgt spid="15"/>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ppt_x"/>
                                          </p:val>
                                        </p:tav>
                                        <p:tav tm="100000">
                                          <p:val>
                                            <p:strVal val="#ppt_x"/>
                                          </p:val>
                                        </p:tav>
                                      </p:tavLst>
                                    </p:anim>
                                    <p:anim calcmode="lin" valueType="num">
                                      <p:cBhvr additive="base">
                                        <p:cTn id="78" dur="500" fill="hold"/>
                                        <p:tgtEl>
                                          <p:spTgt spid="1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additive="base">
                                        <p:cTn id="82" dur="500" fill="hold"/>
                                        <p:tgtEl>
                                          <p:spTgt spid="17"/>
                                        </p:tgtEl>
                                        <p:attrNameLst>
                                          <p:attrName>ppt_x</p:attrName>
                                        </p:attrNameLst>
                                      </p:cBhvr>
                                      <p:tavLst>
                                        <p:tav tm="0">
                                          <p:val>
                                            <p:strVal val="#ppt_x"/>
                                          </p:val>
                                        </p:tav>
                                        <p:tav tm="100000">
                                          <p:val>
                                            <p:strVal val="#ppt_x"/>
                                          </p:val>
                                        </p:tav>
                                      </p:tavLst>
                                    </p:anim>
                                    <p:anim calcmode="lin" valueType="num">
                                      <p:cBhvr additive="base">
                                        <p:cTn id="83" dur="500" fill="hold"/>
                                        <p:tgtEl>
                                          <p:spTgt spid="17"/>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500" fill="hold"/>
                                        <p:tgtEl>
                                          <p:spTgt spid="18"/>
                                        </p:tgtEl>
                                        <p:attrNameLst>
                                          <p:attrName>ppt_x</p:attrName>
                                        </p:attrNameLst>
                                      </p:cBhvr>
                                      <p:tavLst>
                                        <p:tav tm="0">
                                          <p:val>
                                            <p:strVal val="#ppt_x"/>
                                          </p:val>
                                        </p:tav>
                                        <p:tav tm="100000">
                                          <p:val>
                                            <p:strVal val="#ppt_x"/>
                                          </p:val>
                                        </p:tav>
                                      </p:tavLst>
                                    </p:anim>
                                    <p:anim calcmode="lin" valueType="num">
                                      <p:cBhvr additive="base">
                                        <p:cTn id="88" dur="500" fill="hold"/>
                                        <p:tgtEl>
                                          <p:spTgt spid="18"/>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additive="base">
                                        <p:cTn id="92" dur="500" fill="hold"/>
                                        <p:tgtEl>
                                          <p:spTgt spid="19"/>
                                        </p:tgtEl>
                                        <p:attrNameLst>
                                          <p:attrName>ppt_x</p:attrName>
                                        </p:attrNameLst>
                                      </p:cBhvr>
                                      <p:tavLst>
                                        <p:tav tm="0">
                                          <p:val>
                                            <p:strVal val="#ppt_x"/>
                                          </p:val>
                                        </p:tav>
                                        <p:tav tm="100000">
                                          <p:val>
                                            <p:strVal val="#ppt_x"/>
                                          </p:val>
                                        </p:tav>
                                      </p:tavLst>
                                    </p:anim>
                                    <p:anim calcmode="lin" valueType="num">
                                      <p:cBhvr additive="base">
                                        <p:cTn id="93" dur="500" fill="hold"/>
                                        <p:tgtEl>
                                          <p:spTgt spid="19"/>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500" fill="hold"/>
                                        <p:tgtEl>
                                          <p:spTgt spid="20"/>
                                        </p:tgtEl>
                                        <p:attrNameLst>
                                          <p:attrName>ppt_x</p:attrName>
                                        </p:attrNameLst>
                                      </p:cBhvr>
                                      <p:tavLst>
                                        <p:tav tm="0">
                                          <p:val>
                                            <p:strVal val="#ppt_x"/>
                                          </p:val>
                                        </p:tav>
                                        <p:tav tm="100000">
                                          <p:val>
                                            <p:strVal val="#ppt_x"/>
                                          </p:val>
                                        </p:tav>
                                      </p:tavLst>
                                    </p:anim>
                                    <p:anim calcmode="lin" valueType="num">
                                      <p:cBhvr additive="base">
                                        <p:cTn id="98" dur="500" fill="hold"/>
                                        <p:tgtEl>
                                          <p:spTgt spid="20"/>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nodeType="afterEffect">
                                  <p:stCondLst>
                                    <p:cond delay="0"/>
                                  </p:stCondLst>
                                  <p:childTnLst>
                                    <p:set>
                                      <p:cBhvr>
                                        <p:cTn id="101" dur="1" fill="hold">
                                          <p:stCondLst>
                                            <p:cond delay="0"/>
                                          </p:stCondLst>
                                        </p:cTn>
                                        <p:tgtEl>
                                          <p:spTgt spid="25"/>
                                        </p:tgtEl>
                                        <p:attrNameLst>
                                          <p:attrName>style.visibility</p:attrName>
                                        </p:attrNameLst>
                                      </p:cBhvr>
                                      <p:to>
                                        <p:strVal val="visible"/>
                                      </p:to>
                                    </p:set>
                                    <p:anim calcmode="lin" valueType="num">
                                      <p:cBhvr additive="base">
                                        <p:cTn id="102" dur="500" fill="hold"/>
                                        <p:tgtEl>
                                          <p:spTgt spid="25"/>
                                        </p:tgtEl>
                                        <p:attrNameLst>
                                          <p:attrName>ppt_x</p:attrName>
                                        </p:attrNameLst>
                                      </p:cBhvr>
                                      <p:tavLst>
                                        <p:tav tm="0">
                                          <p:val>
                                            <p:strVal val="#ppt_x"/>
                                          </p:val>
                                        </p:tav>
                                        <p:tav tm="100000">
                                          <p:val>
                                            <p:strVal val="#ppt_x"/>
                                          </p:val>
                                        </p:tav>
                                      </p:tavLst>
                                    </p:anim>
                                    <p:anim calcmode="lin" valueType="num">
                                      <p:cBhvr additive="base">
                                        <p:cTn id="10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56" presetClass="entr" presetSubtype="0" fill="hold" grpId="0" nodeType="clickEffect">
                                  <p:stCondLst>
                                    <p:cond delay="0"/>
                                  </p:stCondLst>
                                  <p:iterate type="lt">
                                    <p:tmPct val="10000"/>
                                  </p:iterate>
                                  <p:childTnLst>
                                    <p:set>
                                      <p:cBhvr>
                                        <p:cTn id="107" dur="1" fill="hold">
                                          <p:stCondLst>
                                            <p:cond delay="0"/>
                                          </p:stCondLst>
                                        </p:cTn>
                                        <p:tgtEl>
                                          <p:spTgt spid="31"/>
                                        </p:tgtEl>
                                        <p:attrNameLst>
                                          <p:attrName>style.visibility</p:attrName>
                                        </p:attrNameLst>
                                      </p:cBhvr>
                                      <p:to>
                                        <p:strVal val="visible"/>
                                      </p:to>
                                    </p:set>
                                    <p:anim by="(-#ppt_w*2)" calcmode="lin" valueType="num">
                                      <p:cBhvr rctx="PPT">
                                        <p:cTn id="108" dur="250" autoRev="1" fill="hold">
                                          <p:stCondLst>
                                            <p:cond delay="0"/>
                                          </p:stCondLst>
                                        </p:cTn>
                                        <p:tgtEl>
                                          <p:spTgt spid="31"/>
                                        </p:tgtEl>
                                        <p:attrNameLst>
                                          <p:attrName>ppt_w</p:attrName>
                                        </p:attrNameLst>
                                      </p:cBhvr>
                                    </p:anim>
                                    <p:anim by="(#ppt_w*0.50)" calcmode="lin" valueType="num">
                                      <p:cBhvr>
                                        <p:cTn id="109" dur="250" decel="50000" autoRev="1" fill="hold">
                                          <p:stCondLst>
                                            <p:cond delay="0"/>
                                          </p:stCondLst>
                                        </p:cTn>
                                        <p:tgtEl>
                                          <p:spTgt spid="31"/>
                                        </p:tgtEl>
                                        <p:attrNameLst>
                                          <p:attrName>ppt_x</p:attrName>
                                        </p:attrNameLst>
                                      </p:cBhvr>
                                    </p:anim>
                                    <p:anim from="(-#ppt_h/2)" to="(#ppt_y)" calcmode="lin" valueType="num">
                                      <p:cBhvr>
                                        <p:cTn id="110" dur="500" fill="hold">
                                          <p:stCondLst>
                                            <p:cond delay="0"/>
                                          </p:stCondLst>
                                        </p:cTn>
                                        <p:tgtEl>
                                          <p:spTgt spid="31"/>
                                        </p:tgtEl>
                                        <p:attrNameLst>
                                          <p:attrName>ppt_y</p:attrName>
                                        </p:attrNameLst>
                                      </p:cBhvr>
                                    </p:anim>
                                    <p:animRot by="21600000">
                                      <p:cBhvr>
                                        <p:cTn id="111" dur="500" fill="hold">
                                          <p:stCondLst>
                                            <p:cond delay="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P spid="11" grpId="0"/>
      <p:bldP spid="12" grpId="0"/>
      <p:bldP spid="13" grpId="0"/>
      <p:bldP spid="14" grpId="0"/>
      <p:bldP spid="15" grpId="0"/>
      <p:bldP spid="16" grpId="0"/>
      <p:bldP spid="17" grpId="0"/>
      <p:bldP spid="18" grpId="0"/>
      <p:bldP spid="19"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759279" y="2850372"/>
            <a:ext cx="7625443" cy="0"/>
          </a:xfrm>
          <a:prstGeom prst="line">
            <a:avLst/>
          </a:prstGeom>
          <a:ln w="12700">
            <a:solidFill>
              <a:schemeClr val="bg1">
                <a:lumMod val="65000"/>
              </a:schemeClr>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1216480" y="1497301"/>
            <a:ext cx="938265" cy="1785309"/>
            <a:chOff x="1464547" y="2613409"/>
            <a:chExt cx="1251020" cy="2380412"/>
          </a:xfrm>
        </p:grpSpPr>
        <p:grpSp>
          <p:nvGrpSpPr>
            <p:cNvPr id="4" name="组合 3"/>
            <p:cNvGrpSpPr/>
            <p:nvPr/>
          </p:nvGrpSpPr>
          <p:grpSpPr>
            <a:xfrm>
              <a:off x="2032907" y="3616778"/>
              <a:ext cx="114300" cy="1377043"/>
              <a:chOff x="2032907" y="3548743"/>
              <a:chExt cx="114300" cy="1377043"/>
            </a:xfrm>
          </p:grpSpPr>
          <p:cxnSp>
            <p:nvCxnSpPr>
              <p:cNvPr id="6" name="直接连接符 5"/>
              <p:cNvCxnSpPr/>
              <p:nvPr/>
            </p:nvCxnSpPr>
            <p:spPr>
              <a:xfrm>
                <a:off x="2090057" y="3548743"/>
                <a:ext cx="0" cy="126274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2032907" y="4811486"/>
                <a:ext cx="114300" cy="114300"/>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椭圆 4"/>
            <p:cNvSpPr/>
            <p:nvPr/>
          </p:nvSpPr>
          <p:spPr>
            <a:xfrm>
              <a:off x="1464547" y="2613409"/>
              <a:ext cx="1251020" cy="1251020"/>
            </a:xfrm>
            <a:prstGeom prst="ellipse">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2786980" y="797842"/>
            <a:ext cx="1477736" cy="2484769"/>
            <a:chOff x="3272205" y="1680796"/>
            <a:chExt cx="1970314" cy="3313025"/>
          </a:xfrm>
        </p:grpSpPr>
        <p:grpSp>
          <p:nvGrpSpPr>
            <p:cNvPr id="9" name="组合 8"/>
            <p:cNvGrpSpPr/>
            <p:nvPr/>
          </p:nvGrpSpPr>
          <p:grpSpPr>
            <a:xfrm>
              <a:off x="4200211" y="3616778"/>
              <a:ext cx="114300" cy="1377043"/>
              <a:chOff x="2032907" y="3548743"/>
              <a:chExt cx="114300" cy="1377043"/>
            </a:xfrm>
          </p:grpSpPr>
          <p:cxnSp>
            <p:nvCxnSpPr>
              <p:cNvPr id="11" name="直接连接符 10"/>
              <p:cNvCxnSpPr/>
              <p:nvPr/>
            </p:nvCxnSpPr>
            <p:spPr>
              <a:xfrm>
                <a:off x="2090057" y="3548743"/>
                <a:ext cx="0" cy="126274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2032907" y="4811486"/>
                <a:ext cx="114300" cy="114300"/>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椭圆 9"/>
            <p:cNvSpPr/>
            <p:nvPr/>
          </p:nvSpPr>
          <p:spPr>
            <a:xfrm>
              <a:off x="3272205" y="1680796"/>
              <a:ext cx="1970314" cy="1970314"/>
            </a:xfrm>
            <a:prstGeom prst="ellipse">
              <a:avLst/>
            </a:prstGeom>
            <a:solidFill>
              <a:srgbClr val="FF7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4866805" y="797842"/>
            <a:ext cx="1477736" cy="2484769"/>
            <a:chOff x="3272204" y="1680796"/>
            <a:chExt cx="1970314" cy="3313025"/>
          </a:xfrm>
        </p:grpSpPr>
        <p:grpSp>
          <p:nvGrpSpPr>
            <p:cNvPr id="14" name="组合 13"/>
            <p:cNvGrpSpPr/>
            <p:nvPr/>
          </p:nvGrpSpPr>
          <p:grpSpPr>
            <a:xfrm>
              <a:off x="4200211" y="3616778"/>
              <a:ext cx="114300" cy="1377043"/>
              <a:chOff x="2032907" y="3548743"/>
              <a:chExt cx="114300" cy="1377043"/>
            </a:xfrm>
          </p:grpSpPr>
          <p:cxnSp>
            <p:nvCxnSpPr>
              <p:cNvPr id="16" name="直接连接符 15"/>
              <p:cNvCxnSpPr/>
              <p:nvPr/>
            </p:nvCxnSpPr>
            <p:spPr>
              <a:xfrm>
                <a:off x="2090057" y="3548743"/>
                <a:ext cx="0" cy="126274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2032907" y="4811486"/>
                <a:ext cx="114300" cy="114300"/>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椭圆 14"/>
            <p:cNvSpPr/>
            <p:nvPr/>
          </p:nvSpPr>
          <p:spPr>
            <a:xfrm>
              <a:off x="3272204" y="1680796"/>
              <a:ext cx="1970314" cy="1970314"/>
            </a:xfrm>
            <a:prstGeom prst="ellipse">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961703" y="1497301"/>
            <a:ext cx="938265" cy="1785309"/>
            <a:chOff x="1464547" y="2613409"/>
            <a:chExt cx="1251020" cy="2380412"/>
          </a:xfrm>
        </p:grpSpPr>
        <p:grpSp>
          <p:nvGrpSpPr>
            <p:cNvPr id="19" name="组合 18"/>
            <p:cNvGrpSpPr/>
            <p:nvPr/>
          </p:nvGrpSpPr>
          <p:grpSpPr>
            <a:xfrm>
              <a:off x="2032907" y="3616778"/>
              <a:ext cx="114300" cy="1377043"/>
              <a:chOff x="2032907" y="3548743"/>
              <a:chExt cx="114300" cy="1377043"/>
            </a:xfrm>
          </p:grpSpPr>
          <p:cxnSp>
            <p:nvCxnSpPr>
              <p:cNvPr id="21" name="直接连接符 20"/>
              <p:cNvCxnSpPr/>
              <p:nvPr/>
            </p:nvCxnSpPr>
            <p:spPr>
              <a:xfrm>
                <a:off x="2090057" y="3548743"/>
                <a:ext cx="0" cy="126274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2032907" y="4811486"/>
                <a:ext cx="114300" cy="114300"/>
              </a:xfrm>
              <a:prstGeom prst="ellipse">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椭圆 19"/>
            <p:cNvSpPr/>
            <p:nvPr/>
          </p:nvSpPr>
          <p:spPr>
            <a:xfrm>
              <a:off x="1464547" y="2613409"/>
              <a:ext cx="1251020" cy="125102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KSO_Shape"/>
          <p:cNvSpPr/>
          <p:nvPr/>
        </p:nvSpPr>
        <p:spPr>
          <a:xfrm>
            <a:off x="7241458" y="1695487"/>
            <a:ext cx="378755" cy="629510"/>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24" name="KSO_Shape"/>
          <p:cNvSpPr/>
          <p:nvPr/>
        </p:nvSpPr>
        <p:spPr bwMode="auto">
          <a:xfrm>
            <a:off x="1373719" y="1706964"/>
            <a:ext cx="629510" cy="611675"/>
          </a:xfrm>
          <a:custGeom>
            <a:avLst/>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p:spPr>
        <p:txBody>
          <a:bodyPr lIns="68580" tIns="34290" rIns="68580" bIns="34290"/>
          <a:lstStyle/>
          <a:p>
            <a:endParaRPr lang="zh-CN" altLang="en-US"/>
          </a:p>
        </p:txBody>
      </p:sp>
      <p:sp>
        <p:nvSpPr>
          <p:cNvPr id="25" name="KSO_Shape"/>
          <p:cNvSpPr/>
          <p:nvPr/>
        </p:nvSpPr>
        <p:spPr bwMode="auto">
          <a:xfrm>
            <a:off x="5251382" y="1155999"/>
            <a:ext cx="708581" cy="900739"/>
          </a:xfrm>
          <a:custGeom>
            <a:avLst/>
            <a:gdLst>
              <a:gd name="T0" fmla="*/ 769455 w 4116"/>
              <a:gd name="T1" fmla="*/ 749055 h 5239"/>
              <a:gd name="T2" fmla="*/ 608652 w 4116"/>
              <a:gd name="T3" fmla="*/ 766145 h 5239"/>
              <a:gd name="T4" fmla="*/ 337614 w 4116"/>
              <a:gd name="T5" fmla="*/ 920683 h 5239"/>
              <a:gd name="T6" fmla="*/ 253575 w 4116"/>
              <a:gd name="T7" fmla="*/ 1028315 h 5239"/>
              <a:gd name="T8" fmla="*/ 196457 w 4116"/>
              <a:gd name="T9" fmla="*/ 1154127 h 5239"/>
              <a:gd name="T10" fmla="*/ 171354 w 4116"/>
              <a:gd name="T11" fmla="*/ 1294120 h 5239"/>
              <a:gd name="T12" fmla="*/ 176811 w 4116"/>
              <a:gd name="T13" fmla="*/ 1414842 h 5239"/>
              <a:gd name="T14" fmla="*/ 210645 w 4116"/>
              <a:gd name="T15" fmla="*/ 1539199 h 5239"/>
              <a:gd name="T16" fmla="*/ 269218 w 4116"/>
              <a:gd name="T17" fmla="*/ 1650103 h 5239"/>
              <a:gd name="T18" fmla="*/ 349620 w 4116"/>
              <a:gd name="T19" fmla="*/ 1745371 h 5239"/>
              <a:gd name="T20" fmla="*/ 448940 w 4116"/>
              <a:gd name="T21" fmla="*/ 1821368 h 5239"/>
              <a:gd name="T22" fmla="*/ 563539 w 4116"/>
              <a:gd name="T23" fmla="*/ 1874456 h 5239"/>
              <a:gd name="T24" fmla="*/ 689781 w 4116"/>
              <a:gd name="T25" fmla="*/ 1902091 h 5239"/>
              <a:gd name="T26" fmla="*/ 808019 w 4116"/>
              <a:gd name="T27" fmla="*/ 1902091 h 5239"/>
              <a:gd name="T28" fmla="*/ 934624 w 4116"/>
              <a:gd name="T29" fmla="*/ 1874456 h 5239"/>
              <a:gd name="T30" fmla="*/ 1048860 w 4116"/>
              <a:gd name="T31" fmla="*/ 1821368 h 5239"/>
              <a:gd name="T32" fmla="*/ 1147816 w 4116"/>
              <a:gd name="T33" fmla="*/ 1745371 h 5239"/>
              <a:gd name="T34" fmla="*/ 1228218 w 4116"/>
              <a:gd name="T35" fmla="*/ 1650103 h 5239"/>
              <a:gd name="T36" fmla="*/ 1287155 w 4116"/>
              <a:gd name="T37" fmla="*/ 1539199 h 5239"/>
              <a:gd name="T38" fmla="*/ 1320625 w 4116"/>
              <a:gd name="T39" fmla="*/ 1414842 h 5239"/>
              <a:gd name="T40" fmla="*/ 1326082 w 4116"/>
              <a:gd name="T41" fmla="*/ 1291575 h 5239"/>
              <a:gd name="T42" fmla="*/ 1296977 w 4116"/>
              <a:gd name="T43" fmla="*/ 1141400 h 5239"/>
              <a:gd name="T44" fmla="*/ 1231128 w 4116"/>
              <a:gd name="T45" fmla="*/ 1007588 h 5239"/>
              <a:gd name="T46" fmla="*/ 1134355 w 4116"/>
              <a:gd name="T47" fmla="*/ 895957 h 5239"/>
              <a:gd name="T48" fmla="*/ 1120530 w 4116"/>
              <a:gd name="T49" fmla="*/ 1326846 h 5239"/>
              <a:gd name="T50" fmla="*/ 1110708 w 4116"/>
              <a:gd name="T51" fmla="*/ 1410478 h 5239"/>
              <a:gd name="T52" fmla="*/ 1075418 w 4116"/>
              <a:gd name="T53" fmla="*/ 1503928 h 5239"/>
              <a:gd name="T54" fmla="*/ 971005 w 4116"/>
              <a:gd name="T55" fmla="*/ 1624286 h 5239"/>
              <a:gd name="T56" fmla="*/ 859316 w 4116"/>
              <a:gd name="T57" fmla="*/ 1681738 h 5239"/>
              <a:gd name="T58" fmla="*/ 777459 w 4116"/>
              <a:gd name="T59" fmla="*/ 1697374 h 5239"/>
              <a:gd name="T60" fmla="*/ 701787 w 4116"/>
              <a:gd name="T61" fmla="*/ 1695192 h 5239"/>
              <a:gd name="T62" fmla="*/ 621385 w 4116"/>
              <a:gd name="T63" fmla="*/ 1675556 h 5239"/>
              <a:gd name="T64" fmla="*/ 499509 w 4116"/>
              <a:gd name="T65" fmla="*/ 1601742 h 5239"/>
              <a:gd name="T66" fmla="*/ 406738 w 4116"/>
              <a:gd name="T67" fmla="*/ 1471203 h 5239"/>
              <a:gd name="T68" fmla="*/ 383090 w 4116"/>
              <a:gd name="T69" fmla="*/ 1392297 h 5239"/>
              <a:gd name="T70" fmla="*/ 377269 w 4116"/>
              <a:gd name="T71" fmla="*/ 1317028 h 5239"/>
              <a:gd name="T72" fmla="*/ 388911 w 4116"/>
              <a:gd name="T73" fmla="*/ 1234123 h 5239"/>
              <a:gd name="T74" fmla="*/ 431113 w 4116"/>
              <a:gd name="T75" fmla="*/ 1134491 h 5239"/>
              <a:gd name="T76" fmla="*/ 541347 w 4116"/>
              <a:gd name="T77" fmla="*/ 1018860 h 5239"/>
              <a:gd name="T78" fmla="*/ 647215 w 4116"/>
              <a:gd name="T79" fmla="*/ 969772 h 5239"/>
              <a:gd name="T80" fmla="*/ 729800 w 4116"/>
              <a:gd name="T81" fmla="*/ 955954 h 5239"/>
              <a:gd name="T82" fmla="*/ 805472 w 4116"/>
              <a:gd name="T83" fmla="*/ 959954 h 5239"/>
              <a:gd name="T84" fmla="*/ 884782 w 4116"/>
              <a:gd name="T85" fmla="*/ 981771 h 5239"/>
              <a:gd name="T86" fmla="*/ 1011388 w 4116"/>
              <a:gd name="T87" fmla="*/ 1064676 h 5239"/>
              <a:gd name="T88" fmla="*/ 1094700 w 4116"/>
              <a:gd name="T89" fmla="*/ 1190852 h 5239"/>
              <a:gd name="T90" fmla="*/ 1116165 w 4116"/>
              <a:gd name="T91" fmla="*/ 1270485 h 5239"/>
              <a:gd name="T92" fmla="*/ 0 w 4116"/>
              <a:gd name="T93" fmla="*/ 167992 h 5239"/>
              <a:gd name="T94" fmla="*/ 419835 w 4116"/>
              <a:gd name="T95" fmla="*/ 1208306 h 5239"/>
              <a:gd name="T96" fmla="*/ 410740 w 4116"/>
              <a:gd name="T97" fmla="*/ 1220669 h 5239"/>
              <a:gd name="T98" fmla="*/ 534435 w 4116"/>
              <a:gd name="T99" fmla="*/ 1599924 h 5239"/>
              <a:gd name="T100" fmla="*/ 539528 w 4116"/>
              <a:gd name="T101" fmla="*/ 1614105 h 5239"/>
              <a:gd name="T102" fmla="*/ 748718 w 4116"/>
              <a:gd name="T103" fmla="*/ 1473384 h 5239"/>
              <a:gd name="T104" fmla="*/ 954270 w 4116"/>
              <a:gd name="T105" fmla="*/ 1615923 h 5239"/>
              <a:gd name="T106" fmla="*/ 963365 w 4116"/>
              <a:gd name="T107" fmla="*/ 1603923 h 5239"/>
              <a:gd name="T108" fmla="*/ 1086332 w 4116"/>
              <a:gd name="T109" fmla="*/ 1224669 h 5239"/>
              <a:gd name="T110" fmla="*/ 1081603 w 4116"/>
              <a:gd name="T111" fmla="*/ 1210124 h 5239"/>
              <a:gd name="T112" fmla="*/ 759632 w 4116"/>
              <a:gd name="T113" fmla="*/ 977044 h 5239"/>
              <a:gd name="T114" fmla="*/ 744716 w 4116"/>
              <a:gd name="T115" fmla="*/ 972317 h 5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116" h="5239">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chemeClr val="bg1"/>
          </a:solidFill>
          <a:ln>
            <a:noFill/>
          </a:ln>
        </p:spPr>
        <p:txBody>
          <a:bodyPr lIns="68580" tIns="34290" rIns="68580" bIns="34290"/>
          <a:lstStyle/>
          <a:p>
            <a:endParaRPr lang="zh-CN" altLang="en-US"/>
          </a:p>
        </p:txBody>
      </p:sp>
      <p:sp>
        <p:nvSpPr>
          <p:cNvPr id="26" name="KSO_Shape"/>
          <p:cNvSpPr/>
          <p:nvPr/>
        </p:nvSpPr>
        <p:spPr bwMode="auto">
          <a:xfrm>
            <a:off x="3038689" y="1086340"/>
            <a:ext cx="899237" cy="900738"/>
          </a:xfrm>
          <a:custGeom>
            <a:avLst/>
            <a:gdLst>
              <a:gd name="T0" fmla="*/ 1677554 w 4408"/>
              <a:gd name="T1" fmla="*/ 780497 h 4408"/>
              <a:gd name="T2" fmla="*/ 1588217 w 4408"/>
              <a:gd name="T3" fmla="*/ 591639 h 4408"/>
              <a:gd name="T4" fmla="*/ 1608502 w 4408"/>
              <a:gd name="T5" fmla="*/ 502180 h 4408"/>
              <a:gd name="T6" fmla="*/ 1696976 w 4408"/>
              <a:gd name="T7" fmla="*/ 375555 h 4408"/>
              <a:gd name="T8" fmla="*/ 1554554 w 4408"/>
              <a:gd name="T9" fmla="*/ 213924 h 4408"/>
              <a:gd name="T10" fmla="*/ 1473848 w 4408"/>
              <a:gd name="T11" fmla="*/ 222135 h 4408"/>
              <a:gd name="T12" fmla="*/ 1343079 w 4408"/>
              <a:gd name="T13" fmla="*/ 316780 h 4408"/>
              <a:gd name="T14" fmla="*/ 1147142 w 4408"/>
              <a:gd name="T15" fmla="*/ 246336 h 4408"/>
              <a:gd name="T16" fmla="*/ 1097941 w 4408"/>
              <a:gd name="T17" fmla="*/ 168978 h 4408"/>
              <a:gd name="T18" fmla="*/ 1070752 w 4408"/>
              <a:gd name="T19" fmla="*/ 16855 h 4408"/>
              <a:gd name="T20" fmla="*/ 856688 w 4408"/>
              <a:gd name="T21" fmla="*/ 3025 h 4408"/>
              <a:gd name="T22" fmla="*/ 805761 w 4408"/>
              <a:gd name="T23" fmla="*/ 65690 h 4408"/>
              <a:gd name="T24" fmla="*/ 779866 w 4408"/>
              <a:gd name="T25" fmla="*/ 225592 h 4408"/>
              <a:gd name="T26" fmla="*/ 591266 w 4408"/>
              <a:gd name="T27" fmla="*/ 314619 h 4408"/>
              <a:gd name="T28" fmla="*/ 502360 w 4408"/>
              <a:gd name="T29" fmla="*/ 294739 h 4408"/>
              <a:gd name="T30" fmla="*/ 375044 w 4408"/>
              <a:gd name="T31" fmla="*/ 206145 h 4408"/>
              <a:gd name="T32" fmla="*/ 214064 w 4408"/>
              <a:gd name="T33" fmla="*/ 348328 h 4408"/>
              <a:gd name="T34" fmla="*/ 221833 w 4408"/>
              <a:gd name="T35" fmla="*/ 428711 h 4408"/>
              <a:gd name="T36" fmla="*/ 316780 w 4408"/>
              <a:gd name="T37" fmla="*/ 560091 h 4408"/>
              <a:gd name="T38" fmla="*/ 246001 w 4408"/>
              <a:gd name="T39" fmla="*/ 756728 h 4408"/>
              <a:gd name="T40" fmla="*/ 168748 w 4408"/>
              <a:gd name="T41" fmla="*/ 805563 h 4408"/>
              <a:gd name="T42" fmla="*/ 16832 w 4408"/>
              <a:gd name="T43" fmla="*/ 832357 h 4408"/>
              <a:gd name="T44" fmla="*/ 3453 w 4408"/>
              <a:gd name="T45" fmla="*/ 1047577 h 4408"/>
              <a:gd name="T46" fmla="*/ 65600 w 4408"/>
              <a:gd name="T47" fmla="*/ 1098573 h 4408"/>
              <a:gd name="T48" fmla="*/ 225717 w 4408"/>
              <a:gd name="T49" fmla="*/ 1124935 h 4408"/>
              <a:gd name="T50" fmla="*/ 314191 w 4408"/>
              <a:gd name="T51" fmla="*/ 1313361 h 4408"/>
              <a:gd name="T52" fmla="*/ 294338 w 4408"/>
              <a:gd name="T53" fmla="*/ 1402820 h 4408"/>
              <a:gd name="T54" fmla="*/ 205864 w 4408"/>
              <a:gd name="T55" fmla="*/ 1529445 h 4408"/>
              <a:gd name="T56" fmla="*/ 348286 w 4408"/>
              <a:gd name="T57" fmla="*/ 1691076 h 4408"/>
              <a:gd name="T58" fmla="*/ 428560 w 4408"/>
              <a:gd name="T59" fmla="*/ 1682865 h 4408"/>
              <a:gd name="T60" fmla="*/ 559329 w 4408"/>
              <a:gd name="T61" fmla="*/ 1588220 h 4408"/>
              <a:gd name="T62" fmla="*/ 755698 w 4408"/>
              <a:gd name="T63" fmla="*/ 1658664 h 4408"/>
              <a:gd name="T64" fmla="*/ 804467 w 4408"/>
              <a:gd name="T65" fmla="*/ 1736886 h 4408"/>
              <a:gd name="T66" fmla="*/ 831656 w 4408"/>
              <a:gd name="T67" fmla="*/ 1888578 h 4408"/>
              <a:gd name="T68" fmla="*/ 1046152 w 4408"/>
              <a:gd name="T69" fmla="*/ 1901543 h 4408"/>
              <a:gd name="T70" fmla="*/ 1097510 w 4408"/>
              <a:gd name="T71" fmla="*/ 1839310 h 4408"/>
              <a:gd name="T72" fmla="*/ 1123405 w 4408"/>
              <a:gd name="T73" fmla="*/ 1679840 h 4408"/>
              <a:gd name="T74" fmla="*/ 1311574 w 4408"/>
              <a:gd name="T75" fmla="*/ 1590813 h 4408"/>
              <a:gd name="T76" fmla="*/ 1400911 w 4408"/>
              <a:gd name="T77" fmla="*/ 1610693 h 4408"/>
              <a:gd name="T78" fmla="*/ 1527364 w 4408"/>
              <a:gd name="T79" fmla="*/ 1699288 h 4408"/>
              <a:gd name="T80" fmla="*/ 1688776 w 4408"/>
              <a:gd name="T81" fmla="*/ 1556672 h 4408"/>
              <a:gd name="T82" fmla="*/ 1681007 w 4408"/>
              <a:gd name="T83" fmla="*/ 1475856 h 4408"/>
              <a:gd name="T84" fmla="*/ 1586059 w 4408"/>
              <a:gd name="T85" fmla="*/ 1344909 h 4408"/>
              <a:gd name="T86" fmla="*/ 1656407 w 4408"/>
              <a:gd name="T87" fmla="*/ 1148705 h 4408"/>
              <a:gd name="T88" fmla="*/ 1734092 w 4408"/>
              <a:gd name="T89" fmla="*/ 1099437 h 4408"/>
              <a:gd name="T90" fmla="*/ 1886008 w 4408"/>
              <a:gd name="T91" fmla="*/ 1072211 h 4408"/>
              <a:gd name="T92" fmla="*/ 1899387 w 4408"/>
              <a:gd name="T93" fmla="*/ 857423 h 4408"/>
              <a:gd name="T94" fmla="*/ 1836808 w 4408"/>
              <a:gd name="T95" fmla="*/ 805995 h 4408"/>
              <a:gd name="T96" fmla="*/ 1281363 w 4408"/>
              <a:gd name="T97" fmla="*/ 1111106 h 4408"/>
              <a:gd name="T98" fmla="*/ 1141100 w 4408"/>
              <a:gd name="T99" fmla="*/ 1265390 h 4408"/>
              <a:gd name="T100" fmla="*/ 951636 w 4408"/>
              <a:gd name="T101" fmla="*/ 1318547 h 4408"/>
              <a:gd name="T102" fmla="*/ 747066 w 4408"/>
              <a:gd name="T103" fmla="*/ 1256315 h 4408"/>
              <a:gd name="T104" fmla="*/ 614139 w 4408"/>
              <a:gd name="T105" fmla="*/ 1095116 h 4408"/>
              <a:gd name="T106" fmla="*/ 589539 w 4408"/>
              <a:gd name="T107" fmla="*/ 896318 h 4408"/>
              <a:gd name="T108" fmla="*/ 680603 w 4408"/>
              <a:gd name="T109" fmla="*/ 706164 h 4408"/>
              <a:gd name="T110" fmla="*/ 860140 w 4408"/>
              <a:gd name="T111" fmla="*/ 597689 h 4408"/>
              <a:gd name="T112" fmla="*/ 1060394 w 4408"/>
              <a:gd name="T113" fmla="*/ 602443 h 4408"/>
              <a:gd name="T114" fmla="*/ 1233458 w 4408"/>
              <a:gd name="T115" fmla="*/ 719561 h 4408"/>
              <a:gd name="T116" fmla="*/ 1315458 w 4408"/>
              <a:gd name="T117" fmla="*/ 914901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p:spPr>
        <p:txBody>
          <a:bodyPr lIns="68580" tIns="34290" rIns="68580" bIns="34290"/>
          <a:lstStyle/>
          <a:p>
            <a:endParaRPr lang="zh-CN" altLang="en-US"/>
          </a:p>
        </p:txBody>
      </p:sp>
      <p:sp>
        <p:nvSpPr>
          <p:cNvPr id="35" name="矩形 13"/>
          <p:cNvSpPr>
            <a:spLocks noChangeArrowheads="1"/>
          </p:cNvSpPr>
          <p:nvPr/>
        </p:nvSpPr>
        <p:spPr bwMode="auto">
          <a:xfrm>
            <a:off x="790115" y="3510701"/>
            <a:ext cx="1767536"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50000"/>
              </a:lnSpc>
              <a:spcBef>
                <a:spcPct val="0"/>
              </a:spcBef>
              <a:buClr>
                <a:schemeClr val="accent1"/>
              </a:buClr>
              <a:buFont typeface="Arial" panose="020B0604020202020204" pitchFamily="34" charset="0"/>
              <a:buNone/>
            </a:pPr>
            <a:r>
              <a:rPr lang="zh-CN" altLang="en-US" sz="1500" b="1" dirty="0">
                <a:latin typeface="微软雅黑" panose="020B0503020204020204" pitchFamily="34" charset="-122"/>
                <a:ea typeface="微软雅黑" panose="020B0503020204020204" pitchFamily="34" charset="-122"/>
              </a:rPr>
              <a:t>点击添加标题</a:t>
            </a:r>
            <a:endParaRPr lang="en-US" altLang="zh-CN" sz="1500" b="1" dirty="0">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100" dirty="0">
                <a:latin typeface="微软雅黑" panose="020B0503020204020204" pitchFamily="34" charset="-122"/>
                <a:ea typeface="微软雅黑" panose="020B0503020204020204" pitchFamily="34" charset="-122"/>
              </a:rPr>
              <a:t>单击此处添加文字内容</a:t>
            </a:r>
            <a:endParaRPr lang="en-US" altLang="zh-CN" sz="1100" dirty="0">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100" dirty="0">
                <a:latin typeface="微软雅黑" panose="020B0503020204020204" pitchFamily="34" charset="-122"/>
                <a:ea typeface="微软雅黑" panose="020B0503020204020204" pitchFamily="34" charset="-122"/>
              </a:rPr>
              <a:t>单击此处添加文字内容</a:t>
            </a:r>
            <a:endParaRPr lang="en-US" altLang="zh-CN" sz="1100" dirty="0">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100" dirty="0">
                <a:latin typeface="微软雅黑" panose="020B0503020204020204" pitchFamily="34" charset="-122"/>
                <a:ea typeface="微软雅黑" panose="020B0503020204020204" pitchFamily="34" charset="-122"/>
              </a:rPr>
              <a:t>单击此处添加文字内容</a:t>
            </a:r>
            <a:endParaRPr lang="en-US" altLang="zh-CN" sz="1100" dirty="0">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100" dirty="0">
                <a:latin typeface="微软雅黑" panose="020B0503020204020204" pitchFamily="34" charset="-122"/>
                <a:ea typeface="微软雅黑" panose="020B0503020204020204" pitchFamily="34" charset="-122"/>
              </a:rPr>
              <a:t>单击此处添加文字内容</a:t>
            </a:r>
            <a:endParaRPr lang="en-US" altLang="zh-CN" sz="1100" dirty="0">
              <a:latin typeface="微软雅黑" panose="020B0503020204020204" pitchFamily="34" charset="-122"/>
              <a:ea typeface="微软雅黑" panose="020B0503020204020204" pitchFamily="34" charset="-122"/>
            </a:endParaRPr>
          </a:p>
        </p:txBody>
      </p:sp>
      <p:sp>
        <p:nvSpPr>
          <p:cNvPr id="36" name="矩形 13"/>
          <p:cNvSpPr>
            <a:spLocks noChangeArrowheads="1"/>
          </p:cNvSpPr>
          <p:nvPr/>
        </p:nvSpPr>
        <p:spPr bwMode="auto">
          <a:xfrm>
            <a:off x="2604539" y="3510701"/>
            <a:ext cx="1767536" cy="168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50000"/>
              </a:lnSpc>
              <a:spcBef>
                <a:spcPct val="0"/>
              </a:spcBef>
              <a:buClr>
                <a:schemeClr val="accent1"/>
              </a:buClr>
              <a:buFont typeface="Arial" panose="020B0604020202020204" pitchFamily="34" charset="0"/>
              <a:buNone/>
            </a:pPr>
            <a:r>
              <a:rPr lang="zh-CN" altLang="en-US" sz="1500" b="1" dirty="0">
                <a:latin typeface="微软雅黑" panose="020B0503020204020204" pitchFamily="34" charset="-122"/>
                <a:ea typeface="微软雅黑" panose="020B0503020204020204" pitchFamily="34" charset="-122"/>
              </a:rPr>
              <a:t>点击添加标题</a:t>
            </a:r>
            <a:endParaRPr lang="en-US" altLang="zh-CN" sz="1500" b="1" dirty="0">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100" dirty="0">
                <a:latin typeface="微软雅黑" panose="020B0503020204020204" pitchFamily="34" charset="-122"/>
                <a:ea typeface="微软雅黑" panose="020B0503020204020204" pitchFamily="34" charset="-122"/>
              </a:rPr>
              <a:t>单击此处添加文字内容</a:t>
            </a:r>
            <a:endParaRPr lang="en-US" altLang="zh-CN" sz="1100" dirty="0">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100" dirty="0">
                <a:latin typeface="微软雅黑" panose="020B0503020204020204" pitchFamily="34" charset="-122"/>
                <a:ea typeface="微软雅黑" panose="020B0503020204020204" pitchFamily="34" charset="-122"/>
              </a:rPr>
              <a:t>单击此处添加文字内容</a:t>
            </a:r>
            <a:endParaRPr lang="en-US" altLang="zh-CN" sz="1100" dirty="0">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100" dirty="0">
                <a:latin typeface="微软雅黑" panose="020B0503020204020204" pitchFamily="34" charset="-122"/>
                <a:ea typeface="微软雅黑" panose="020B0503020204020204" pitchFamily="34" charset="-122"/>
              </a:rPr>
              <a:t>单击此处添加文字内容</a:t>
            </a:r>
            <a:endParaRPr lang="en-US" altLang="zh-CN" sz="1100" dirty="0">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100" dirty="0">
                <a:latin typeface="微软雅黑" panose="020B0503020204020204" pitchFamily="34" charset="-122"/>
                <a:ea typeface="微软雅黑" panose="020B0503020204020204" pitchFamily="34" charset="-122"/>
              </a:rPr>
              <a:t>单击此处添加文字内容</a:t>
            </a:r>
            <a:endParaRPr lang="en-US" altLang="zh-CN" sz="1100" dirty="0">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endParaRPr lang="en-US" altLang="zh-CN" sz="1100" dirty="0">
              <a:latin typeface="微软雅黑" panose="020B0503020204020204" pitchFamily="34" charset="-122"/>
              <a:ea typeface="微软雅黑" panose="020B0503020204020204" pitchFamily="34" charset="-122"/>
            </a:endParaRPr>
          </a:p>
        </p:txBody>
      </p:sp>
      <p:sp>
        <p:nvSpPr>
          <p:cNvPr id="37" name="矩形 13"/>
          <p:cNvSpPr>
            <a:spLocks noChangeArrowheads="1"/>
          </p:cNvSpPr>
          <p:nvPr/>
        </p:nvSpPr>
        <p:spPr bwMode="auto">
          <a:xfrm>
            <a:off x="4721905" y="3510701"/>
            <a:ext cx="1767536"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50000"/>
              </a:lnSpc>
              <a:spcBef>
                <a:spcPct val="0"/>
              </a:spcBef>
              <a:buClr>
                <a:schemeClr val="accent1"/>
              </a:buClr>
              <a:buFont typeface="Arial" panose="020B0604020202020204" pitchFamily="34" charset="0"/>
              <a:buNone/>
            </a:pPr>
            <a:r>
              <a:rPr lang="zh-CN" altLang="en-US" sz="1500" b="1" dirty="0">
                <a:latin typeface="微软雅黑" panose="020B0503020204020204" pitchFamily="34" charset="-122"/>
                <a:ea typeface="微软雅黑" panose="020B0503020204020204" pitchFamily="34" charset="-122"/>
              </a:rPr>
              <a:t>点击添加标题</a:t>
            </a:r>
            <a:endParaRPr lang="en-US" altLang="zh-CN" sz="1500" b="1" dirty="0">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100" dirty="0">
                <a:latin typeface="微软雅黑" panose="020B0503020204020204" pitchFamily="34" charset="-122"/>
                <a:ea typeface="微软雅黑" panose="020B0503020204020204" pitchFamily="34" charset="-122"/>
              </a:rPr>
              <a:t>单击此处添加文字内容</a:t>
            </a:r>
            <a:endParaRPr lang="en-US" altLang="zh-CN" sz="1100" dirty="0">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100" dirty="0">
                <a:latin typeface="微软雅黑" panose="020B0503020204020204" pitchFamily="34" charset="-122"/>
                <a:ea typeface="微软雅黑" panose="020B0503020204020204" pitchFamily="34" charset="-122"/>
              </a:rPr>
              <a:t>单击此处添加文字内容</a:t>
            </a:r>
            <a:endParaRPr lang="en-US" altLang="zh-CN" sz="1100" dirty="0">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100" dirty="0">
                <a:latin typeface="微软雅黑" panose="020B0503020204020204" pitchFamily="34" charset="-122"/>
                <a:ea typeface="微软雅黑" panose="020B0503020204020204" pitchFamily="34" charset="-122"/>
              </a:rPr>
              <a:t>单击此处添加文字内容</a:t>
            </a:r>
            <a:endParaRPr lang="en-US" altLang="zh-CN" sz="1100" dirty="0">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100" dirty="0">
                <a:latin typeface="微软雅黑" panose="020B0503020204020204" pitchFamily="34" charset="-122"/>
                <a:ea typeface="微软雅黑" panose="020B0503020204020204" pitchFamily="34" charset="-122"/>
              </a:rPr>
              <a:t>单击此处添加文字内容</a:t>
            </a:r>
            <a:endParaRPr lang="en-US" altLang="zh-CN" sz="1100" dirty="0">
              <a:latin typeface="微软雅黑" panose="020B0503020204020204" pitchFamily="34" charset="-122"/>
              <a:ea typeface="微软雅黑" panose="020B0503020204020204" pitchFamily="34" charset="-122"/>
            </a:endParaRPr>
          </a:p>
        </p:txBody>
      </p:sp>
      <p:sp>
        <p:nvSpPr>
          <p:cNvPr id="38" name="矩形 13"/>
          <p:cNvSpPr>
            <a:spLocks noChangeArrowheads="1"/>
          </p:cNvSpPr>
          <p:nvPr/>
        </p:nvSpPr>
        <p:spPr bwMode="auto">
          <a:xfrm>
            <a:off x="6547068" y="3510701"/>
            <a:ext cx="1767536" cy="168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50000"/>
              </a:lnSpc>
              <a:spcBef>
                <a:spcPct val="0"/>
              </a:spcBef>
              <a:buClr>
                <a:schemeClr val="accent1"/>
              </a:buClr>
              <a:buFont typeface="Arial" panose="020B0604020202020204" pitchFamily="34" charset="0"/>
              <a:buNone/>
            </a:pPr>
            <a:r>
              <a:rPr lang="zh-CN" altLang="en-US" sz="1500" b="1" dirty="0">
                <a:latin typeface="微软雅黑" panose="020B0503020204020204" pitchFamily="34" charset="-122"/>
                <a:ea typeface="微软雅黑" panose="020B0503020204020204" pitchFamily="34" charset="-122"/>
              </a:rPr>
              <a:t>点击添加标题</a:t>
            </a:r>
            <a:endParaRPr lang="en-US" altLang="zh-CN" sz="1500" b="1" dirty="0">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100" dirty="0">
                <a:latin typeface="微软雅黑" panose="020B0503020204020204" pitchFamily="34" charset="-122"/>
                <a:ea typeface="微软雅黑" panose="020B0503020204020204" pitchFamily="34" charset="-122"/>
              </a:rPr>
              <a:t>单击此处添加文字内容</a:t>
            </a:r>
            <a:endParaRPr lang="en-US" altLang="zh-CN" sz="1100" dirty="0">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100" dirty="0">
                <a:latin typeface="微软雅黑" panose="020B0503020204020204" pitchFamily="34" charset="-122"/>
                <a:ea typeface="微软雅黑" panose="020B0503020204020204" pitchFamily="34" charset="-122"/>
              </a:rPr>
              <a:t>单击此处添加文字内容</a:t>
            </a:r>
            <a:endParaRPr lang="en-US" altLang="zh-CN" sz="1100" dirty="0">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100" dirty="0">
                <a:latin typeface="微软雅黑" panose="020B0503020204020204" pitchFamily="34" charset="-122"/>
                <a:ea typeface="微软雅黑" panose="020B0503020204020204" pitchFamily="34" charset="-122"/>
              </a:rPr>
              <a:t>单击此处添加文字内容</a:t>
            </a:r>
            <a:endParaRPr lang="en-US" altLang="zh-CN" sz="1100" dirty="0">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100" dirty="0">
                <a:latin typeface="微软雅黑" panose="020B0503020204020204" pitchFamily="34" charset="-122"/>
                <a:ea typeface="微软雅黑" panose="020B0503020204020204" pitchFamily="34" charset="-122"/>
              </a:rPr>
              <a:t>单击此处添加文字内容</a:t>
            </a:r>
            <a:endParaRPr lang="en-US" altLang="zh-CN" sz="1100" dirty="0">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endParaRPr lang="en-US" altLang="zh-CN" sz="1100" dirty="0">
              <a:latin typeface="微软雅黑" panose="020B0503020204020204" pitchFamily="34" charset="-122"/>
              <a:ea typeface="微软雅黑" panose="020B0503020204020204" pitchFamily="34" charset="-122"/>
            </a:endParaRPr>
          </a:p>
        </p:txBody>
      </p:sp>
      <p:sp>
        <p:nvSpPr>
          <p:cNvPr id="31" name="矩形 30"/>
          <p:cNvSpPr/>
          <p:nvPr/>
        </p:nvSpPr>
        <p:spPr>
          <a:xfrm>
            <a:off x="0" y="45387"/>
            <a:ext cx="2878844" cy="434989"/>
          </a:xfrm>
          <a:prstGeom prst="rect">
            <a:avLst/>
          </a:prstGeom>
          <a:effectLst/>
        </p:spPr>
        <p:txBody>
          <a:bodyPr wrap="square" lIns="65023" tIns="32511" rIns="65023" bIns="32511">
            <a:spAutoFit/>
          </a:bodyPr>
          <a:lstStyle/>
          <a:p>
            <a:pPr algn="ctr" fontAlgn="auto">
              <a:spcBef>
                <a:spcPts val="0"/>
              </a:spcBef>
              <a:spcAft>
                <a:spcPts val="0"/>
              </a:spcAft>
              <a:defRPr/>
            </a:pPr>
            <a:r>
              <a:rPr lang="zh-CN" altLang="en-US" sz="2400" dirty="0">
                <a:latin typeface="Franklin Gothic Medium" panose="020B0603020102020204" pitchFamily="34" charset="0"/>
                <a:ea typeface="微软雅黑" panose="020B0503020204020204" pitchFamily="34" charset="-122"/>
              </a:rPr>
              <a:t>点击此处输入标题</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ppt_x"/>
                                          </p:val>
                                        </p:tav>
                                        <p:tav tm="100000">
                                          <p:val>
                                            <p:strVal val="#ppt_x"/>
                                          </p:val>
                                        </p:tav>
                                      </p:tavLst>
                                    </p:anim>
                                    <p:anim calcmode="lin" valueType="num">
                                      <p:cBhvr additive="base">
                                        <p:cTn id="33" dur="500" fill="hold"/>
                                        <p:tgtEl>
                                          <p:spTgt spid="2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 fill="hold"/>
                                        <p:tgtEl>
                                          <p:spTgt spid="26"/>
                                        </p:tgtEl>
                                        <p:attrNameLst>
                                          <p:attrName>ppt_x</p:attrName>
                                        </p:attrNameLst>
                                      </p:cBhvr>
                                      <p:tavLst>
                                        <p:tav tm="0">
                                          <p:val>
                                            <p:strVal val="#ppt_x"/>
                                          </p:val>
                                        </p:tav>
                                        <p:tav tm="100000">
                                          <p:val>
                                            <p:strVal val="#ppt_x"/>
                                          </p:val>
                                        </p:tav>
                                      </p:tavLst>
                                    </p:anim>
                                    <p:anim calcmode="lin" valueType="num">
                                      <p:cBhvr additive="base">
                                        <p:cTn id="48" dur="500" fill="hold"/>
                                        <p:tgtEl>
                                          <p:spTgt spid="26"/>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additive="base">
                                        <p:cTn id="52" dur="500" fill="hold"/>
                                        <p:tgtEl>
                                          <p:spTgt spid="35"/>
                                        </p:tgtEl>
                                        <p:attrNameLst>
                                          <p:attrName>ppt_x</p:attrName>
                                        </p:attrNameLst>
                                      </p:cBhvr>
                                      <p:tavLst>
                                        <p:tav tm="0">
                                          <p:val>
                                            <p:strVal val="#ppt_x"/>
                                          </p:val>
                                        </p:tav>
                                        <p:tav tm="100000">
                                          <p:val>
                                            <p:strVal val="#ppt_x"/>
                                          </p:val>
                                        </p:tav>
                                      </p:tavLst>
                                    </p:anim>
                                    <p:anim calcmode="lin" valueType="num">
                                      <p:cBhvr additive="base">
                                        <p:cTn id="53" dur="500" fill="hold"/>
                                        <p:tgtEl>
                                          <p:spTgt spid="35"/>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ppt_x"/>
                                          </p:val>
                                        </p:tav>
                                        <p:tav tm="100000">
                                          <p:val>
                                            <p:strVal val="#ppt_x"/>
                                          </p:val>
                                        </p:tav>
                                      </p:tavLst>
                                    </p:anim>
                                    <p:anim calcmode="lin" valueType="num">
                                      <p:cBhvr additive="base">
                                        <p:cTn id="58" dur="500" fill="hold"/>
                                        <p:tgtEl>
                                          <p:spTgt spid="36"/>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500" fill="hold"/>
                                        <p:tgtEl>
                                          <p:spTgt spid="37"/>
                                        </p:tgtEl>
                                        <p:attrNameLst>
                                          <p:attrName>ppt_x</p:attrName>
                                        </p:attrNameLst>
                                      </p:cBhvr>
                                      <p:tavLst>
                                        <p:tav tm="0">
                                          <p:val>
                                            <p:strVal val="#ppt_x"/>
                                          </p:val>
                                        </p:tav>
                                        <p:tav tm="100000">
                                          <p:val>
                                            <p:strVal val="#ppt_x"/>
                                          </p:val>
                                        </p:tav>
                                      </p:tavLst>
                                    </p:anim>
                                    <p:anim calcmode="lin" valueType="num">
                                      <p:cBhvr additive="base">
                                        <p:cTn id="63" dur="500" fill="hold"/>
                                        <p:tgtEl>
                                          <p:spTgt spid="37"/>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500" fill="hold"/>
                                        <p:tgtEl>
                                          <p:spTgt spid="38"/>
                                        </p:tgtEl>
                                        <p:attrNameLst>
                                          <p:attrName>ppt_x</p:attrName>
                                        </p:attrNameLst>
                                      </p:cBhvr>
                                      <p:tavLst>
                                        <p:tav tm="0">
                                          <p:val>
                                            <p:strVal val="#ppt_x"/>
                                          </p:val>
                                        </p:tav>
                                        <p:tav tm="100000">
                                          <p:val>
                                            <p:strVal val="#ppt_x"/>
                                          </p:val>
                                        </p:tav>
                                      </p:tavLst>
                                    </p:anim>
                                    <p:anim calcmode="lin" valueType="num">
                                      <p:cBhvr additive="base">
                                        <p:cTn id="6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56" presetClass="entr" presetSubtype="0" fill="hold" grpId="0" nodeType="clickEffect">
                                  <p:stCondLst>
                                    <p:cond delay="0"/>
                                  </p:stCondLst>
                                  <p:iterate type="lt">
                                    <p:tmPct val="10000"/>
                                  </p:iterate>
                                  <p:childTnLst>
                                    <p:set>
                                      <p:cBhvr>
                                        <p:cTn id="72" dur="1" fill="hold">
                                          <p:stCondLst>
                                            <p:cond delay="0"/>
                                          </p:stCondLst>
                                        </p:cTn>
                                        <p:tgtEl>
                                          <p:spTgt spid="31"/>
                                        </p:tgtEl>
                                        <p:attrNameLst>
                                          <p:attrName>style.visibility</p:attrName>
                                        </p:attrNameLst>
                                      </p:cBhvr>
                                      <p:to>
                                        <p:strVal val="visible"/>
                                      </p:to>
                                    </p:set>
                                    <p:anim by="(-#ppt_w*2)" calcmode="lin" valueType="num">
                                      <p:cBhvr rctx="PPT">
                                        <p:cTn id="73" dur="250" autoRev="1" fill="hold">
                                          <p:stCondLst>
                                            <p:cond delay="0"/>
                                          </p:stCondLst>
                                        </p:cTn>
                                        <p:tgtEl>
                                          <p:spTgt spid="31"/>
                                        </p:tgtEl>
                                        <p:attrNameLst>
                                          <p:attrName>ppt_w</p:attrName>
                                        </p:attrNameLst>
                                      </p:cBhvr>
                                    </p:anim>
                                    <p:anim by="(#ppt_w*0.50)" calcmode="lin" valueType="num">
                                      <p:cBhvr>
                                        <p:cTn id="74" dur="250" decel="50000" autoRev="1" fill="hold">
                                          <p:stCondLst>
                                            <p:cond delay="0"/>
                                          </p:stCondLst>
                                        </p:cTn>
                                        <p:tgtEl>
                                          <p:spTgt spid="31"/>
                                        </p:tgtEl>
                                        <p:attrNameLst>
                                          <p:attrName>ppt_x</p:attrName>
                                        </p:attrNameLst>
                                      </p:cBhvr>
                                    </p:anim>
                                    <p:anim from="(-#ppt_h/2)" to="(#ppt_y)" calcmode="lin" valueType="num">
                                      <p:cBhvr>
                                        <p:cTn id="75" dur="500" fill="hold">
                                          <p:stCondLst>
                                            <p:cond delay="0"/>
                                          </p:stCondLst>
                                        </p:cTn>
                                        <p:tgtEl>
                                          <p:spTgt spid="31"/>
                                        </p:tgtEl>
                                        <p:attrNameLst>
                                          <p:attrName>ppt_y</p:attrName>
                                        </p:attrNameLst>
                                      </p:cBhvr>
                                    </p:anim>
                                    <p:animRot by="21600000">
                                      <p:cBhvr>
                                        <p:cTn id="76" dur="500" fill="hold">
                                          <p:stCondLst>
                                            <p:cond delay="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35" grpId="0"/>
      <p:bldP spid="36" grpId="0"/>
      <p:bldP spid="37" grpId="0"/>
      <p:bldP spid="38"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noChangeAspect="1"/>
          </p:cNvGrpSpPr>
          <p:nvPr/>
        </p:nvGrpSpPr>
        <p:grpSpPr bwMode="auto">
          <a:xfrm>
            <a:off x="537666" y="1356123"/>
            <a:ext cx="7789069" cy="2755106"/>
            <a:chOff x="712" y="1139"/>
            <a:chExt cx="5683" cy="2010"/>
          </a:xfrm>
        </p:grpSpPr>
        <p:sp>
          <p:nvSpPr>
            <p:cNvPr id="3" name="Freeform 7"/>
            <p:cNvSpPr/>
            <p:nvPr/>
          </p:nvSpPr>
          <p:spPr bwMode="auto">
            <a:xfrm>
              <a:off x="712" y="1139"/>
              <a:ext cx="4191" cy="2010"/>
            </a:xfrm>
            <a:custGeom>
              <a:avLst/>
              <a:gdLst>
                <a:gd name="T0" fmla="*/ 152343837 w 573"/>
                <a:gd name="T1" fmla="*/ 0 h 273"/>
                <a:gd name="T2" fmla="*/ 248631916 w 573"/>
                <a:gd name="T3" fmla="*/ 35200946 h 273"/>
                <a:gd name="T4" fmla="*/ 324720860 w 573"/>
                <a:gd name="T5" fmla="*/ 107853795 h 273"/>
                <a:gd name="T6" fmla="*/ 332528100 w 573"/>
                <a:gd name="T7" fmla="*/ 113736763 h 273"/>
                <a:gd name="T8" fmla="*/ 400809803 w 573"/>
                <a:gd name="T9" fmla="*/ 120748085 h 273"/>
                <a:gd name="T10" fmla="*/ 477064646 w 573"/>
                <a:gd name="T11" fmla="*/ 71527374 h 273"/>
                <a:gd name="T12" fmla="*/ 537539167 w 573"/>
                <a:gd name="T13" fmla="*/ 51601059 h 273"/>
                <a:gd name="T14" fmla="*/ 641657540 w 573"/>
                <a:gd name="T15" fmla="*/ 160729996 h 273"/>
                <a:gd name="T16" fmla="*/ 537539167 w 573"/>
                <a:gd name="T17" fmla="*/ 269685742 h 273"/>
                <a:gd name="T18" fmla="*/ 477064646 w 573"/>
                <a:gd name="T19" fmla="*/ 249783009 h 273"/>
                <a:gd name="T20" fmla="*/ 400809803 w 573"/>
                <a:gd name="T21" fmla="*/ 199436765 h 273"/>
                <a:gd name="T22" fmla="*/ 332528100 w 573"/>
                <a:gd name="T23" fmla="*/ 206445267 h 273"/>
                <a:gd name="T24" fmla="*/ 324720860 w 573"/>
                <a:gd name="T25" fmla="*/ 212331055 h 273"/>
                <a:gd name="T26" fmla="*/ 248631916 w 573"/>
                <a:gd name="T27" fmla="*/ 286085847 h 273"/>
                <a:gd name="T28" fmla="*/ 152343837 w 573"/>
                <a:gd name="T29" fmla="*/ 320184850 h 273"/>
                <a:gd name="T30" fmla="*/ 44857260 w 573"/>
                <a:gd name="T31" fmla="*/ 273191616 h 273"/>
                <a:gd name="T32" fmla="*/ 0 w 573"/>
                <a:gd name="T33" fmla="*/ 160729996 h 273"/>
                <a:gd name="T34" fmla="*/ 44857260 w 573"/>
                <a:gd name="T35" fmla="*/ 46993233 h 273"/>
                <a:gd name="T36" fmla="*/ 152343837 w 573"/>
                <a:gd name="T37" fmla="*/ 0 h 2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73" h="273">
                  <a:moveTo>
                    <a:pt x="136" y="0"/>
                  </a:moveTo>
                  <a:cubicBezTo>
                    <a:pt x="169" y="0"/>
                    <a:pt x="198" y="11"/>
                    <a:pt x="222" y="30"/>
                  </a:cubicBezTo>
                  <a:cubicBezTo>
                    <a:pt x="254" y="56"/>
                    <a:pt x="274" y="78"/>
                    <a:pt x="290" y="92"/>
                  </a:cubicBezTo>
                  <a:cubicBezTo>
                    <a:pt x="292" y="94"/>
                    <a:pt x="294" y="96"/>
                    <a:pt x="297" y="97"/>
                  </a:cubicBezTo>
                  <a:cubicBezTo>
                    <a:pt x="313" y="108"/>
                    <a:pt x="333" y="114"/>
                    <a:pt x="358" y="103"/>
                  </a:cubicBezTo>
                  <a:cubicBezTo>
                    <a:pt x="375" y="96"/>
                    <a:pt x="396" y="82"/>
                    <a:pt x="426" y="61"/>
                  </a:cubicBezTo>
                  <a:cubicBezTo>
                    <a:pt x="441" y="50"/>
                    <a:pt x="460" y="44"/>
                    <a:pt x="480" y="44"/>
                  </a:cubicBezTo>
                  <a:cubicBezTo>
                    <a:pt x="531" y="44"/>
                    <a:pt x="573" y="86"/>
                    <a:pt x="573" y="137"/>
                  </a:cubicBezTo>
                  <a:cubicBezTo>
                    <a:pt x="573" y="188"/>
                    <a:pt x="531" y="230"/>
                    <a:pt x="480" y="230"/>
                  </a:cubicBezTo>
                  <a:cubicBezTo>
                    <a:pt x="460" y="230"/>
                    <a:pt x="441" y="224"/>
                    <a:pt x="426" y="213"/>
                  </a:cubicBezTo>
                  <a:cubicBezTo>
                    <a:pt x="396" y="192"/>
                    <a:pt x="375" y="178"/>
                    <a:pt x="358" y="170"/>
                  </a:cubicBezTo>
                  <a:cubicBezTo>
                    <a:pt x="333" y="160"/>
                    <a:pt x="313" y="166"/>
                    <a:pt x="297" y="176"/>
                  </a:cubicBezTo>
                  <a:cubicBezTo>
                    <a:pt x="294" y="178"/>
                    <a:pt x="292" y="179"/>
                    <a:pt x="290" y="181"/>
                  </a:cubicBezTo>
                  <a:cubicBezTo>
                    <a:pt x="274" y="196"/>
                    <a:pt x="254" y="218"/>
                    <a:pt x="222" y="244"/>
                  </a:cubicBezTo>
                  <a:cubicBezTo>
                    <a:pt x="198" y="262"/>
                    <a:pt x="169" y="273"/>
                    <a:pt x="136" y="273"/>
                  </a:cubicBezTo>
                  <a:cubicBezTo>
                    <a:pt x="99" y="273"/>
                    <a:pt x="65" y="258"/>
                    <a:pt x="40" y="233"/>
                  </a:cubicBezTo>
                  <a:cubicBezTo>
                    <a:pt x="15" y="209"/>
                    <a:pt x="0" y="174"/>
                    <a:pt x="0" y="137"/>
                  </a:cubicBezTo>
                  <a:cubicBezTo>
                    <a:pt x="0" y="99"/>
                    <a:pt x="15" y="65"/>
                    <a:pt x="40" y="40"/>
                  </a:cubicBezTo>
                  <a:cubicBezTo>
                    <a:pt x="65" y="16"/>
                    <a:pt x="99" y="0"/>
                    <a:pt x="136" y="0"/>
                  </a:cubicBez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Oval 8"/>
            <p:cNvSpPr>
              <a:spLocks noChangeArrowheads="1"/>
            </p:cNvSpPr>
            <p:nvPr/>
          </p:nvSpPr>
          <p:spPr bwMode="auto">
            <a:xfrm>
              <a:off x="975" y="1390"/>
              <a:ext cx="1507" cy="151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endParaRPr lang="zh-CN" altLang="en-US" sz="1400"/>
            </a:p>
          </p:txBody>
        </p:sp>
        <p:sp>
          <p:nvSpPr>
            <p:cNvPr id="5" name="Oval 9"/>
            <p:cNvSpPr>
              <a:spLocks noChangeArrowheads="1"/>
            </p:cNvSpPr>
            <p:nvPr/>
          </p:nvSpPr>
          <p:spPr bwMode="auto">
            <a:xfrm>
              <a:off x="1107" y="1522"/>
              <a:ext cx="1243" cy="1252"/>
            </a:xfrm>
            <a:prstGeom prst="ellipse">
              <a:avLst/>
            </a:pr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endParaRPr lang="zh-CN" altLang="en-US" sz="1400"/>
            </a:p>
          </p:txBody>
        </p:sp>
        <p:sp>
          <p:nvSpPr>
            <p:cNvPr id="6" name="Freeform 10"/>
            <p:cNvSpPr/>
            <p:nvPr/>
          </p:nvSpPr>
          <p:spPr bwMode="auto">
            <a:xfrm>
              <a:off x="3543" y="1463"/>
              <a:ext cx="2852" cy="1370"/>
            </a:xfrm>
            <a:custGeom>
              <a:avLst/>
              <a:gdLst>
                <a:gd name="T0" fmla="*/ 104003167 w 390"/>
                <a:gd name="T1" fmla="*/ 0 h 186"/>
                <a:gd name="T2" fmla="*/ 168832842 w 390"/>
                <a:gd name="T3" fmla="*/ 23478338 h 186"/>
                <a:gd name="T4" fmla="*/ 220386815 w 390"/>
                <a:gd name="T5" fmla="*/ 74099794 h 186"/>
                <a:gd name="T6" fmla="*/ 225886057 w 390"/>
                <a:gd name="T7" fmla="*/ 77611030 h 186"/>
                <a:gd name="T8" fmla="*/ 272836010 w 390"/>
                <a:gd name="T9" fmla="*/ 82402613 h 186"/>
                <a:gd name="T10" fmla="*/ 324367313 w 390"/>
                <a:gd name="T11" fmla="*/ 48213858 h 186"/>
                <a:gd name="T12" fmla="*/ 365671769 w 390"/>
                <a:gd name="T13" fmla="*/ 34165590 h 186"/>
                <a:gd name="T14" fmla="*/ 436169238 w 390"/>
                <a:gd name="T15" fmla="*/ 109369081 h 186"/>
                <a:gd name="T16" fmla="*/ 365671769 w 390"/>
                <a:gd name="T17" fmla="*/ 183468816 h 186"/>
                <a:gd name="T18" fmla="*/ 324367313 w 390"/>
                <a:gd name="T19" fmla="*/ 169420608 h 186"/>
                <a:gd name="T20" fmla="*/ 272836010 w 390"/>
                <a:gd name="T21" fmla="*/ 136361860 h 186"/>
                <a:gd name="T22" fmla="*/ 225886057 w 390"/>
                <a:gd name="T23" fmla="*/ 141150680 h 186"/>
                <a:gd name="T24" fmla="*/ 220386815 w 390"/>
                <a:gd name="T25" fmla="*/ 144664745 h 186"/>
                <a:gd name="T26" fmla="*/ 168832842 w 390"/>
                <a:gd name="T27" fmla="*/ 195283372 h 186"/>
                <a:gd name="T28" fmla="*/ 104003167 w 390"/>
                <a:gd name="T29" fmla="*/ 218761710 h 186"/>
                <a:gd name="T30" fmla="*/ 30137047 w 390"/>
                <a:gd name="T31" fmla="*/ 186980112 h 186"/>
                <a:gd name="T32" fmla="*/ 0 w 390"/>
                <a:gd name="T33" fmla="*/ 109369081 h 186"/>
                <a:gd name="T34" fmla="*/ 30137047 w 390"/>
                <a:gd name="T35" fmla="*/ 31781599 h 186"/>
                <a:gd name="T36" fmla="*/ 104003167 w 390"/>
                <a:gd name="T37" fmla="*/ 0 h 1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0" h="186">
                  <a:moveTo>
                    <a:pt x="93" y="0"/>
                  </a:moveTo>
                  <a:cubicBezTo>
                    <a:pt x="115" y="0"/>
                    <a:pt x="135" y="7"/>
                    <a:pt x="151" y="20"/>
                  </a:cubicBezTo>
                  <a:cubicBezTo>
                    <a:pt x="173" y="38"/>
                    <a:pt x="186" y="53"/>
                    <a:pt x="197" y="63"/>
                  </a:cubicBezTo>
                  <a:cubicBezTo>
                    <a:pt x="199" y="64"/>
                    <a:pt x="200" y="65"/>
                    <a:pt x="202" y="66"/>
                  </a:cubicBezTo>
                  <a:cubicBezTo>
                    <a:pt x="213" y="73"/>
                    <a:pt x="226" y="77"/>
                    <a:pt x="244" y="70"/>
                  </a:cubicBezTo>
                  <a:cubicBezTo>
                    <a:pt x="255" y="65"/>
                    <a:pt x="270" y="55"/>
                    <a:pt x="290" y="41"/>
                  </a:cubicBezTo>
                  <a:cubicBezTo>
                    <a:pt x="300" y="34"/>
                    <a:pt x="313" y="29"/>
                    <a:pt x="327" y="29"/>
                  </a:cubicBezTo>
                  <a:cubicBezTo>
                    <a:pt x="362" y="29"/>
                    <a:pt x="390" y="58"/>
                    <a:pt x="390" y="93"/>
                  </a:cubicBezTo>
                  <a:cubicBezTo>
                    <a:pt x="390" y="128"/>
                    <a:pt x="362" y="156"/>
                    <a:pt x="327" y="156"/>
                  </a:cubicBezTo>
                  <a:cubicBezTo>
                    <a:pt x="313" y="156"/>
                    <a:pt x="300" y="152"/>
                    <a:pt x="290" y="144"/>
                  </a:cubicBezTo>
                  <a:cubicBezTo>
                    <a:pt x="270" y="130"/>
                    <a:pt x="255" y="121"/>
                    <a:pt x="244" y="116"/>
                  </a:cubicBezTo>
                  <a:cubicBezTo>
                    <a:pt x="226" y="108"/>
                    <a:pt x="213" y="112"/>
                    <a:pt x="202" y="120"/>
                  </a:cubicBezTo>
                  <a:cubicBezTo>
                    <a:pt x="200" y="121"/>
                    <a:pt x="199" y="122"/>
                    <a:pt x="197" y="123"/>
                  </a:cubicBezTo>
                  <a:cubicBezTo>
                    <a:pt x="186" y="133"/>
                    <a:pt x="173" y="148"/>
                    <a:pt x="151" y="166"/>
                  </a:cubicBezTo>
                  <a:cubicBezTo>
                    <a:pt x="135" y="178"/>
                    <a:pt x="115" y="186"/>
                    <a:pt x="93" y="186"/>
                  </a:cubicBezTo>
                  <a:cubicBezTo>
                    <a:pt x="67" y="186"/>
                    <a:pt x="44" y="175"/>
                    <a:pt x="27" y="159"/>
                  </a:cubicBezTo>
                  <a:cubicBezTo>
                    <a:pt x="10" y="142"/>
                    <a:pt x="0" y="118"/>
                    <a:pt x="0" y="93"/>
                  </a:cubicBezTo>
                  <a:cubicBezTo>
                    <a:pt x="0" y="67"/>
                    <a:pt x="10" y="44"/>
                    <a:pt x="27" y="27"/>
                  </a:cubicBezTo>
                  <a:cubicBezTo>
                    <a:pt x="44" y="10"/>
                    <a:pt x="67" y="0"/>
                    <a:pt x="93" y="0"/>
                  </a:cubicBez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 name="Oval 11"/>
            <p:cNvSpPr>
              <a:spLocks noChangeArrowheads="1"/>
            </p:cNvSpPr>
            <p:nvPr/>
          </p:nvSpPr>
          <p:spPr bwMode="auto">
            <a:xfrm>
              <a:off x="3718" y="1625"/>
              <a:ext cx="1031" cy="10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endParaRPr lang="zh-CN" altLang="en-US" sz="1400"/>
            </a:p>
          </p:txBody>
        </p:sp>
        <p:sp>
          <p:nvSpPr>
            <p:cNvPr id="8" name="Oval 12"/>
            <p:cNvSpPr>
              <a:spLocks noChangeArrowheads="1"/>
            </p:cNvSpPr>
            <p:nvPr/>
          </p:nvSpPr>
          <p:spPr bwMode="auto">
            <a:xfrm>
              <a:off x="3857" y="1765"/>
              <a:ext cx="753" cy="766"/>
            </a:xfrm>
            <a:prstGeom prst="ellipse">
              <a:avLst/>
            </a:prstGeom>
            <a:solidFill>
              <a:srgbClr val="EA5322"/>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endParaRPr lang="zh-CN" altLang="en-US" sz="1400"/>
            </a:p>
          </p:txBody>
        </p:sp>
        <p:sp>
          <p:nvSpPr>
            <p:cNvPr id="9" name="Oval 13"/>
            <p:cNvSpPr>
              <a:spLocks noChangeArrowheads="1"/>
            </p:cNvSpPr>
            <p:nvPr/>
          </p:nvSpPr>
          <p:spPr bwMode="auto">
            <a:xfrm>
              <a:off x="5590" y="1794"/>
              <a:ext cx="703" cy="70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endParaRPr lang="zh-CN" altLang="en-US" sz="1400"/>
            </a:p>
          </p:txBody>
        </p:sp>
        <p:sp>
          <p:nvSpPr>
            <p:cNvPr id="10" name="Oval 14"/>
            <p:cNvSpPr>
              <a:spLocks noChangeArrowheads="1"/>
            </p:cNvSpPr>
            <p:nvPr/>
          </p:nvSpPr>
          <p:spPr bwMode="auto">
            <a:xfrm>
              <a:off x="5729" y="1927"/>
              <a:ext cx="432" cy="434"/>
            </a:xfrm>
            <a:prstGeom prst="ellipse">
              <a:avLst/>
            </a:prstGeom>
            <a:solidFill>
              <a:srgbClr val="FCC818"/>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endParaRPr lang="zh-CN" altLang="en-US" sz="1400"/>
            </a:p>
          </p:txBody>
        </p:sp>
        <p:sp>
          <p:nvSpPr>
            <p:cNvPr id="11" name="Freeform 15"/>
            <p:cNvSpPr/>
            <p:nvPr/>
          </p:nvSpPr>
          <p:spPr bwMode="auto">
            <a:xfrm>
              <a:off x="2709" y="1993"/>
              <a:ext cx="263" cy="309"/>
            </a:xfrm>
            <a:custGeom>
              <a:avLst/>
              <a:gdLst>
                <a:gd name="T0" fmla="*/ 0 w 263"/>
                <a:gd name="T1" fmla="*/ 0 h 309"/>
                <a:gd name="T2" fmla="*/ 263 w 263"/>
                <a:gd name="T3" fmla="*/ 155 h 309"/>
                <a:gd name="T4" fmla="*/ 0 w 263"/>
                <a:gd name="T5" fmla="*/ 309 h 309"/>
                <a:gd name="T6" fmla="*/ 0 w 263"/>
                <a:gd name="T7" fmla="*/ 0 h 309"/>
                <a:gd name="T8" fmla="*/ 0 w 263"/>
                <a:gd name="T9" fmla="*/ 0 h 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 h="309">
                  <a:moveTo>
                    <a:pt x="0" y="0"/>
                  </a:moveTo>
                  <a:lnTo>
                    <a:pt x="263" y="155"/>
                  </a:lnTo>
                  <a:lnTo>
                    <a:pt x="0" y="309"/>
                  </a:lnTo>
                  <a:lnTo>
                    <a:pt x="0" y="0"/>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16"/>
            <p:cNvSpPr/>
            <p:nvPr/>
          </p:nvSpPr>
          <p:spPr bwMode="auto">
            <a:xfrm>
              <a:off x="4903" y="2037"/>
              <a:ext cx="175" cy="214"/>
            </a:xfrm>
            <a:custGeom>
              <a:avLst/>
              <a:gdLst>
                <a:gd name="T0" fmla="*/ 0 w 175"/>
                <a:gd name="T1" fmla="*/ 0 h 214"/>
                <a:gd name="T2" fmla="*/ 175 w 175"/>
                <a:gd name="T3" fmla="*/ 111 h 214"/>
                <a:gd name="T4" fmla="*/ 0 w 175"/>
                <a:gd name="T5" fmla="*/ 214 h 214"/>
                <a:gd name="T6" fmla="*/ 0 w 175"/>
                <a:gd name="T7" fmla="*/ 0 h 214"/>
                <a:gd name="T8" fmla="*/ 0 w 175"/>
                <a:gd name="T9" fmla="*/ 0 h 2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214">
                  <a:moveTo>
                    <a:pt x="0" y="0"/>
                  </a:moveTo>
                  <a:lnTo>
                    <a:pt x="175" y="111"/>
                  </a:lnTo>
                  <a:lnTo>
                    <a:pt x="0" y="214"/>
                  </a:lnTo>
                  <a:lnTo>
                    <a:pt x="0" y="0"/>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3" name="Group 98"/>
          <p:cNvGrpSpPr>
            <a:grpSpLocks noChangeAspect="1"/>
          </p:cNvGrpSpPr>
          <p:nvPr/>
        </p:nvGrpSpPr>
        <p:grpSpPr bwMode="auto">
          <a:xfrm>
            <a:off x="1316306" y="2232066"/>
            <a:ext cx="1175823" cy="1086587"/>
            <a:chOff x="-86" y="2465"/>
            <a:chExt cx="1120" cy="1035"/>
          </a:xfrm>
          <a:solidFill>
            <a:schemeClr val="bg1"/>
          </a:solidFill>
        </p:grpSpPr>
        <p:sp>
          <p:nvSpPr>
            <p:cNvPr id="14" name="Freeform 99"/>
            <p:cNvSpPr>
              <a:spLocks noEditPoints="1"/>
            </p:cNvSpPr>
            <p:nvPr/>
          </p:nvSpPr>
          <p:spPr bwMode="auto">
            <a:xfrm>
              <a:off x="363" y="2465"/>
              <a:ext cx="671" cy="671"/>
            </a:xfrm>
            <a:custGeom>
              <a:avLst/>
              <a:gdLst>
                <a:gd name="T0" fmla="*/ 256 w 282"/>
                <a:gd name="T1" fmla="*/ 25 h 282"/>
                <a:gd name="T2" fmla="*/ 164 w 282"/>
                <a:gd name="T3" fmla="*/ 25 h 282"/>
                <a:gd name="T4" fmla="*/ 0 w 282"/>
                <a:gd name="T5" fmla="*/ 189 h 282"/>
                <a:gd name="T6" fmla="*/ 92 w 282"/>
                <a:gd name="T7" fmla="*/ 282 h 282"/>
                <a:gd name="T8" fmla="*/ 256 w 282"/>
                <a:gd name="T9" fmla="*/ 118 h 282"/>
                <a:gd name="T10" fmla="*/ 256 w 282"/>
                <a:gd name="T11" fmla="*/ 25 h 282"/>
                <a:gd name="T12" fmla="*/ 55 w 282"/>
                <a:gd name="T13" fmla="*/ 191 h 282"/>
                <a:gd name="T14" fmla="*/ 44 w 282"/>
                <a:gd name="T15" fmla="*/ 180 h 282"/>
                <a:gd name="T16" fmla="*/ 183 w 282"/>
                <a:gd name="T17" fmla="*/ 42 h 282"/>
                <a:gd name="T18" fmla="*/ 194 w 282"/>
                <a:gd name="T19" fmla="*/ 42 h 282"/>
                <a:gd name="T20" fmla="*/ 194 w 282"/>
                <a:gd name="T21" fmla="*/ 53 h 282"/>
                <a:gd name="T22" fmla="*/ 55 w 282"/>
                <a:gd name="T23" fmla="*/ 191 h 282"/>
                <a:gd name="T24" fmla="*/ 78 w 282"/>
                <a:gd name="T25" fmla="*/ 214 h 282"/>
                <a:gd name="T26" fmla="*/ 67 w 282"/>
                <a:gd name="T27" fmla="*/ 203 h 282"/>
                <a:gd name="T28" fmla="*/ 217 w 282"/>
                <a:gd name="T29" fmla="*/ 53 h 282"/>
                <a:gd name="T30" fmla="*/ 228 w 282"/>
                <a:gd name="T31" fmla="*/ 53 h 282"/>
                <a:gd name="T32" fmla="*/ 228 w 282"/>
                <a:gd name="T33" fmla="*/ 64 h 282"/>
                <a:gd name="T34" fmla="*/ 78 w 282"/>
                <a:gd name="T35" fmla="*/ 214 h 282"/>
                <a:gd name="T36" fmla="*/ 101 w 282"/>
                <a:gd name="T37" fmla="*/ 237 h 282"/>
                <a:gd name="T38" fmla="*/ 90 w 282"/>
                <a:gd name="T39" fmla="*/ 226 h 282"/>
                <a:gd name="T40" fmla="*/ 229 w 282"/>
                <a:gd name="T41" fmla="*/ 88 h 282"/>
                <a:gd name="T42" fmla="*/ 240 w 282"/>
                <a:gd name="T43" fmla="*/ 88 h 282"/>
                <a:gd name="T44" fmla="*/ 240 w 282"/>
                <a:gd name="T45" fmla="*/ 99 h 282"/>
                <a:gd name="T46" fmla="*/ 101 w 282"/>
                <a:gd name="T47" fmla="*/ 237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2" h="282">
                  <a:moveTo>
                    <a:pt x="256" y="25"/>
                  </a:moveTo>
                  <a:cubicBezTo>
                    <a:pt x="231" y="0"/>
                    <a:pt x="189" y="0"/>
                    <a:pt x="164" y="25"/>
                  </a:cubicBezTo>
                  <a:cubicBezTo>
                    <a:pt x="0" y="189"/>
                    <a:pt x="0" y="189"/>
                    <a:pt x="0" y="189"/>
                  </a:cubicBezTo>
                  <a:cubicBezTo>
                    <a:pt x="92" y="282"/>
                    <a:pt x="92" y="282"/>
                    <a:pt x="92" y="282"/>
                  </a:cubicBezTo>
                  <a:cubicBezTo>
                    <a:pt x="256" y="118"/>
                    <a:pt x="256" y="118"/>
                    <a:pt x="256" y="118"/>
                  </a:cubicBezTo>
                  <a:cubicBezTo>
                    <a:pt x="282" y="92"/>
                    <a:pt x="282" y="51"/>
                    <a:pt x="256" y="25"/>
                  </a:cubicBezTo>
                  <a:close/>
                  <a:moveTo>
                    <a:pt x="55" y="191"/>
                  </a:moveTo>
                  <a:cubicBezTo>
                    <a:pt x="44" y="180"/>
                    <a:pt x="44" y="180"/>
                    <a:pt x="44" y="180"/>
                  </a:cubicBezTo>
                  <a:cubicBezTo>
                    <a:pt x="183" y="42"/>
                    <a:pt x="183" y="42"/>
                    <a:pt x="183" y="42"/>
                  </a:cubicBezTo>
                  <a:cubicBezTo>
                    <a:pt x="186" y="39"/>
                    <a:pt x="191" y="39"/>
                    <a:pt x="194" y="42"/>
                  </a:cubicBezTo>
                  <a:cubicBezTo>
                    <a:pt x="197" y="45"/>
                    <a:pt x="197" y="50"/>
                    <a:pt x="194" y="53"/>
                  </a:cubicBezTo>
                  <a:lnTo>
                    <a:pt x="55" y="191"/>
                  </a:lnTo>
                  <a:close/>
                  <a:moveTo>
                    <a:pt x="78" y="214"/>
                  </a:moveTo>
                  <a:cubicBezTo>
                    <a:pt x="67" y="203"/>
                    <a:pt x="67" y="203"/>
                    <a:pt x="67" y="203"/>
                  </a:cubicBezTo>
                  <a:cubicBezTo>
                    <a:pt x="217" y="53"/>
                    <a:pt x="217" y="53"/>
                    <a:pt x="217" y="53"/>
                  </a:cubicBezTo>
                  <a:cubicBezTo>
                    <a:pt x="220" y="50"/>
                    <a:pt x="225" y="50"/>
                    <a:pt x="228" y="53"/>
                  </a:cubicBezTo>
                  <a:cubicBezTo>
                    <a:pt x="231" y="56"/>
                    <a:pt x="231" y="61"/>
                    <a:pt x="228" y="64"/>
                  </a:cubicBezTo>
                  <a:lnTo>
                    <a:pt x="78" y="214"/>
                  </a:lnTo>
                  <a:close/>
                  <a:moveTo>
                    <a:pt x="101" y="237"/>
                  </a:moveTo>
                  <a:cubicBezTo>
                    <a:pt x="90" y="226"/>
                    <a:pt x="90" y="226"/>
                    <a:pt x="90" y="226"/>
                  </a:cubicBezTo>
                  <a:cubicBezTo>
                    <a:pt x="229" y="88"/>
                    <a:pt x="229" y="88"/>
                    <a:pt x="229" y="88"/>
                  </a:cubicBezTo>
                  <a:cubicBezTo>
                    <a:pt x="232" y="85"/>
                    <a:pt x="237" y="85"/>
                    <a:pt x="240" y="88"/>
                  </a:cubicBezTo>
                  <a:cubicBezTo>
                    <a:pt x="243" y="91"/>
                    <a:pt x="243" y="96"/>
                    <a:pt x="240" y="99"/>
                  </a:cubicBezTo>
                  <a:lnTo>
                    <a:pt x="101" y="2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5" name="Freeform 100"/>
            <p:cNvSpPr/>
            <p:nvPr/>
          </p:nvSpPr>
          <p:spPr bwMode="auto">
            <a:xfrm>
              <a:off x="-8" y="3036"/>
              <a:ext cx="464" cy="464"/>
            </a:xfrm>
            <a:custGeom>
              <a:avLst/>
              <a:gdLst>
                <a:gd name="T0" fmla="*/ 300 w 464"/>
                <a:gd name="T1" fmla="*/ 276 h 464"/>
                <a:gd name="T2" fmla="*/ 281 w 464"/>
                <a:gd name="T3" fmla="*/ 257 h 464"/>
                <a:gd name="T4" fmla="*/ 464 w 464"/>
                <a:gd name="T5" fmla="*/ 74 h 464"/>
                <a:gd name="T6" fmla="*/ 390 w 464"/>
                <a:gd name="T7" fmla="*/ 0 h 464"/>
                <a:gd name="T8" fmla="*/ 207 w 464"/>
                <a:gd name="T9" fmla="*/ 184 h 464"/>
                <a:gd name="T10" fmla="*/ 188 w 464"/>
                <a:gd name="T11" fmla="*/ 165 h 464"/>
                <a:gd name="T12" fmla="*/ 145 w 464"/>
                <a:gd name="T13" fmla="*/ 188 h 464"/>
                <a:gd name="T14" fmla="*/ 0 w 464"/>
                <a:gd name="T15" fmla="*/ 422 h 464"/>
                <a:gd name="T16" fmla="*/ 43 w 464"/>
                <a:gd name="T17" fmla="*/ 464 h 464"/>
                <a:gd name="T18" fmla="*/ 276 w 464"/>
                <a:gd name="T19" fmla="*/ 322 h 464"/>
                <a:gd name="T20" fmla="*/ 300 w 464"/>
                <a:gd name="T21" fmla="*/ 27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4" h="464">
                  <a:moveTo>
                    <a:pt x="300" y="276"/>
                  </a:moveTo>
                  <a:lnTo>
                    <a:pt x="281" y="257"/>
                  </a:lnTo>
                  <a:lnTo>
                    <a:pt x="464" y="74"/>
                  </a:lnTo>
                  <a:lnTo>
                    <a:pt x="390" y="0"/>
                  </a:lnTo>
                  <a:lnTo>
                    <a:pt x="207" y="184"/>
                  </a:lnTo>
                  <a:lnTo>
                    <a:pt x="188" y="165"/>
                  </a:lnTo>
                  <a:lnTo>
                    <a:pt x="145" y="188"/>
                  </a:lnTo>
                  <a:lnTo>
                    <a:pt x="0" y="422"/>
                  </a:lnTo>
                  <a:lnTo>
                    <a:pt x="43" y="464"/>
                  </a:lnTo>
                  <a:lnTo>
                    <a:pt x="276" y="322"/>
                  </a:lnTo>
                  <a:lnTo>
                    <a:pt x="300" y="2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6" name="Freeform 101"/>
            <p:cNvSpPr/>
            <p:nvPr/>
          </p:nvSpPr>
          <p:spPr bwMode="auto">
            <a:xfrm>
              <a:off x="-86" y="2472"/>
              <a:ext cx="490" cy="493"/>
            </a:xfrm>
            <a:custGeom>
              <a:avLst/>
              <a:gdLst>
                <a:gd name="T0" fmla="*/ 103 w 206"/>
                <a:gd name="T1" fmla="*/ 0 h 207"/>
                <a:gd name="T2" fmla="*/ 77 w 206"/>
                <a:gd name="T3" fmla="*/ 4 h 207"/>
                <a:gd name="T4" fmla="*/ 80 w 206"/>
                <a:gd name="T5" fmla="*/ 6 h 207"/>
                <a:gd name="T6" fmla="*/ 117 w 206"/>
                <a:gd name="T7" fmla="*/ 43 h 207"/>
                <a:gd name="T8" fmla="*/ 117 w 206"/>
                <a:gd name="T9" fmla="*/ 112 h 207"/>
                <a:gd name="T10" fmla="*/ 48 w 206"/>
                <a:gd name="T11" fmla="*/ 112 h 207"/>
                <a:gd name="T12" fmla="*/ 11 w 206"/>
                <a:gd name="T13" fmla="*/ 75 h 207"/>
                <a:gd name="T14" fmla="*/ 6 w 206"/>
                <a:gd name="T15" fmla="*/ 68 h 207"/>
                <a:gd name="T16" fmla="*/ 0 w 206"/>
                <a:gd name="T17" fmla="*/ 104 h 207"/>
                <a:gd name="T18" fmla="*/ 103 w 206"/>
                <a:gd name="T19" fmla="*/ 207 h 207"/>
                <a:gd name="T20" fmla="*/ 206 w 206"/>
                <a:gd name="T21" fmla="*/ 104 h 207"/>
                <a:gd name="T22" fmla="*/ 103 w 206"/>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6" h="207">
                  <a:moveTo>
                    <a:pt x="103" y="0"/>
                  </a:moveTo>
                  <a:cubicBezTo>
                    <a:pt x="94" y="0"/>
                    <a:pt x="86" y="2"/>
                    <a:pt x="77" y="4"/>
                  </a:cubicBezTo>
                  <a:cubicBezTo>
                    <a:pt x="78" y="4"/>
                    <a:pt x="79" y="5"/>
                    <a:pt x="80" y="6"/>
                  </a:cubicBezTo>
                  <a:cubicBezTo>
                    <a:pt x="117" y="43"/>
                    <a:pt x="117" y="43"/>
                    <a:pt x="117" y="43"/>
                  </a:cubicBezTo>
                  <a:cubicBezTo>
                    <a:pt x="136" y="62"/>
                    <a:pt x="136" y="93"/>
                    <a:pt x="117" y="112"/>
                  </a:cubicBezTo>
                  <a:cubicBezTo>
                    <a:pt x="98" y="131"/>
                    <a:pt x="67" y="131"/>
                    <a:pt x="48" y="112"/>
                  </a:cubicBezTo>
                  <a:cubicBezTo>
                    <a:pt x="11" y="75"/>
                    <a:pt x="11" y="75"/>
                    <a:pt x="11" y="75"/>
                  </a:cubicBezTo>
                  <a:cubicBezTo>
                    <a:pt x="9" y="73"/>
                    <a:pt x="8" y="71"/>
                    <a:pt x="6" y="68"/>
                  </a:cubicBezTo>
                  <a:cubicBezTo>
                    <a:pt x="2" y="79"/>
                    <a:pt x="0" y="91"/>
                    <a:pt x="0" y="104"/>
                  </a:cubicBezTo>
                  <a:cubicBezTo>
                    <a:pt x="0" y="161"/>
                    <a:pt x="46" y="207"/>
                    <a:pt x="103" y="207"/>
                  </a:cubicBezTo>
                  <a:cubicBezTo>
                    <a:pt x="160" y="207"/>
                    <a:pt x="206" y="161"/>
                    <a:pt x="206" y="104"/>
                  </a:cubicBezTo>
                  <a:cubicBezTo>
                    <a:pt x="206" y="47"/>
                    <a:pt x="160" y="0"/>
                    <a:pt x="10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7" name="Freeform 102"/>
            <p:cNvSpPr>
              <a:spLocks noEditPoints="1"/>
            </p:cNvSpPr>
            <p:nvPr/>
          </p:nvSpPr>
          <p:spPr bwMode="auto">
            <a:xfrm>
              <a:off x="520" y="3058"/>
              <a:ext cx="445" cy="442"/>
            </a:xfrm>
            <a:custGeom>
              <a:avLst/>
              <a:gdLst>
                <a:gd name="T0" fmla="*/ 164 w 187"/>
                <a:gd name="T1" fmla="*/ 163 h 186"/>
                <a:gd name="T2" fmla="*/ 164 w 187"/>
                <a:gd name="T3" fmla="*/ 82 h 186"/>
                <a:gd name="T4" fmla="*/ 81 w 187"/>
                <a:gd name="T5" fmla="*/ 0 h 186"/>
                <a:gd name="T6" fmla="*/ 0 w 187"/>
                <a:gd name="T7" fmla="*/ 81 h 186"/>
                <a:gd name="T8" fmla="*/ 83 w 187"/>
                <a:gd name="T9" fmla="*/ 163 h 186"/>
                <a:gd name="T10" fmla="*/ 164 w 187"/>
                <a:gd name="T11" fmla="*/ 163 h 186"/>
                <a:gd name="T12" fmla="*/ 109 w 187"/>
                <a:gd name="T13" fmla="*/ 108 h 186"/>
                <a:gd name="T14" fmla="*/ 143 w 187"/>
                <a:gd name="T15" fmla="*/ 108 h 186"/>
                <a:gd name="T16" fmla="*/ 143 w 187"/>
                <a:gd name="T17" fmla="*/ 142 h 186"/>
                <a:gd name="T18" fmla="*/ 109 w 187"/>
                <a:gd name="T19" fmla="*/ 142 h 186"/>
                <a:gd name="T20" fmla="*/ 109 w 187"/>
                <a:gd name="T21" fmla="*/ 10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186">
                  <a:moveTo>
                    <a:pt x="164" y="163"/>
                  </a:moveTo>
                  <a:cubicBezTo>
                    <a:pt x="187" y="141"/>
                    <a:pt x="187" y="105"/>
                    <a:pt x="164" y="82"/>
                  </a:cubicBezTo>
                  <a:cubicBezTo>
                    <a:pt x="81" y="0"/>
                    <a:pt x="81" y="0"/>
                    <a:pt x="81" y="0"/>
                  </a:cubicBezTo>
                  <a:cubicBezTo>
                    <a:pt x="0" y="81"/>
                    <a:pt x="0" y="81"/>
                    <a:pt x="0" y="81"/>
                  </a:cubicBezTo>
                  <a:cubicBezTo>
                    <a:pt x="83" y="163"/>
                    <a:pt x="83" y="163"/>
                    <a:pt x="83" y="163"/>
                  </a:cubicBezTo>
                  <a:cubicBezTo>
                    <a:pt x="105" y="186"/>
                    <a:pt x="142" y="186"/>
                    <a:pt x="164" y="163"/>
                  </a:cubicBezTo>
                  <a:close/>
                  <a:moveTo>
                    <a:pt x="109" y="108"/>
                  </a:moveTo>
                  <a:cubicBezTo>
                    <a:pt x="118" y="99"/>
                    <a:pt x="133" y="99"/>
                    <a:pt x="143" y="108"/>
                  </a:cubicBezTo>
                  <a:cubicBezTo>
                    <a:pt x="152" y="118"/>
                    <a:pt x="152" y="133"/>
                    <a:pt x="143" y="142"/>
                  </a:cubicBezTo>
                  <a:cubicBezTo>
                    <a:pt x="133" y="151"/>
                    <a:pt x="118" y="151"/>
                    <a:pt x="109" y="142"/>
                  </a:cubicBezTo>
                  <a:cubicBezTo>
                    <a:pt x="100" y="133"/>
                    <a:pt x="100" y="118"/>
                    <a:pt x="109"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18" name="Group 11"/>
          <p:cNvGrpSpPr>
            <a:grpSpLocks noChangeAspect="1"/>
          </p:cNvGrpSpPr>
          <p:nvPr/>
        </p:nvGrpSpPr>
        <p:grpSpPr bwMode="auto">
          <a:xfrm>
            <a:off x="7463263" y="2526700"/>
            <a:ext cx="455033" cy="381884"/>
            <a:chOff x="2044" y="456"/>
            <a:chExt cx="1325" cy="1112"/>
          </a:xfrm>
          <a:solidFill>
            <a:schemeClr val="bg1"/>
          </a:solidFill>
        </p:grpSpPr>
        <p:sp>
          <p:nvSpPr>
            <p:cNvPr id="19" name="Oval 12"/>
            <p:cNvSpPr>
              <a:spLocks noChangeArrowheads="1"/>
            </p:cNvSpPr>
            <p:nvPr/>
          </p:nvSpPr>
          <p:spPr bwMode="auto">
            <a:xfrm>
              <a:off x="2483" y="456"/>
              <a:ext cx="447" cy="44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0" name="Freeform 13"/>
            <p:cNvSpPr/>
            <p:nvPr/>
          </p:nvSpPr>
          <p:spPr bwMode="auto">
            <a:xfrm>
              <a:off x="2350" y="936"/>
              <a:ext cx="713" cy="632"/>
            </a:xfrm>
            <a:custGeom>
              <a:avLst/>
              <a:gdLst>
                <a:gd name="T0" fmla="*/ 200 w 300"/>
                <a:gd name="T1" fmla="*/ 0 h 266"/>
                <a:gd name="T2" fmla="*/ 150 w 300"/>
                <a:gd name="T3" fmla="*/ 67 h 266"/>
                <a:gd name="T4" fmla="*/ 100 w 300"/>
                <a:gd name="T5" fmla="*/ 0 h 266"/>
                <a:gd name="T6" fmla="*/ 0 w 300"/>
                <a:gd name="T7" fmla="*/ 144 h 266"/>
                <a:gd name="T8" fmla="*/ 0 w 300"/>
                <a:gd name="T9" fmla="*/ 236 h 266"/>
                <a:gd name="T10" fmla="*/ 0 w 300"/>
                <a:gd name="T11" fmla="*/ 236 h 266"/>
                <a:gd name="T12" fmla="*/ 150 w 300"/>
                <a:gd name="T13" fmla="*/ 266 h 266"/>
                <a:gd name="T14" fmla="*/ 300 w 300"/>
                <a:gd name="T15" fmla="*/ 236 h 266"/>
                <a:gd name="T16" fmla="*/ 300 w 300"/>
                <a:gd name="T17" fmla="*/ 236 h 266"/>
                <a:gd name="T18" fmla="*/ 300 w 300"/>
                <a:gd name="T19" fmla="*/ 144 h 266"/>
                <a:gd name="T20" fmla="*/ 200 w 300"/>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0" h="266">
                  <a:moveTo>
                    <a:pt x="200" y="0"/>
                  </a:moveTo>
                  <a:cubicBezTo>
                    <a:pt x="150" y="67"/>
                    <a:pt x="150" y="67"/>
                    <a:pt x="150" y="67"/>
                  </a:cubicBezTo>
                  <a:cubicBezTo>
                    <a:pt x="100" y="0"/>
                    <a:pt x="100" y="0"/>
                    <a:pt x="100" y="0"/>
                  </a:cubicBezTo>
                  <a:cubicBezTo>
                    <a:pt x="41" y="21"/>
                    <a:pt x="0" y="78"/>
                    <a:pt x="0" y="144"/>
                  </a:cubicBezTo>
                  <a:cubicBezTo>
                    <a:pt x="0" y="236"/>
                    <a:pt x="0" y="236"/>
                    <a:pt x="0" y="236"/>
                  </a:cubicBezTo>
                  <a:cubicBezTo>
                    <a:pt x="0" y="236"/>
                    <a:pt x="0" y="236"/>
                    <a:pt x="0" y="236"/>
                  </a:cubicBezTo>
                  <a:cubicBezTo>
                    <a:pt x="3" y="253"/>
                    <a:pt x="69" y="266"/>
                    <a:pt x="150" y="266"/>
                  </a:cubicBezTo>
                  <a:cubicBezTo>
                    <a:pt x="231" y="266"/>
                    <a:pt x="297" y="253"/>
                    <a:pt x="300" y="236"/>
                  </a:cubicBezTo>
                  <a:cubicBezTo>
                    <a:pt x="300" y="236"/>
                    <a:pt x="300" y="236"/>
                    <a:pt x="300" y="236"/>
                  </a:cubicBezTo>
                  <a:cubicBezTo>
                    <a:pt x="300" y="144"/>
                    <a:pt x="300" y="144"/>
                    <a:pt x="300" y="144"/>
                  </a:cubicBezTo>
                  <a:cubicBezTo>
                    <a:pt x="300" y="78"/>
                    <a:pt x="259" y="21"/>
                    <a:pt x="2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1" name="Freeform 14"/>
            <p:cNvSpPr/>
            <p:nvPr/>
          </p:nvSpPr>
          <p:spPr bwMode="auto">
            <a:xfrm>
              <a:off x="2673" y="917"/>
              <a:ext cx="69" cy="42"/>
            </a:xfrm>
            <a:custGeom>
              <a:avLst/>
              <a:gdLst>
                <a:gd name="T0" fmla="*/ 29 w 29"/>
                <a:gd name="T1" fmla="*/ 0 h 18"/>
                <a:gd name="T2" fmla="*/ 14 w 29"/>
                <a:gd name="T3" fmla="*/ 0 h 18"/>
                <a:gd name="T4" fmla="*/ 0 w 29"/>
                <a:gd name="T5" fmla="*/ 0 h 18"/>
                <a:gd name="T6" fmla="*/ 6 w 29"/>
                <a:gd name="T7" fmla="*/ 18 h 18"/>
                <a:gd name="T8" fmla="*/ 23 w 29"/>
                <a:gd name="T9" fmla="*/ 17 h 18"/>
                <a:gd name="T10" fmla="*/ 29 w 29"/>
                <a:gd name="T11" fmla="*/ 0 h 18"/>
              </a:gdLst>
              <a:ahLst/>
              <a:cxnLst>
                <a:cxn ang="0">
                  <a:pos x="T0" y="T1"/>
                </a:cxn>
                <a:cxn ang="0">
                  <a:pos x="T2" y="T3"/>
                </a:cxn>
                <a:cxn ang="0">
                  <a:pos x="T4" y="T5"/>
                </a:cxn>
                <a:cxn ang="0">
                  <a:pos x="T6" y="T7"/>
                </a:cxn>
                <a:cxn ang="0">
                  <a:pos x="T8" y="T9"/>
                </a:cxn>
                <a:cxn ang="0">
                  <a:pos x="T10" y="T11"/>
                </a:cxn>
              </a:cxnLst>
              <a:rect l="0" t="0" r="r" b="b"/>
              <a:pathLst>
                <a:path w="29" h="18">
                  <a:moveTo>
                    <a:pt x="29" y="0"/>
                  </a:moveTo>
                  <a:cubicBezTo>
                    <a:pt x="24" y="0"/>
                    <a:pt x="19" y="0"/>
                    <a:pt x="14" y="0"/>
                  </a:cubicBezTo>
                  <a:cubicBezTo>
                    <a:pt x="10" y="0"/>
                    <a:pt x="5" y="0"/>
                    <a:pt x="0" y="0"/>
                  </a:cubicBezTo>
                  <a:cubicBezTo>
                    <a:pt x="0" y="0"/>
                    <a:pt x="0" y="10"/>
                    <a:pt x="6" y="18"/>
                  </a:cubicBezTo>
                  <a:cubicBezTo>
                    <a:pt x="6" y="18"/>
                    <a:pt x="17" y="18"/>
                    <a:pt x="23" y="17"/>
                  </a:cubicBezTo>
                  <a:cubicBezTo>
                    <a:pt x="23" y="17"/>
                    <a:pt x="29" y="11"/>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2" name="Freeform 15"/>
            <p:cNvSpPr/>
            <p:nvPr/>
          </p:nvSpPr>
          <p:spPr bwMode="auto">
            <a:xfrm>
              <a:off x="2666" y="964"/>
              <a:ext cx="81" cy="107"/>
            </a:xfrm>
            <a:custGeom>
              <a:avLst/>
              <a:gdLst>
                <a:gd name="T0" fmla="*/ 21 w 81"/>
                <a:gd name="T1" fmla="*/ 0 h 107"/>
                <a:gd name="T2" fmla="*/ 62 w 81"/>
                <a:gd name="T3" fmla="*/ 0 h 107"/>
                <a:gd name="T4" fmla="*/ 81 w 81"/>
                <a:gd name="T5" fmla="*/ 62 h 107"/>
                <a:gd name="T6" fmla="*/ 40 w 81"/>
                <a:gd name="T7" fmla="*/ 107 h 107"/>
                <a:gd name="T8" fmla="*/ 0 w 81"/>
                <a:gd name="T9" fmla="*/ 62 h 107"/>
                <a:gd name="T10" fmla="*/ 21 w 81"/>
                <a:gd name="T11" fmla="*/ 0 h 107"/>
              </a:gdLst>
              <a:ahLst/>
              <a:cxnLst>
                <a:cxn ang="0">
                  <a:pos x="T0" y="T1"/>
                </a:cxn>
                <a:cxn ang="0">
                  <a:pos x="T2" y="T3"/>
                </a:cxn>
                <a:cxn ang="0">
                  <a:pos x="T4" y="T5"/>
                </a:cxn>
                <a:cxn ang="0">
                  <a:pos x="T6" y="T7"/>
                </a:cxn>
                <a:cxn ang="0">
                  <a:pos x="T8" y="T9"/>
                </a:cxn>
                <a:cxn ang="0">
                  <a:pos x="T10" y="T11"/>
                </a:cxn>
              </a:cxnLst>
              <a:rect l="0" t="0" r="r" b="b"/>
              <a:pathLst>
                <a:path w="81" h="107">
                  <a:moveTo>
                    <a:pt x="21" y="0"/>
                  </a:moveTo>
                  <a:lnTo>
                    <a:pt x="62" y="0"/>
                  </a:lnTo>
                  <a:lnTo>
                    <a:pt x="81" y="62"/>
                  </a:lnTo>
                  <a:lnTo>
                    <a:pt x="40" y="107"/>
                  </a:lnTo>
                  <a:lnTo>
                    <a:pt x="0" y="62"/>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3" name="Freeform 16"/>
            <p:cNvSpPr/>
            <p:nvPr/>
          </p:nvSpPr>
          <p:spPr bwMode="auto">
            <a:xfrm>
              <a:off x="2284" y="1005"/>
              <a:ext cx="59" cy="80"/>
            </a:xfrm>
            <a:custGeom>
              <a:avLst/>
              <a:gdLst>
                <a:gd name="T0" fmla="*/ 28 w 59"/>
                <a:gd name="T1" fmla="*/ 80 h 80"/>
                <a:gd name="T2" fmla="*/ 59 w 59"/>
                <a:gd name="T3" fmla="*/ 47 h 80"/>
                <a:gd name="T4" fmla="*/ 45 w 59"/>
                <a:gd name="T5" fmla="*/ 0 h 80"/>
                <a:gd name="T6" fmla="*/ 14 w 59"/>
                <a:gd name="T7" fmla="*/ 0 h 80"/>
                <a:gd name="T8" fmla="*/ 0 w 59"/>
                <a:gd name="T9" fmla="*/ 47 h 80"/>
                <a:gd name="T10" fmla="*/ 28 w 59"/>
                <a:gd name="T11" fmla="*/ 80 h 80"/>
              </a:gdLst>
              <a:ahLst/>
              <a:cxnLst>
                <a:cxn ang="0">
                  <a:pos x="T0" y="T1"/>
                </a:cxn>
                <a:cxn ang="0">
                  <a:pos x="T2" y="T3"/>
                </a:cxn>
                <a:cxn ang="0">
                  <a:pos x="T4" y="T5"/>
                </a:cxn>
                <a:cxn ang="0">
                  <a:pos x="T6" y="T7"/>
                </a:cxn>
                <a:cxn ang="0">
                  <a:pos x="T8" y="T9"/>
                </a:cxn>
                <a:cxn ang="0">
                  <a:pos x="T10" y="T11"/>
                </a:cxn>
              </a:cxnLst>
              <a:rect l="0" t="0" r="r" b="b"/>
              <a:pathLst>
                <a:path w="59" h="80">
                  <a:moveTo>
                    <a:pt x="28" y="80"/>
                  </a:moveTo>
                  <a:lnTo>
                    <a:pt x="59" y="47"/>
                  </a:lnTo>
                  <a:lnTo>
                    <a:pt x="45" y="0"/>
                  </a:lnTo>
                  <a:lnTo>
                    <a:pt x="14" y="0"/>
                  </a:lnTo>
                  <a:lnTo>
                    <a:pt x="0" y="47"/>
                  </a:lnTo>
                  <a:lnTo>
                    <a:pt x="28"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4" name="Freeform 17"/>
            <p:cNvSpPr/>
            <p:nvPr/>
          </p:nvSpPr>
          <p:spPr bwMode="auto">
            <a:xfrm>
              <a:off x="2044" y="983"/>
              <a:ext cx="387" cy="475"/>
            </a:xfrm>
            <a:custGeom>
              <a:avLst/>
              <a:gdLst>
                <a:gd name="T0" fmla="*/ 151 w 163"/>
                <a:gd name="T1" fmla="*/ 0 h 200"/>
                <a:gd name="T2" fmla="*/ 113 w 163"/>
                <a:gd name="T3" fmla="*/ 51 h 200"/>
                <a:gd name="T4" fmla="*/ 75 w 163"/>
                <a:gd name="T5" fmla="*/ 0 h 200"/>
                <a:gd name="T6" fmla="*/ 0 w 163"/>
                <a:gd name="T7" fmla="*/ 108 h 200"/>
                <a:gd name="T8" fmla="*/ 0 w 163"/>
                <a:gd name="T9" fmla="*/ 177 h 200"/>
                <a:gd name="T10" fmla="*/ 0 w 163"/>
                <a:gd name="T11" fmla="*/ 177 h 200"/>
                <a:gd name="T12" fmla="*/ 113 w 163"/>
                <a:gd name="T13" fmla="*/ 200 h 200"/>
                <a:gd name="T14" fmla="*/ 115 w 163"/>
                <a:gd name="T15" fmla="*/ 200 h 200"/>
                <a:gd name="T16" fmla="*/ 115 w 163"/>
                <a:gd name="T17" fmla="*/ 124 h 200"/>
                <a:gd name="T18" fmla="*/ 163 w 163"/>
                <a:gd name="T19" fmla="*/ 6 h 200"/>
                <a:gd name="T20" fmla="*/ 151 w 163"/>
                <a:gd name="T2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200">
                  <a:moveTo>
                    <a:pt x="151" y="0"/>
                  </a:moveTo>
                  <a:cubicBezTo>
                    <a:pt x="113" y="51"/>
                    <a:pt x="113" y="51"/>
                    <a:pt x="113" y="51"/>
                  </a:cubicBezTo>
                  <a:cubicBezTo>
                    <a:pt x="75" y="0"/>
                    <a:pt x="75" y="0"/>
                    <a:pt x="75" y="0"/>
                  </a:cubicBezTo>
                  <a:cubicBezTo>
                    <a:pt x="32" y="16"/>
                    <a:pt x="0" y="58"/>
                    <a:pt x="0" y="108"/>
                  </a:cubicBezTo>
                  <a:cubicBezTo>
                    <a:pt x="0" y="177"/>
                    <a:pt x="0" y="177"/>
                    <a:pt x="0" y="177"/>
                  </a:cubicBezTo>
                  <a:cubicBezTo>
                    <a:pt x="0" y="177"/>
                    <a:pt x="0" y="177"/>
                    <a:pt x="0" y="177"/>
                  </a:cubicBezTo>
                  <a:cubicBezTo>
                    <a:pt x="2" y="189"/>
                    <a:pt x="52" y="200"/>
                    <a:pt x="113" y="200"/>
                  </a:cubicBezTo>
                  <a:cubicBezTo>
                    <a:pt x="114" y="200"/>
                    <a:pt x="114" y="200"/>
                    <a:pt x="115" y="200"/>
                  </a:cubicBezTo>
                  <a:cubicBezTo>
                    <a:pt x="115" y="124"/>
                    <a:pt x="115" y="124"/>
                    <a:pt x="115" y="124"/>
                  </a:cubicBezTo>
                  <a:cubicBezTo>
                    <a:pt x="115" y="78"/>
                    <a:pt x="133" y="36"/>
                    <a:pt x="163" y="6"/>
                  </a:cubicBezTo>
                  <a:cubicBezTo>
                    <a:pt x="159" y="4"/>
                    <a:pt x="155" y="2"/>
                    <a:pt x="15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5" name="Freeform 18"/>
            <p:cNvSpPr/>
            <p:nvPr/>
          </p:nvSpPr>
          <p:spPr bwMode="auto">
            <a:xfrm>
              <a:off x="2286" y="969"/>
              <a:ext cx="55" cy="31"/>
            </a:xfrm>
            <a:custGeom>
              <a:avLst/>
              <a:gdLst>
                <a:gd name="T0" fmla="*/ 18 w 23"/>
                <a:gd name="T1" fmla="*/ 13 h 13"/>
                <a:gd name="T2" fmla="*/ 22 w 23"/>
                <a:gd name="T3" fmla="*/ 0 h 13"/>
                <a:gd name="T4" fmla="*/ 11 w 23"/>
                <a:gd name="T5" fmla="*/ 0 h 13"/>
                <a:gd name="T6" fmla="*/ 1 w 23"/>
                <a:gd name="T7" fmla="*/ 0 h 13"/>
                <a:gd name="T8" fmla="*/ 5 w 23"/>
                <a:gd name="T9" fmla="*/ 13 h 13"/>
                <a:gd name="T10" fmla="*/ 18 w 23"/>
                <a:gd name="T11" fmla="*/ 13 h 13"/>
              </a:gdLst>
              <a:ahLst/>
              <a:cxnLst>
                <a:cxn ang="0">
                  <a:pos x="T0" y="T1"/>
                </a:cxn>
                <a:cxn ang="0">
                  <a:pos x="T2" y="T3"/>
                </a:cxn>
                <a:cxn ang="0">
                  <a:pos x="T4" y="T5"/>
                </a:cxn>
                <a:cxn ang="0">
                  <a:pos x="T6" y="T7"/>
                </a:cxn>
                <a:cxn ang="0">
                  <a:pos x="T8" y="T9"/>
                </a:cxn>
                <a:cxn ang="0">
                  <a:pos x="T10" y="T11"/>
                </a:cxn>
              </a:cxnLst>
              <a:rect l="0" t="0" r="r" b="b"/>
              <a:pathLst>
                <a:path w="23" h="13">
                  <a:moveTo>
                    <a:pt x="18" y="13"/>
                  </a:moveTo>
                  <a:cubicBezTo>
                    <a:pt x="18" y="13"/>
                    <a:pt x="23" y="8"/>
                    <a:pt x="22" y="0"/>
                  </a:cubicBezTo>
                  <a:cubicBezTo>
                    <a:pt x="19" y="0"/>
                    <a:pt x="15" y="0"/>
                    <a:pt x="11" y="0"/>
                  </a:cubicBezTo>
                  <a:cubicBezTo>
                    <a:pt x="8" y="0"/>
                    <a:pt x="4" y="0"/>
                    <a:pt x="1" y="0"/>
                  </a:cubicBezTo>
                  <a:cubicBezTo>
                    <a:pt x="1" y="0"/>
                    <a:pt x="0" y="8"/>
                    <a:pt x="5" y="13"/>
                  </a:cubicBezTo>
                  <a:cubicBezTo>
                    <a:pt x="5" y="13"/>
                    <a:pt x="14" y="13"/>
                    <a:pt x="1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6" name="Oval 19"/>
            <p:cNvSpPr>
              <a:spLocks noChangeArrowheads="1"/>
            </p:cNvSpPr>
            <p:nvPr/>
          </p:nvSpPr>
          <p:spPr bwMode="auto">
            <a:xfrm>
              <a:off x="2146" y="622"/>
              <a:ext cx="332" cy="33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7" name="Freeform 20"/>
            <p:cNvSpPr/>
            <p:nvPr/>
          </p:nvSpPr>
          <p:spPr bwMode="auto">
            <a:xfrm>
              <a:off x="3075" y="969"/>
              <a:ext cx="52" cy="31"/>
            </a:xfrm>
            <a:custGeom>
              <a:avLst/>
              <a:gdLst>
                <a:gd name="T0" fmla="*/ 18 w 22"/>
                <a:gd name="T1" fmla="*/ 13 h 13"/>
                <a:gd name="T2" fmla="*/ 22 w 22"/>
                <a:gd name="T3" fmla="*/ 0 h 13"/>
                <a:gd name="T4" fmla="*/ 11 w 22"/>
                <a:gd name="T5" fmla="*/ 0 h 13"/>
                <a:gd name="T6" fmla="*/ 1 w 22"/>
                <a:gd name="T7" fmla="*/ 0 h 13"/>
                <a:gd name="T8" fmla="*/ 5 w 22"/>
                <a:gd name="T9" fmla="*/ 13 h 13"/>
                <a:gd name="T10" fmla="*/ 18 w 22"/>
                <a:gd name="T11" fmla="*/ 13 h 13"/>
              </a:gdLst>
              <a:ahLst/>
              <a:cxnLst>
                <a:cxn ang="0">
                  <a:pos x="T0" y="T1"/>
                </a:cxn>
                <a:cxn ang="0">
                  <a:pos x="T2" y="T3"/>
                </a:cxn>
                <a:cxn ang="0">
                  <a:pos x="T4" y="T5"/>
                </a:cxn>
                <a:cxn ang="0">
                  <a:pos x="T6" y="T7"/>
                </a:cxn>
                <a:cxn ang="0">
                  <a:pos x="T8" y="T9"/>
                </a:cxn>
                <a:cxn ang="0">
                  <a:pos x="T10" y="T11"/>
                </a:cxn>
              </a:cxnLst>
              <a:rect l="0" t="0" r="r" b="b"/>
              <a:pathLst>
                <a:path w="22" h="13">
                  <a:moveTo>
                    <a:pt x="18" y="13"/>
                  </a:moveTo>
                  <a:cubicBezTo>
                    <a:pt x="18" y="13"/>
                    <a:pt x="22" y="8"/>
                    <a:pt x="22" y="0"/>
                  </a:cubicBezTo>
                  <a:cubicBezTo>
                    <a:pt x="19" y="0"/>
                    <a:pt x="15" y="0"/>
                    <a:pt x="11" y="0"/>
                  </a:cubicBezTo>
                  <a:cubicBezTo>
                    <a:pt x="8" y="0"/>
                    <a:pt x="4" y="0"/>
                    <a:pt x="1" y="0"/>
                  </a:cubicBezTo>
                  <a:cubicBezTo>
                    <a:pt x="1" y="0"/>
                    <a:pt x="0" y="8"/>
                    <a:pt x="5" y="13"/>
                  </a:cubicBezTo>
                  <a:cubicBezTo>
                    <a:pt x="5" y="13"/>
                    <a:pt x="13" y="13"/>
                    <a:pt x="1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8" name="Freeform 21"/>
            <p:cNvSpPr/>
            <p:nvPr/>
          </p:nvSpPr>
          <p:spPr bwMode="auto">
            <a:xfrm>
              <a:off x="3070" y="1005"/>
              <a:ext cx="59" cy="80"/>
            </a:xfrm>
            <a:custGeom>
              <a:avLst/>
              <a:gdLst>
                <a:gd name="T0" fmla="*/ 31 w 59"/>
                <a:gd name="T1" fmla="*/ 80 h 80"/>
                <a:gd name="T2" fmla="*/ 59 w 59"/>
                <a:gd name="T3" fmla="*/ 47 h 80"/>
                <a:gd name="T4" fmla="*/ 47 w 59"/>
                <a:gd name="T5" fmla="*/ 0 h 80"/>
                <a:gd name="T6" fmla="*/ 16 w 59"/>
                <a:gd name="T7" fmla="*/ 0 h 80"/>
                <a:gd name="T8" fmla="*/ 0 w 59"/>
                <a:gd name="T9" fmla="*/ 47 h 80"/>
                <a:gd name="T10" fmla="*/ 31 w 59"/>
                <a:gd name="T11" fmla="*/ 80 h 80"/>
              </a:gdLst>
              <a:ahLst/>
              <a:cxnLst>
                <a:cxn ang="0">
                  <a:pos x="T0" y="T1"/>
                </a:cxn>
                <a:cxn ang="0">
                  <a:pos x="T2" y="T3"/>
                </a:cxn>
                <a:cxn ang="0">
                  <a:pos x="T4" y="T5"/>
                </a:cxn>
                <a:cxn ang="0">
                  <a:pos x="T6" y="T7"/>
                </a:cxn>
                <a:cxn ang="0">
                  <a:pos x="T8" y="T9"/>
                </a:cxn>
                <a:cxn ang="0">
                  <a:pos x="T10" y="T11"/>
                </a:cxn>
              </a:cxnLst>
              <a:rect l="0" t="0" r="r" b="b"/>
              <a:pathLst>
                <a:path w="59" h="80">
                  <a:moveTo>
                    <a:pt x="31" y="80"/>
                  </a:moveTo>
                  <a:lnTo>
                    <a:pt x="59" y="47"/>
                  </a:lnTo>
                  <a:lnTo>
                    <a:pt x="47" y="0"/>
                  </a:lnTo>
                  <a:lnTo>
                    <a:pt x="16" y="0"/>
                  </a:lnTo>
                  <a:lnTo>
                    <a:pt x="0" y="47"/>
                  </a:lnTo>
                  <a:lnTo>
                    <a:pt x="31"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9" name="Oval 22"/>
            <p:cNvSpPr>
              <a:spLocks noChangeArrowheads="1"/>
            </p:cNvSpPr>
            <p:nvPr/>
          </p:nvSpPr>
          <p:spPr bwMode="auto">
            <a:xfrm>
              <a:off x="2934" y="622"/>
              <a:ext cx="333" cy="33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0" name="Freeform 23"/>
            <p:cNvSpPr/>
            <p:nvPr/>
          </p:nvSpPr>
          <p:spPr bwMode="auto">
            <a:xfrm>
              <a:off x="2982" y="983"/>
              <a:ext cx="387" cy="475"/>
            </a:xfrm>
            <a:custGeom>
              <a:avLst/>
              <a:gdLst>
                <a:gd name="T0" fmla="*/ 88 w 163"/>
                <a:gd name="T1" fmla="*/ 0 h 200"/>
                <a:gd name="T2" fmla="*/ 50 w 163"/>
                <a:gd name="T3" fmla="*/ 51 h 200"/>
                <a:gd name="T4" fmla="*/ 12 w 163"/>
                <a:gd name="T5" fmla="*/ 0 h 200"/>
                <a:gd name="T6" fmla="*/ 0 w 163"/>
                <a:gd name="T7" fmla="*/ 6 h 200"/>
                <a:gd name="T8" fmla="*/ 48 w 163"/>
                <a:gd name="T9" fmla="*/ 124 h 200"/>
                <a:gd name="T10" fmla="*/ 48 w 163"/>
                <a:gd name="T11" fmla="*/ 200 h 200"/>
                <a:gd name="T12" fmla="*/ 50 w 163"/>
                <a:gd name="T13" fmla="*/ 200 h 200"/>
                <a:gd name="T14" fmla="*/ 163 w 163"/>
                <a:gd name="T15" fmla="*/ 177 h 200"/>
                <a:gd name="T16" fmla="*/ 163 w 163"/>
                <a:gd name="T17" fmla="*/ 177 h 200"/>
                <a:gd name="T18" fmla="*/ 163 w 163"/>
                <a:gd name="T19" fmla="*/ 108 h 200"/>
                <a:gd name="T20" fmla="*/ 88 w 163"/>
                <a:gd name="T2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200">
                  <a:moveTo>
                    <a:pt x="88" y="0"/>
                  </a:moveTo>
                  <a:cubicBezTo>
                    <a:pt x="50" y="51"/>
                    <a:pt x="50" y="51"/>
                    <a:pt x="50" y="51"/>
                  </a:cubicBezTo>
                  <a:cubicBezTo>
                    <a:pt x="12" y="0"/>
                    <a:pt x="12" y="0"/>
                    <a:pt x="12" y="0"/>
                  </a:cubicBezTo>
                  <a:cubicBezTo>
                    <a:pt x="8" y="2"/>
                    <a:pt x="4" y="4"/>
                    <a:pt x="0" y="6"/>
                  </a:cubicBezTo>
                  <a:cubicBezTo>
                    <a:pt x="30" y="36"/>
                    <a:pt x="48" y="78"/>
                    <a:pt x="48" y="124"/>
                  </a:cubicBezTo>
                  <a:cubicBezTo>
                    <a:pt x="48" y="200"/>
                    <a:pt x="48" y="200"/>
                    <a:pt x="48" y="200"/>
                  </a:cubicBezTo>
                  <a:cubicBezTo>
                    <a:pt x="49" y="200"/>
                    <a:pt x="49" y="200"/>
                    <a:pt x="50" y="200"/>
                  </a:cubicBezTo>
                  <a:cubicBezTo>
                    <a:pt x="111" y="200"/>
                    <a:pt x="161" y="189"/>
                    <a:pt x="163" y="177"/>
                  </a:cubicBezTo>
                  <a:cubicBezTo>
                    <a:pt x="163" y="177"/>
                    <a:pt x="163" y="177"/>
                    <a:pt x="163" y="177"/>
                  </a:cubicBezTo>
                  <a:cubicBezTo>
                    <a:pt x="163" y="108"/>
                    <a:pt x="163" y="108"/>
                    <a:pt x="163" y="108"/>
                  </a:cubicBezTo>
                  <a:cubicBezTo>
                    <a:pt x="163" y="58"/>
                    <a:pt x="131" y="16"/>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31" name="Group 78"/>
          <p:cNvGrpSpPr>
            <a:grpSpLocks noChangeAspect="1"/>
          </p:cNvGrpSpPr>
          <p:nvPr/>
        </p:nvGrpSpPr>
        <p:grpSpPr bwMode="auto">
          <a:xfrm>
            <a:off x="4972454" y="2376169"/>
            <a:ext cx="806054" cy="705611"/>
            <a:chOff x="3233" y="2705"/>
            <a:chExt cx="1284" cy="1124"/>
          </a:xfrm>
          <a:solidFill>
            <a:schemeClr val="bg1"/>
          </a:solidFill>
        </p:grpSpPr>
        <p:sp>
          <p:nvSpPr>
            <p:cNvPr id="32" name="Freeform 82"/>
            <p:cNvSpPr>
              <a:spLocks noEditPoints="1"/>
            </p:cNvSpPr>
            <p:nvPr/>
          </p:nvSpPr>
          <p:spPr bwMode="auto">
            <a:xfrm>
              <a:off x="3247" y="2796"/>
              <a:ext cx="964" cy="957"/>
            </a:xfrm>
            <a:custGeom>
              <a:avLst/>
              <a:gdLst>
                <a:gd name="T0" fmla="*/ 248 w 406"/>
                <a:gd name="T1" fmla="*/ 20 h 403"/>
                <a:gd name="T2" fmla="*/ 199 w 406"/>
                <a:gd name="T3" fmla="*/ 3 h 403"/>
                <a:gd name="T4" fmla="*/ 130 w 406"/>
                <a:gd name="T5" fmla="*/ 33 h 403"/>
                <a:gd name="T6" fmla="*/ 109 w 406"/>
                <a:gd name="T7" fmla="*/ 45 h 403"/>
                <a:gd name="T8" fmla="*/ 110 w 406"/>
                <a:gd name="T9" fmla="*/ 46 h 403"/>
                <a:gd name="T10" fmla="*/ 120 w 406"/>
                <a:gd name="T11" fmla="*/ 28 h 403"/>
                <a:gd name="T12" fmla="*/ 84 w 406"/>
                <a:gd name="T13" fmla="*/ 50 h 403"/>
                <a:gd name="T14" fmla="*/ 31 w 406"/>
                <a:gd name="T15" fmla="*/ 258 h 403"/>
                <a:gd name="T16" fmla="*/ 28 w 406"/>
                <a:gd name="T17" fmla="*/ 220 h 403"/>
                <a:gd name="T18" fmla="*/ 58 w 406"/>
                <a:gd name="T19" fmla="*/ 238 h 403"/>
                <a:gd name="T20" fmla="*/ 99 w 406"/>
                <a:gd name="T21" fmla="*/ 228 h 403"/>
                <a:gd name="T22" fmla="*/ 127 w 406"/>
                <a:gd name="T23" fmla="*/ 284 h 403"/>
                <a:gd name="T24" fmla="*/ 141 w 406"/>
                <a:gd name="T25" fmla="*/ 276 h 403"/>
                <a:gd name="T26" fmla="*/ 142 w 406"/>
                <a:gd name="T27" fmla="*/ 233 h 403"/>
                <a:gd name="T28" fmla="*/ 186 w 406"/>
                <a:gd name="T29" fmla="*/ 210 h 403"/>
                <a:gd name="T30" fmla="*/ 191 w 406"/>
                <a:gd name="T31" fmla="*/ 171 h 403"/>
                <a:gd name="T32" fmla="*/ 248 w 406"/>
                <a:gd name="T33" fmla="*/ 127 h 403"/>
                <a:gd name="T34" fmla="*/ 263 w 406"/>
                <a:gd name="T35" fmla="*/ 120 h 403"/>
                <a:gd name="T36" fmla="*/ 286 w 406"/>
                <a:gd name="T37" fmla="*/ 90 h 403"/>
                <a:gd name="T38" fmla="*/ 317 w 406"/>
                <a:gd name="T39" fmla="*/ 101 h 403"/>
                <a:gd name="T40" fmla="*/ 350 w 406"/>
                <a:gd name="T41" fmla="*/ 56 h 403"/>
                <a:gd name="T42" fmla="*/ 349 w 406"/>
                <a:gd name="T43" fmla="*/ 46 h 403"/>
                <a:gd name="T44" fmla="*/ 368 w 406"/>
                <a:gd name="T45" fmla="*/ 71 h 403"/>
                <a:gd name="T46" fmla="*/ 389 w 406"/>
                <a:gd name="T47" fmla="*/ 98 h 403"/>
                <a:gd name="T48" fmla="*/ 395 w 406"/>
                <a:gd name="T49" fmla="*/ 97 h 403"/>
                <a:gd name="T50" fmla="*/ 245 w 406"/>
                <a:gd name="T51" fmla="*/ 173 h 403"/>
                <a:gd name="T52" fmla="*/ 231 w 406"/>
                <a:gd name="T53" fmla="*/ 187 h 403"/>
                <a:gd name="T54" fmla="*/ 254 w 406"/>
                <a:gd name="T55" fmla="*/ 176 h 403"/>
                <a:gd name="T56" fmla="*/ 270 w 406"/>
                <a:gd name="T57" fmla="*/ 151 h 403"/>
                <a:gd name="T58" fmla="*/ 251 w 406"/>
                <a:gd name="T59" fmla="*/ 160 h 403"/>
                <a:gd name="T60" fmla="*/ 185 w 406"/>
                <a:gd name="T61" fmla="*/ 221 h 403"/>
                <a:gd name="T62" fmla="*/ 194 w 406"/>
                <a:gd name="T63" fmla="*/ 238 h 403"/>
                <a:gd name="T64" fmla="*/ 196 w 406"/>
                <a:gd name="T65" fmla="*/ 247 h 403"/>
                <a:gd name="T66" fmla="*/ 193 w 406"/>
                <a:gd name="T67" fmla="*/ 256 h 403"/>
                <a:gd name="T68" fmla="*/ 181 w 406"/>
                <a:gd name="T69" fmla="*/ 282 h 403"/>
                <a:gd name="T70" fmla="*/ 167 w 406"/>
                <a:gd name="T71" fmla="*/ 282 h 403"/>
                <a:gd name="T72" fmla="*/ 185 w 406"/>
                <a:gd name="T73" fmla="*/ 284 h 403"/>
                <a:gd name="T74" fmla="*/ 180 w 406"/>
                <a:gd name="T75" fmla="*/ 309 h 403"/>
                <a:gd name="T76" fmla="*/ 206 w 406"/>
                <a:gd name="T77" fmla="*/ 269 h 403"/>
                <a:gd name="T78" fmla="*/ 206 w 406"/>
                <a:gd name="T79" fmla="*/ 282 h 403"/>
                <a:gd name="T80" fmla="*/ 189 w 406"/>
                <a:gd name="T81" fmla="*/ 298 h 403"/>
                <a:gd name="T82" fmla="*/ 198 w 406"/>
                <a:gd name="T83" fmla="*/ 300 h 403"/>
                <a:gd name="T84" fmla="*/ 211 w 406"/>
                <a:gd name="T85" fmla="*/ 309 h 403"/>
                <a:gd name="T86" fmla="*/ 187 w 406"/>
                <a:gd name="T87" fmla="*/ 307 h 403"/>
                <a:gd name="T88" fmla="*/ 272 w 406"/>
                <a:gd name="T89" fmla="*/ 310 h 403"/>
                <a:gd name="T90" fmla="*/ 236 w 406"/>
                <a:gd name="T91" fmla="*/ 297 h 403"/>
                <a:gd name="T92" fmla="*/ 249 w 406"/>
                <a:gd name="T93" fmla="*/ 309 h 403"/>
                <a:gd name="T94" fmla="*/ 286 w 406"/>
                <a:gd name="T95" fmla="*/ 293 h 403"/>
                <a:gd name="T96" fmla="*/ 287 w 406"/>
                <a:gd name="T97" fmla="*/ 295 h 403"/>
                <a:gd name="T98" fmla="*/ 267 w 406"/>
                <a:gd name="T99" fmla="*/ 346 h 403"/>
                <a:gd name="T100" fmla="*/ 239 w 406"/>
                <a:gd name="T101" fmla="*/ 325 h 403"/>
                <a:gd name="T102" fmla="*/ 200 w 406"/>
                <a:gd name="T103" fmla="*/ 344 h 403"/>
                <a:gd name="T104" fmla="*/ 195 w 406"/>
                <a:gd name="T105" fmla="*/ 374 h 403"/>
                <a:gd name="T106" fmla="*/ 241 w 406"/>
                <a:gd name="T107" fmla="*/ 382 h 403"/>
                <a:gd name="T108" fmla="*/ 271 w 406"/>
                <a:gd name="T109" fmla="*/ 389 h 403"/>
                <a:gd name="T110" fmla="*/ 274 w 406"/>
                <a:gd name="T111" fmla="*/ 391 h 403"/>
                <a:gd name="T112" fmla="*/ 303 w 406"/>
                <a:gd name="T113" fmla="*/ 314 h 403"/>
                <a:gd name="T114" fmla="*/ 312 w 406"/>
                <a:gd name="T115" fmla="*/ 312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6" h="403">
                  <a:moveTo>
                    <a:pt x="338" y="53"/>
                  </a:moveTo>
                  <a:cubicBezTo>
                    <a:pt x="331" y="46"/>
                    <a:pt x="331" y="46"/>
                    <a:pt x="331" y="46"/>
                  </a:cubicBezTo>
                  <a:cubicBezTo>
                    <a:pt x="311" y="39"/>
                    <a:pt x="311" y="39"/>
                    <a:pt x="311" y="39"/>
                  </a:cubicBezTo>
                  <a:cubicBezTo>
                    <a:pt x="310" y="44"/>
                    <a:pt x="310" y="44"/>
                    <a:pt x="310" y="44"/>
                  </a:cubicBezTo>
                  <a:cubicBezTo>
                    <a:pt x="301" y="39"/>
                    <a:pt x="301" y="39"/>
                    <a:pt x="301" y="39"/>
                  </a:cubicBezTo>
                  <a:cubicBezTo>
                    <a:pt x="296" y="36"/>
                    <a:pt x="296" y="36"/>
                    <a:pt x="296" y="36"/>
                  </a:cubicBezTo>
                  <a:cubicBezTo>
                    <a:pt x="296" y="36"/>
                    <a:pt x="288" y="37"/>
                    <a:pt x="289" y="38"/>
                  </a:cubicBezTo>
                  <a:cubicBezTo>
                    <a:pt x="289" y="39"/>
                    <a:pt x="277" y="30"/>
                    <a:pt x="277" y="30"/>
                  </a:cubicBezTo>
                  <a:cubicBezTo>
                    <a:pt x="268" y="30"/>
                    <a:pt x="268" y="30"/>
                    <a:pt x="268" y="30"/>
                  </a:cubicBezTo>
                  <a:cubicBezTo>
                    <a:pt x="259" y="25"/>
                    <a:pt x="259" y="25"/>
                    <a:pt x="259" y="25"/>
                  </a:cubicBezTo>
                  <a:cubicBezTo>
                    <a:pt x="255" y="26"/>
                    <a:pt x="255" y="26"/>
                    <a:pt x="255" y="26"/>
                  </a:cubicBezTo>
                  <a:cubicBezTo>
                    <a:pt x="248" y="20"/>
                    <a:pt x="248" y="20"/>
                    <a:pt x="248" y="20"/>
                  </a:cubicBezTo>
                  <a:cubicBezTo>
                    <a:pt x="241" y="26"/>
                    <a:pt x="241" y="26"/>
                    <a:pt x="241" y="26"/>
                  </a:cubicBezTo>
                  <a:cubicBezTo>
                    <a:pt x="241" y="29"/>
                    <a:pt x="241" y="29"/>
                    <a:pt x="241" y="29"/>
                  </a:cubicBezTo>
                  <a:cubicBezTo>
                    <a:pt x="231" y="26"/>
                    <a:pt x="231" y="26"/>
                    <a:pt x="231" y="26"/>
                  </a:cubicBezTo>
                  <a:cubicBezTo>
                    <a:pt x="227" y="28"/>
                    <a:pt x="227" y="28"/>
                    <a:pt x="227" y="28"/>
                  </a:cubicBezTo>
                  <a:cubicBezTo>
                    <a:pt x="221" y="20"/>
                    <a:pt x="221" y="20"/>
                    <a:pt x="221" y="20"/>
                  </a:cubicBezTo>
                  <a:cubicBezTo>
                    <a:pt x="208" y="20"/>
                    <a:pt x="208" y="20"/>
                    <a:pt x="208" y="20"/>
                  </a:cubicBezTo>
                  <a:cubicBezTo>
                    <a:pt x="196" y="17"/>
                    <a:pt x="196" y="17"/>
                    <a:pt x="196" y="17"/>
                  </a:cubicBezTo>
                  <a:cubicBezTo>
                    <a:pt x="191" y="14"/>
                    <a:pt x="191" y="14"/>
                    <a:pt x="191" y="14"/>
                  </a:cubicBezTo>
                  <a:cubicBezTo>
                    <a:pt x="183" y="17"/>
                    <a:pt x="183" y="17"/>
                    <a:pt x="183" y="17"/>
                  </a:cubicBezTo>
                  <a:cubicBezTo>
                    <a:pt x="181" y="15"/>
                    <a:pt x="181" y="15"/>
                    <a:pt x="181" y="15"/>
                  </a:cubicBezTo>
                  <a:cubicBezTo>
                    <a:pt x="196" y="9"/>
                    <a:pt x="196" y="9"/>
                    <a:pt x="196" y="9"/>
                  </a:cubicBezTo>
                  <a:cubicBezTo>
                    <a:pt x="199" y="3"/>
                    <a:pt x="199" y="3"/>
                    <a:pt x="199" y="3"/>
                  </a:cubicBezTo>
                  <a:cubicBezTo>
                    <a:pt x="190" y="4"/>
                    <a:pt x="190" y="4"/>
                    <a:pt x="190" y="4"/>
                  </a:cubicBezTo>
                  <a:cubicBezTo>
                    <a:pt x="195" y="0"/>
                    <a:pt x="195" y="0"/>
                    <a:pt x="195" y="0"/>
                  </a:cubicBezTo>
                  <a:cubicBezTo>
                    <a:pt x="185" y="2"/>
                    <a:pt x="185" y="2"/>
                    <a:pt x="185" y="2"/>
                  </a:cubicBezTo>
                  <a:cubicBezTo>
                    <a:pt x="182" y="7"/>
                    <a:pt x="182" y="7"/>
                    <a:pt x="182" y="7"/>
                  </a:cubicBezTo>
                  <a:cubicBezTo>
                    <a:pt x="179" y="10"/>
                    <a:pt x="179" y="10"/>
                    <a:pt x="179" y="10"/>
                  </a:cubicBezTo>
                  <a:cubicBezTo>
                    <a:pt x="176" y="6"/>
                    <a:pt x="176" y="6"/>
                    <a:pt x="176" y="6"/>
                  </a:cubicBezTo>
                  <a:cubicBezTo>
                    <a:pt x="168" y="7"/>
                    <a:pt x="168" y="7"/>
                    <a:pt x="168" y="7"/>
                  </a:cubicBezTo>
                  <a:cubicBezTo>
                    <a:pt x="168" y="7"/>
                    <a:pt x="164" y="12"/>
                    <a:pt x="164" y="12"/>
                  </a:cubicBezTo>
                  <a:cubicBezTo>
                    <a:pt x="163" y="13"/>
                    <a:pt x="155" y="15"/>
                    <a:pt x="154" y="15"/>
                  </a:cubicBezTo>
                  <a:cubicBezTo>
                    <a:pt x="154" y="16"/>
                    <a:pt x="148" y="22"/>
                    <a:pt x="146" y="23"/>
                  </a:cubicBezTo>
                  <a:cubicBezTo>
                    <a:pt x="144" y="24"/>
                    <a:pt x="136" y="26"/>
                    <a:pt x="135" y="27"/>
                  </a:cubicBezTo>
                  <a:cubicBezTo>
                    <a:pt x="134" y="28"/>
                    <a:pt x="131" y="32"/>
                    <a:pt x="130" y="33"/>
                  </a:cubicBezTo>
                  <a:cubicBezTo>
                    <a:pt x="130" y="34"/>
                    <a:pt x="128" y="38"/>
                    <a:pt x="128" y="39"/>
                  </a:cubicBezTo>
                  <a:cubicBezTo>
                    <a:pt x="127" y="40"/>
                    <a:pt x="122" y="44"/>
                    <a:pt x="123" y="41"/>
                  </a:cubicBezTo>
                  <a:cubicBezTo>
                    <a:pt x="124" y="39"/>
                    <a:pt x="127" y="35"/>
                    <a:pt x="127" y="34"/>
                  </a:cubicBezTo>
                  <a:cubicBezTo>
                    <a:pt x="128" y="33"/>
                    <a:pt x="129" y="31"/>
                    <a:pt x="129" y="30"/>
                  </a:cubicBezTo>
                  <a:cubicBezTo>
                    <a:pt x="129" y="28"/>
                    <a:pt x="129" y="26"/>
                    <a:pt x="129" y="26"/>
                  </a:cubicBezTo>
                  <a:cubicBezTo>
                    <a:pt x="130" y="24"/>
                    <a:pt x="130" y="24"/>
                    <a:pt x="130" y="24"/>
                  </a:cubicBezTo>
                  <a:cubicBezTo>
                    <a:pt x="123" y="26"/>
                    <a:pt x="123" y="26"/>
                    <a:pt x="123" y="26"/>
                  </a:cubicBezTo>
                  <a:cubicBezTo>
                    <a:pt x="123" y="26"/>
                    <a:pt x="125" y="26"/>
                    <a:pt x="122" y="29"/>
                  </a:cubicBezTo>
                  <a:cubicBezTo>
                    <a:pt x="120" y="32"/>
                    <a:pt x="116" y="35"/>
                    <a:pt x="116" y="36"/>
                  </a:cubicBezTo>
                  <a:cubicBezTo>
                    <a:pt x="115" y="36"/>
                    <a:pt x="114" y="38"/>
                    <a:pt x="112" y="40"/>
                  </a:cubicBezTo>
                  <a:cubicBezTo>
                    <a:pt x="109" y="41"/>
                    <a:pt x="107" y="43"/>
                    <a:pt x="107" y="43"/>
                  </a:cubicBezTo>
                  <a:cubicBezTo>
                    <a:pt x="109" y="45"/>
                    <a:pt x="109" y="45"/>
                    <a:pt x="109" y="45"/>
                  </a:cubicBezTo>
                  <a:cubicBezTo>
                    <a:pt x="114" y="44"/>
                    <a:pt x="114" y="44"/>
                    <a:pt x="114" y="44"/>
                  </a:cubicBezTo>
                  <a:cubicBezTo>
                    <a:pt x="113" y="46"/>
                    <a:pt x="113" y="46"/>
                    <a:pt x="113" y="46"/>
                  </a:cubicBezTo>
                  <a:cubicBezTo>
                    <a:pt x="113" y="46"/>
                    <a:pt x="112" y="47"/>
                    <a:pt x="112" y="48"/>
                  </a:cubicBezTo>
                  <a:cubicBezTo>
                    <a:pt x="113" y="50"/>
                    <a:pt x="115" y="51"/>
                    <a:pt x="115" y="51"/>
                  </a:cubicBezTo>
                  <a:cubicBezTo>
                    <a:pt x="112" y="53"/>
                    <a:pt x="112" y="53"/>
                    <a:pt x="112" y="53"/>
                  </a:cubicBezTo>
                  <a:cubicBezTo>
                    <a:pt x="112" y="53"/>
                    <a:pt x="108" y="55"/>
                    <a:pt x="107" y="56"/>
                  </a:cubicBezTo>
                  <a:cubicBezTo>
                    <a:pt x="107" y="57"/>
                    <a:pt x="106" y="60"/>
                    <a:pt x="106" y="60"/>
                  </a:cubicBezTo>
                  <a:cubicBezTo>
                    <a:pt x="103" y="57"/>
                    <a:pt x="103" y="57"/>
                    <a:pt x="103" y="57"/>
                  </a:cubicBezTo>
                  <a:cubicBezTo>
                    <a:pt x="103" y="57"/>
                    <a:pt x="103" y="55"/>
                    <a:pt x="105" y="54"/>
                  </a:cubicBezTo>
                  <a:cubicBezTo>
                    <a:pt x="106" y="52"/>
                    <a:pt x="104" y="53"/>
                    <a:pt x="106" y="51"/>
                  </a:cubicBezTo>
                  <a:cubicBezTo>
                    <a:pt x="109" y="48"/>
                    <a:pt x="109" y="48"/>
                    <a:pt x="109" y="48"/>
                  </a:cubicBezTo>
                  <a:cubicBezTo>
                    <a:pt x="109" y="48"/>
                    <a:pt x="111" y="46"/>
                    <a:pt x="110" y="46"/>
                  </a:cubicBezTo>
                  <a:cubicBezTo>
                    <a:pt x="109" y="46"/>
                    <a:pt x="105" y="46"/>
                    <a:pt x="105" y="46"/>
                  </a:cubicBezTo>
                  <a:cubicBezTo>
                    <a:pt x="105" y="46"/>
                    <a:pt x="104" y="49"/>
                    <a:pt x="103" y="50"/>
                  </a:cubicBezTo>
                  <a:cubicBezTo>
                    <a:pt x="102" y="51"/>
                    <a:pt x="99" y="55"/>
                    <a:pt x="99" y="55"/>
                  </a:cubicBezTo>
                  <a:cubicBezTo>
                    <a:pt x="93" y="57"/>
                    <a:pt x="93" y="57"/>
                    <a:pt x="93" y="57"/>
                  </a:cubicBezTo>
                  <a:cubicBezTo>
                    <a:pt x="93" y="55"/>
                    <a:pt x="95" y="55"/>
                    <a:pt x="95" y="53"/>
                  </a:cubicBezTo>
                  <a:cubicBezTo>
                    <a:pt x="96" y="52"/>
                    <a:pt x="99" y="50"/>
                    <a:pt x="100" y="49"/>
                  </a:cubicBezTo>
                  <a:cubicBezTo>
                    <a:pt x="101" y="47"/>
                    <a:pt x="100" y="49"/>
                    <a:pt x="101" y="47"/>
                  </a:cubicBezTo>
                  <a:cubicBezTo>
                    <a:pt x="101" y="46"/>
                    <a:pt x="102" y="43"/>
                    <a:pt x="104" y="42"/>
                  </a:cubicBezTo>
                  <a:cubicBezTo>
                    <a:pt x="105" y="42"/>
                    <a:pt x="108" y="39"/>
                    <a:pt x="108" y="39"/>
                  </a:cubicBezTo>
                  <a:cubicBezTo>
                    <a:pt x="111" y="36"/>
                    <a:pt x="111" y="36"/>
                    <a:pt x="111" y="36"/>
                  </a:cubicBezTo>
                  <a:cubicBezTo>
                    <a:pt x="115" y="33"/>
                    <a:pt x="115" y="33"/>
                    <a:pt x="115" y="33"/>
                  </a:cubicBezTo>
                  <a:cubicBezTo>
                    <a:pt x="120" y="28"/>
                    <a:pt x="120" y="28"/>
                    <a:pt x="120" y="28"/>
                  </a:cubicBezTo>
                  <a:cubicBezTo>
                    <a:pt x="122" y="26"/>
                    <a:pt x="122" y="26"/>
                    <a:pt x="122" y="26"/>
                  </a:cubicBezTo>
                  <a:cubicBezTo>
                    <a:pt x="122" y="26"/>
                    <a:pt x="118" y="27"/>
                    <a:pt x="117" y="28"/>
                  </a:cubicBezTo>
                  <a:cubicBezTo>
                    <a:pt x="116" y="28"/>
                    <a:pt x="110" y="33"/>
                    <a:pt x="110" y="33"/>
                  </a:cubicBezTo>
                  <a:cubicBezTo>
                    <a:pt x="110" y="33"/>
                    <a:pt x="106" y="35"/>
                    <a:pt x="106" y="36"/>
                  </a:cubicBezTo>
                  <a:cubicBezTo>
                    <a:pt x="105" y="36"/>
                    <a:pt x="102" y="40"/>
                    <a:pt x="102" y="40"/>
                  </a:cubicBezTo>
                  <a:cubicBezTo>
                    <a:pt x="99" y="42"/>
                    <a:pt x="99" y="42"/>
                    <a:pt x="99" y="42"/>
                  </a:cubicBezTo>
                  <a:cubicBezTo>
                    <a:pt x="99" y="45"/>
                    <a:pt x="99" y="45"/>
                    <a:pt x="99" y="45"/>
                  </a:cubicBezTo>
                  <a:cubicBezTo>
                    <a:pt x="97" y="42"/>
                    <a:pt x="97" y="42"/>
                    <a:pt x="97" y="42"/>
                  </a:cubicBezTo>
                  <a:cubicBezTo>
                    <a:pt x="93" y="44"/>
                    <a:pt x="93" y="44"/>
                    <a:pt x="93" y="44"/>
                  </a:cubicBezTo>
                  <a:cubicBezTo>
                    <a:pt x="91" y="45"/>
                    <a:pt x="91" y="45"/>
                    <a:pt x="91" y="45"/>
                  </a:cubicBezTo>
                  <a:cubicBezTo>
                    <a:pt x="89" y="47"/>
                    <a:pt x="89" y="47"/>
                    <a:pt x="89" y="47"/>
                  </a:cubicBezTo>
                  <a:cubicBezTo>
                    <a:pt x="84" y="50"/>
                    <a:pt x="84" y="50"/>
                    <a:pt x="84" y="50"/>
                  </a:cubicBezTo>
                  <a:cubicBezTo>
                    <a:pt x="73" y="57"/>
                    <a:pt x="73" y="57"/>
                    <a:pt x="73" y="57"/>
                  </a:cubicBezTo>
                  <a:cubicBezTo>
                    <a:pt x="68" y="61"/>
                    <a:pt x="68" y="61"/>
                    <a:pt x="68" y="61"/>
                  </a:cubicBezTo>
                  <a:cubicBezTo>
                    <a:pt x="68" y="61"/>
                    <a:pt x="31" y="103"/>
                    <a:pt x="20" y="157"/>
                  </a:cubicBezTo>
                  <a:cubicBezTo>
                    <a:pt x="20" y="177"/>
                    <a:pt x="20" y="177"/>
                    <a:pt x="20" y="177"/>
                  </a:cubicBezTo>
                  <a:cubicBezTo>
                    <a:pt x="17" y="177"/>
                    <a:pt x="17" y="177"/>
                    <a:pt x="17" y="177"/>
                  </a:cubicBezTo>
                  <a:cubicBezTo>
                    <a:pt x="19" y="170"/>
                    <a:pt x="0" y="270"/>
                    <a:pt x="78" y="344"/>
                  </a:cubicBezTo>
                  <a:cubicBezTo>
                    <a:pt x="65" y="326"/>
                    <a:pt x="65" y="326"/>
                    <a:pt x="65" y="326"/>
                  </a:cubicBezTo>
                  <a:cubicBezTo>
                    <a:pt x="49" y="302"/>
                    <a:pt x="49" y="302"/>
                    <a:pt x="49" y="302"/>
                  </a:cubicBezTo>
                  <a:cubicBezTo>
                    <a:pt x="35" y="265"/>
                    <a:pt x="35" y="265"/>
                    <a:pt x="35" y="265"/>
                  </a:cubicBezTo>
                  <a:cubicBezTo>
                    <a:pt x="31" y="268"/>
                    <a:pt x="31" y="268"/>
                    <a:pt x="31" y="268"/>
                  </a:cubicBezTo>
                  <a:cubicBezTo>
                    <a:pt x="22" y="237"/>
                    <a:pt x="22" y="237"/>
                    <a:pt x="22" y="237"/>
                  </a:cubicBezTo>
                  <a:cubicBezTo>
                    <a:pt x="31" y="258"/>
                    <a:pt x="31" y="258"/>
                    <a:pt x="31" y="258"/>
                  </a:cubicBezTo>
                  <a:cubicBezTo>
                    <a:pt x="32" y="252"/>
                    <a:pt x="32" y="252"/>
                    <a:pt x="32" y="252"/>
                  </a:cubicBezTo>
                  <a:cubicBezTo>
                    <a:pt x="35" y="249"/>
                    <a:pt x="35" y="249"/>
                    <a:pt x="35" y="249"/>
                  </a:cubicBezTo>
                  <a:cubicBezTo>
                    <a:pt x="36" y="242"/>
                    <a:pt x="36" y="242"/>
                    <a:pt x="36" y="242"/>
                  </a:cubicBezTo>
                  <a:cubicBezTo>
                    <a:pt x="38" y="236"/>
                    <a:pt x="38" y="236"/>
                    <a:pt x="38" y="236"/>
                  </a:cubicBezTo>
                  <a:cubicBezTo>
                    <a:pt x="38" y="231"/>
                    <a:pt x="38" y="231"/>
                    <a:pt x="38" y="231"/>
                  </a:cubicBezTo>
                  <a:cubicBezTo>
                    <a:pt x="28" y="232"/>
                    <a:pt x="28" y="232"/>
                    <a:pt x="28" y="232"/>
                  </a:cubicBezTo>
                  <a:cubicBezTo>
                    <a:pt x="28" y="228"/>
                    <a:pt x="28" y="228"/>
                    <a:pt x="28" y="228"/>
                  </a:cubicBezTo>
                  <a:cubicBezTo>
                    <a:pt x="23" y="221"/>
                    <a:pt x="23" y="221"/>
                    <a:pt x="23" y="221"/>
                  </a:cubicBezTo>
                  <a:cubicBezTo>
                    <a:pt x="20" y="214"/>
                    <a:pt x="20" y="214"/>
                    <a:pt x="20" y="214"/>
                  </a:cubicBezTo>
                  <a:cubicBezTo>
                    <a:pt x="22" y="212"/>
                    <a:pt x="22" y="212"/>
                    <a:pt x="22" y="212"/>
                  </a:cubicBezTo>
                  <a:cubicBezTo>
                    <a:pt x="25" y="218"/>
                    <a:pt x="25" y="218"/>
                    <a:pt x="25" y="218"/>
                  </a:cubicBezTo>
                  <a:cubicBezTo>
                    <a:pt x="28" y="220"/>
                    <a:pt x="28" y="220"/>
                    <a:pt x="28" y="220"/>
                  </a:cubicBezTo>
                  <a:cubicBezTo>
                    <a:pt x="31" y="219"/>
                    <a:pt x="31" y="219"/>
                    <a:pt x="31" y="219"/>
                  </a:cubicBezTo>
                  <a:cubicBezTo>
                    <a:pt x="32" y="222"/>
                    <a:pt x="32" y="222"/>
                    <a:pt x="32" y="222"/>
                  </a:cubicBezTo>
                  <a:cubicBezTo>
                    <a:pt x="35" y="225"/>
                    <a:pt x="35" y="225"/>
                    <a:pt x="35" y="225"/>
                  </a:cubicBezTo>
                  <a:cubicBezTo>
                    <a:pt x="37" y="228"/>
                    <a:pt x="37" y="228"/>
                    <a:pt x="37" y="228"/>
                  </a:cubicBezTo>
                  <a:cubicBezTo>
                    <a:pt x="44" y="223"/>
                    <a:pt x="44" y="223"/>
                    <a:pt x="44" y="223"/>
                  </a:cubicBezTo>
                  <a:cubicBezTo>
                    <a:pt x="50" y="227"/>
                    <a:pt x="50" y="227"/>
                    <a:pt x="50" y="227"/>
                  </a:cubicBezTo>
                  <a:cubicBezTo>
                    <a:pt x="52" y="227"/>
                    <a:pt x="52" y="227"/>
                    <a:pt x="52" y="227"/>
                  </a:cubicBezTo>
                  <a:cubicBezTo>
                    <a:pt x="53" y="232"/>
                    <a:pt x="53" y="232"/>
                    <a:pt x="53" y="232"/>
                  </a:cubicBezTo>
                  <a:cubicBezTo>
                    <a:pt x="53" y="235"/>
                    <a:pt x="53" y="235"/>
                    <a:pt x="53" y="235"/>
                  </a:cubicBezTo>
                  <a:cubicBezTo>
                    <a:pt x="55" y="237"/>
                    <a:pt x="55" y="237"/>
                    <a:pt x="55" y="237"/>
                  </a:cubicBezTo>
                  <a:cubicBezTo>
                    <a:pt x="55" y="237"/>
                    <a:pt x="58" y="232"/>
                    <a:pt x="58" y="232"/>
                  </a:cubicBezTo>
                  <a:cubicBezTo>
                    <a:pt x="58" y="233"/>
                    <a:pt x="58" y="237"/>
                    <a:pt x="58" y="238"/>
                  </a:cubicBezTo>
                  <a:cubicBezTo>
                    <a:pt x="58" y="239"/>
                    <a:pt x="60" y="246"/>
                    <a:pt x="60" y="246"/>
                  </a:cubicBezTo>
                  <a:cubicBezTo>
                    <a:pt x="73" y="267"/>
                    <a:pt x="73" y="267"/>
                    <a:pt x="73" y="267"/>
                  </a:cubicBezTo>
                  <a:cubicBezTo>
                    <a:pt x="72" y="271"/>
                    <a:pt x="72" y="271"/>
                    <a:pt x="72" y="271"/>
                  </a:cubicBezTo>
                  <a:cubicBezTo>
                    <a:pt x="80" y="269"/>
                    <a:pt x="80" y="269"/>
                    <a:pt x="80" y="269"/>
                  </a:cubicBezTo>
                  <a:cubicBezTo>
                    <a:pt x="78" y="267"/>
                    <a:pt x="78" y="267"/>
                    <a:pt x="78" y="267"/>
                  </a:cubicBezTo>
                  <a:cubicBezTo>
                    <a:pt x="80" y="260"/>
                    <a:pt x="80" y="260"/>
                    <a:pt x="80" y="260"/>
                  </a:cubicBezTo>
                  <a:cubicBezTo>
                    <a:pt x="77" y="252"/>
                    <a:pt x="77" y="252"/>
                    <a:pt x="77" y="252"/>
                  </a:cubicBezTo>
                  <a:cubicBezTo>
                    <a:pt x="84" y="243"/>
                    <a:pt x="84" y="243"/>
                    <a:pt x="84" y="243"/>
                  </a:cubicBezTo>
                  <a:cubicBezTo>
                    <a:pt x="91" y="235"/>
                    <a:pt x="91" y="235"/>
                    <a:pt x="91" y="235"/>
                  </a:cubicBezTo>
                  <a:cubicBezTo>
                    <a:pt x="92" y="231"/>
                    <a:pt x="92" y="231"/>
                    <a:pt x="92" y="231"/>
                  </a:cubicBezTo>
                  <a:cubicBezTo>
                    <a:pt x="95" y="231"/>
                    <a:pt x="95" y="231"/>
                    <a:pt x="95" y="231"/>
                  </a:cubicBezTo>
                  <a:cubicBezTo>
                    <a:pt x="99" y="228"/>
                    <a:pt x="99" y="228"/>
                    <a:pt x="99" y="228"/>
                  </a:cubicBezTo>
                  <a:cubicBezTo>
                    <a:pt x="104" y="231"/>
                    <a:pt x="104" y="231"/>
                    <a:pt x="104" y="231"/>
                  </a:cubicBezTo>
                  <a:cubicBezTo>
                    <a:pt x="104" y="231"/>
                    <a:pt x="108" y="241"/>
                    <a:pt x="110" y="242"/>
                  </a:cubicBezTo>
                  <a:cubicBezTo>
                    <a:pt x="112" y="244"/>
                    <a:pt x="111" y="247"/>
                    <a:pt x="112" y="248"/>
                  </a:cubicBezTo>
                  <a:cubicBezTo>
                    <a:pt x="113" y="248"/>
                    <a:pt x="118" y="244"/>
                    <a:pt x="119" y="244"/>
                  </a:cubicBezTo>
                  <a:cubicBezTo>
                    <a:pt x="120" y="245"/>
                    <a:pt x="122" y="252"/>
                    <a:pt x="122" y="252"/>
                  </a:cubicBezTo>
                  <a:cubicBezTo>
                    <a:pt x="124" y="267"/>
                    <a:pt x="124" y="267"/>
                    <a:pt x="124" y="267"/>
                  </a:cubicBezTo>
                  <a:cubicBezTo>
                    <a:pt x="132" y="278"/>
                    <a:pt x="132" y="278"/>
                    <a:pt x="132" y="278"/>
                  </a:cubicBezTo>
                  <a:cubicBezTo>
                    <a:pt x="131" y="280"/>
                    <a:pt x="131" y="280"/>
                    <a:pt x="131" y="280"/>
                  </a:cubicBezTo>
                  <a:cubicBezTo>
                    <a:pt x="126" y="276"/>
                    <a:pt x="126" y="276"/>
                    <a:pt x="126" y="276"/>
                  </a:cubicBezTo>
                  <a:cubicBezTo>
                    <a:pt x="123" y="273"/>
                    <a:pt x="123" y="273"/>
                    <a:pt x="123" y="273"/>
                  </a:cubicBezTo>
                  <a:cubicBezTo>
                    <a:pt x="121" y="276"/>
                    <a:pt x="121" y="276"/>
                    <a:pt x="121" y="276"/>
                  </a:cubicBezTo>
                  <a:cubicBezTo>
                    <a:pt x="127" y="284"/>
                    <a:pt x="127" y="284"/>
                    <a:pt x="127" y="284"/>
                  </a:cubicBezTo>
                  <a:cubicBezTo>
                    <a:pt x="136" y="291"/>
                    <a:pt x="136" y="291"/>
                    <a:pt x="136" y="291"/>
                  </a:cubicBezTo>
                  <a:cubicBezTo>
                    <a:pt x="142" y="299"/>
                    <a:pt x="142" y="299"/>
                    <a:pt x="142" y="299"/>
                  </a:cubicBezTo>
                  <a:cubicBezTo>
                    <a:pt x="153" y="304"/>
                    <a:pt x="153" y="304"/>
                    <a:pt x="153" y="304"/>
                  </a:cubicBezTo>
                  <a:cubicBezTo>
                    <a:pt x="152" y="296"/>
                    <a:pt x="152" y="296"/>
                    <a:pt x="152" y="296"/>
                  </a:cubicBezTo>
                  <a:cubicBezTo>
                    <a:pt x="143" y="288"/>
                    <a:pt x="143" y="288"/>
                    <a:pt x="143" y="288"/>
                  </a:cubicBezTo>
                  <a:cubicBezTo>
                    <a:pt x="133" y="282"/>
                    <a:pt x="133" y="282"/>
                    <a:pt x="133" y="282"/>
                  </a:cubicBezTo>
                  <a:cubicBezTo>
                    <a:pt x="135" y="281"/>
                    <a:pt x="135" y="281"/>
                    <a:pt x="135" y="281"/>
                  </a:cubicBezTo>
                  <a:cubicBezTo>
                    <a:pt x="138" y="282"/>
                    <a:pt x="138" y="282"/>
                    <a:pt x="138" y="282"/>
                  </a:cubicBezTo>
                  <a:cubicBezTo>
                    <a:pt x="143" y="287"/>
                    <a:pt x="143" y="287"/>
                    <a:pt x="143" y="287"/>
                  </a:cubicBezTo>
                  <a:cubicBezTo>
                    <a:pt x="147" y="288"/>
                    <a:pt x="147" y="288"/>
                    <a:pt x="147" y="288"/>
                  </a:cubicBezTo>
                  <a:cubicBezTo>
                    <a:pt x="143" y="282"/>
                    <a:pt x="143" y="282"/>
                    <a:pt x="143" y="282"/>
                  </a:cubicBezTo>
                  <a:cubicBezTo>
                    <a:pt x="141" y="276"/>
                    <a:pt x="141" y="276"/>
                    <a:pt x="141" y="276"/>
                  </a:cubicBezTo>
                  <a:cubicBezTo>
                    <a:pt x="135" y="271"/>
                    <a:pt x="135" y="271"/>
                    <a:pt x="135" y="271"/>
                  </a:cubicBezTo>
                  <a:cubicBezTo>
                    <a:pt x="130" y="268"/>
                    <a:pt x="130" y="268"/>
                    <a:pt x="130" y="268"/>
                  </a:cubicBezTo>
                  <a:cubicBezTo>
                    <a:pt x="130" y="268"/>
                    <a:pt x="127" y="265"/>
                    <a:pt x="127" y="264"/>
                  </a:cubicBezTo>
                  <a:cubicBezTo>
                    <a:pt x="127" y="262"/>
                    <a:pt x="129" y="256"/>
                    <a:pt x="129" y="256"/>
                  </a:cubicBezTo>
                  <a:cubicBezTo>
                    <a:pt x="130" y="252"/>
                    <a:pt x="130" y="252"/>
                    <a:pt x="130" y="252"/>
                  </a:cubicBezTo>
                  <a:cubicBezTo>
                    <a:pt x="135" y="258"/>
                    <a:pt x="135" y="258"/>
                    <a:pt x="135" y="258"/>
                  </a:cubicBezTo>
                  <a:cubicBezTo>
                    <a:pt x="141" y="262"/>
                    <a:pt x="141" y="262"/>
                    <a:pt x="141" y="262"/>
                  </a:cubicBezTo>
                  <a:cubicBezTo>
                    <a:pt x="148" y="255"/>
                    <a:pt x="148" y="255"/>
                    <a:pt x="148" y="255"/>
                  </a:cubicBezTo>
                  <a:cubicBezTo>
                    <a:pt x="150" y="250"/>
                    <a:pt x="150" y="250"/>
                    <a:pt x="150" y="250"/>
                  </a:cubicBezTo>
                  <a:cubicBezTo>
                    <a:pt x="152" y="244"/>
                    <a:pt x="152" y="244"/>
                    <a:pt x="152" y="244"/>
                  </a:cubicBezTo>
                  <a:cubicBezTo>
                    <a:pt x="152" y="244"/>
                    <a:pt x="149" y="241"/>
                    <a:pt x="148" y="240"/>
                  </a:cubicBezTo>
                  <a:cubicBezTo>
                    <a:pt x="147" y="239"/>
                    <a:pt x="142" y="233"/>
                    <a:pt x="142" y="233"/>
                  </a:cubicBezTo>
                  <a:cubicBezTo>
                    <a:pt x="148" y="230"/>
                    <a:pt x="148" y="230"/>
                    <a:pt x="148" y="230"/>
                  </a:cubicBezTo>
                  <a:cubicBezTo>
                    <a:pt x="152" y="229"/>
                    <a:pt x="152" y="229"/>
                    <a:pt x="152" y="229"/>
                  </a:cubicBezTo>
                  <a:cubicBezTo>
                    <a:pt x="154" y="231"/>
                    <a:pt x="154" y="231"/>
                    <a:pt x="154" y="231"/>
                  </a:cubicBezTo>
                  <a:cubicBezTo>
                    <a:pt x="155" y="235"/>
                    <a:pt x="155" y="235"/>
                    <a:pt x="155" y="235"/>
                  </a:cubicBezTo>
                  <a:cubicBezTo>
                    <a:pt x="161" y="230"/>
                    <a:pt x="161" y="230"/>
                    <a:pt x="161" y="230"/>
                  </a:cubicBezTo>
                  <a:cubicBezTo>
                    <a:pt x="164" y="226"/>
                    <a:pt x="164" y="226"/>
                    <a:pt x="164" y="226"/>
                  </a:cubicBezTo>
                  <a:cubicBezTo>
                    <a:pt x="167" y="224"/>
                    <a:pt x="167" y="224"/>
                    <a:pt x="167" y="224"/>
                  </a:cubicBezTo>
                  <a:cubicBezTo>
                    <a:pt x="170" y="224"/>
                    <a:pt x="170" y="224"/>
                    <a:pt x="170" y="224"/>
                  </a:cubicBezTo>
                  <a:cubicBezTo>
                    <a:pt x="178" y="219"/>
                    <a:pt x="178" y="219"/>
                    <a:pt x="178" y="219"/>
                  </a:cubicBezTo>
                  <a:cubicBezTo>
                    <a:pt x="178" y="216"/>
                    <a:pt x="178" y="216"/>
                    <a:pt x="178" y="216"/>
                  </a:cubicBezTo>
                  <a:cubicBezTo>
                    <a:pt x="182" y="213"/>
                    <a:pt x="182" y="213"/>
                    <a:pt x="182" y="213"/>
                  </a:cubicBezTo>
                  <a:cubicBezTo>
                    <a:pt x="186" y="210"/>
                    <a:pt x="186" y="210"/>
                    <a:pt x="186" y="210"/>
                  </a:cubicBezTo>
                  <a:cubicBezTo>
                    <a:pt x="186" y="210"/>
                    <a:pt x="188" y="208"/>
                    <a:pt x="188" y="205"/>
                  </a:cubicBezTo>
                  <a:cubicBezTo>
                    <a:pt x="188" y="202"/>
                    <a:pt x="187" y="199"/>
                    <a:pt x="187" y="199"/>
                  </a:cubicBezTo>
                  <a:cubicBezTo>
                    <a:pt x="187" y="199"/>
                    <a:pt x="188" y="195"/>
                    <a:pt x="189" y="194"/>
                  </a:cubicBezTo>
                  <a:cubicBezTo>
                    <a:pt x="190" y="193"/>
                    <a:pt x="190" y="190"/>
                    <a:pt x="190" y="190"/>
                  </a:cubicBezTo>
                  <a:cubicBezTo>
                    <a:pt x="190" y="189"/>
                    <a:pt x="186" y="185"/>
                    <a:pt x="186" y="185"/>
                  </a:cubicBezTo>
                  <a:cubicBezTo>
                    <a:pt x="186" y="181"/>
                    <a:pt x="186" y="181"/>
                    <a:pt x="186" y="181"/>
                  </a:cubicBezTo>
                  <a:cubicBezTo>
                    <a:pt x="186" y="181"/>
                    <a:pt x="188" y="181"/>
                    <a:pt x="186" y="179"/>
                  </a:cubicBezTo>
                  <a:cubicBezTo>
                    <a:pt x="185" y="177"/>
                    <a:pt x="179" y="174"/>
                    <a:pt x="179" y="174"/>
                  </a:cubicBezTo>
                  <a:cubicBezTo>
                    <a:pt x="181" y="169"/>
                    <a:pt x="181" y="169"/>
                    <a:pt x="181" y="169"/>
                  </a:cubicBezTo>
                  <a:cubicBezTo>
                    <a:pt x="182" y="168"/>
                    <a:pt x="182" y="168"/>
                    <a:pt x="182" y="168"/>
                  </a:cubicBezTo>
                  <a:cubicBezTo>
                    <a:pt x="187" y="168"/>
                    <a:pt x="187" y="168"/>
                    <a:pt x="187" y="168"/>
                  </a:cubicBezTo>
                  <a:cubicBezTo>
                    <a:pt x="187" y="168"/>
                    <a:pt x="191" y="170"/>
                    <a:pt x="191" y="171"/>
                  </a:cubicBezTo>
                  <a:cubicBezTo>
                    <a:pt x="191" y="171"/>
                    <a:pt x="194" y="176"/>
                    <a:pt x="195" y="175"/>
                  </a:cubicBezTo>
                  <a:cubicBezTo>
                    <a:pt x="195" y="174"/>
                    <a:pt x="200" y="168"/>
                    <a:pt x="200" y="168"/>
                  </a:cubicBezTo>
                  <a:cubicBezTo>
                    <a:pt x="204" y="173"/>
                    <a:pt x="204" y="173"/>
                    <a:pt x="204" y="173"/>
                  </a:cubicBezTo>
                  <a:cubicBezTo>
                    <a:pt x="204" y="173"/>
                    <a:pt x="205" y="173"/>
                    <a:pt x="205" y="177"/>
                  </a:cubicBezTo>
                  <a:cubicBezTo>
                    <a:pt x="204" y="182"/>
                    <a:pt x="204" y="184"/>
                    <a:pt x="204" y="184"/>
                  </a:cubicBezTo>
                  <a:cubicBezTo>
                    <a:pt x="204" y="184"/>
                    <a:pt x="216" y="182"/>
                    <a:pt x="217" y="180"/>
                  </a:cubicBezTo>
                  <a:cubicBezTo>
                    <a:pt x="217" y="178"/>
                    <a:pt x="219" y="165"/>
                    <a:pt x="219" y="165"/>
                  </a:cubicBezTo>
                  <a:cubicBezTo>
                    <a:pt x="216" y="161"/>
                    <a:pt x="216" y="161"/>
                    <a:pt x="216" y="161"/>
                  </a:cubicBezTo>
                  <a:cubicBezTo>
                    <a:pt x="227" y="149"/>
                    <a:pt x="227" y="149"/>
                    <a:pt x="227" y="149"/>
                  </a:cubicBezTo>
                  <a:cubicBezTo>
                    <a:pt x="234" y="146"/>
                    <a:pt x="234" y="146"/>
                    <a:pt x="234" y="146"/>
                  </a:cubicBezTo>
                  <a:cubicBezTo>
                    <a:pt x="234" y="146"/>
                    <a:pt x="235" y="152"/>
                    <a:pt x="239" y="147"/>
                  </a:cubicBezTo>
                  <a:cubicBezTo>
                    <a:pt x="243" y="142"/>
                    <a:pt x="246" y="131"/>
                    <a:pt x="248" y="127"/>
                  </a:cubicBezTo>
                  <a:cubicBezTo>
                    <a:pt x="250" y="124"/>
                    <a:pt x="257" y="115"/>
                    <a:pt x="257" y="114"/>
                  </a:cubicBezTo>
                  <a:cubicBezTo>
                    <a:pt x="257" y="114"/>
                    <a:pt x="257" y="113"/>
                    <a:pt x="258" y="111"/>
                  </a:cubicBezTo>
                  <a:cubicBezTo>
                    <a:pt x="258" y="113"/>
                    <a:pt x="259" y="116"/>
                    <a:pt x="259" y="117"/>
                  </a:cubicBezTo>
                  <a:cubicBezTo>
                    <a:pt x="259" y="118"/>
                    <a:pt x="258" y="126"/>
                    <a:pt x="258" y="126"/>
                  </a:cubicBezTo>
                  <a:cubicBezTo>
                    <a:pt x="258" y="126"/>
                    <a:pt x="258" y="132"/>
                    <a:pt x="258" y="132"/>
                  </a:cubicBezTo>
                  <a:cubicBezTo>
                    <a:pt x="258" y="133"/>
                    <a:pt x="256" y="138"/>
                    <a:pt x="256" y="138"/>
                  </a:cubicBezTo>
                  <a:cubicBezTo>
                    <a:pt x="256" y="138"/>
                    <a:pt x="261" y="140"/>
                    <a:pt x="261" y="140"/>
                  </a:cubicBezTo>
                  <a:cubicBezTo>
                    <a:pt x="262" y="140"/>
                    <a:pt x="269" y="142"/>
                    <a:pt x="267" y="139"/>
                  </a:cubicBezTo>
                  <a:cubicBezTo>
                    <a:pt x="265" y="135"/>
                    <a:pt x="264" y="133"/>
                    <a:pt x="264" y="133"/>
                  </a:cubicBezTo>
                  <a:cubicBezTo>
                    <a:pt x="264" y="133"/>
                    <a:pt x="259" y="131"/>
                    <a:pt x="261" y="129"/>
                  </a:cubicBezTo>
                  <a:cubicBezTo>
                    <a:pt x="262" y="127"/>
                    <a:pt x="263" y="127"/>
                    <a:pt x="263" y="124"/>
                  </a:cubicBezTo>
                  <a:cubicBezTo>
                    <a:pt x="263" y="122"/>
                    <a:pt x="264" y="122"/>
                    <a:pt x="263" y="120"/>
                  </a:cubicBezTo>
                  <a:cubicBezTo>
                    <a:pt x="262" y="118"/>
                    <a:pt x="261" y="119"/>
                    <a:pt x="261" y="115"/>
                  </a:cubicBezTo>
                  <a:cubicBezTo>
                    <a:pt x="260" y="112"/>
                    <a:pt x="261" y="110"/>
                    <a:pt x="261" y="110"/>
                  </a:cubicBezTo>
                  <a:cubicBezTo>
                    <a:pt x="261" y="106"/>
                    <a:pt x="261" y="106"/>
                    <a:pt x="261" y="106"/>
                  </a:cubicBezTo>
                  <a:cubicBezTo>
                    <a:pt x="258" y="107"/>
                    <a:pt x="258" y="107"/>
                    <a:pt x="258" y="107"/>
                  </a:cubicBezTo>
                  <a:cubicBezTo>
                    <a:pt x="248" y="103"/>
                    <a:pt x="248" y="103"/>
                    <a:pt x="248" y="103"/>
                  </a:cubicBezTo>
                  <a:cubicBezTo>
                    <a:pt x="248" y="103"/>
                    <a:pt x="235" y="107"/>
                    <a:pt x="236" y="107"/>
                  </a:cubicBezTo>
                  <a:cubicBezTo>
                    <a:pt x="238" y="106"/>
                    <a:pt x="248" y="97"/>
                    <a:pt x="248" y="97"/>
                  </a:cubicBezTo>
                  <a:cubicBezTo>
                    <a:pt x="248" y="97"/>
                    <a:pt x="256" y="90"/>
                    <a:pt x="257" y="89"/>
                  </a:cubicBezTo>
                  <a:cubicBezTo>
                    <a:pt x="257" y="89"/>
                    <a:pt x="261" y="87"/>
                    <a:pt x="262" y="87"/>
                  </a:cubicBezTo>
                  <a:cubicBezTo>
                    <a:pt x="264" y="87"/>
                    <a:pt x="272" y="89"/>
                    <a:pt x="272" y="89"/>
                  </a:cubicBezTo>
                  <a:cubicBezTo>
                    <a:pt x="276" y="88"/>
                    <a:pt x="276" y="88"/>
                    <a:pt x="276" y="88"/>
                  </a:cubicBezTo>
                  <a:cubicBezTo>
                    <a:pt x="286" y="90"/>
                    <a:pt x="286" y="90"/>
                    <a:pt x="286" y="90"/>
                  </a:cubicBezTo>
                  <a:cubicBezTo>
                    <a:pt x="291" y="88"/>
                    <a:pt x="291" y="88"/>
                    <a:pt x="291" y="88"/>
                  </a:cubicBezTo>
                  <a:cubicBezTo>
                    <a:pt x="291" y="88"/>
                    <a:pt x="294" y="85"/>
                    <a:pt x="294" y="84"/>
                  </a:cubicBezTo>
                  <a:cubicBezTo>
                    <a:pt x="294" y="83"/>
                    <a:pt x="296" y="81"/>
                    <a:pt x="297" y="80"/>
                  </a:cubicBezTo>
                  <a:cubicBezTo>
                    <a:pt x="298" y="79"/>
                    <a:pt x="308" y="76"/>
                    <a:pt x="308" y="76"/>
                  </a:cubicBezTo>
                  <a:cubicBezTo>
                    <a:pt x="309" y="82"/>
                    <a:pt x="309" y="82"/>
                    <a:pt x="309" y="82"/>
                  </a:cubicBezTo>
                  <a:cubicBezTo>
                    <a:pt x="305" y="90"/>
                    <a:pt x="305" y="90"/>
                    <a:pt x="305" y="90"/>
                  </a:cubicBezTo>
                  <a:cubicBezTo>
                    <a:pt x="301" y="92"/>
                    <a:pt x="301" y="92"/>
                    <a:pt x="301" y="92"/>
                  </a:cubicBezTo>
                  <a:cubicBezTo>
                    <a:pt x="301" y="92"/>
                    <a:pt x="292" y="99"/>
                    <a:pt x="292" y="101"/>
                  </a:cubicBezTo>
                  <a:cubicBezTo>
                    <a:pt x="293" y="102"/>
                    <a:pt x="300" y="109"/>
                    <a:pt x="300" y="109"/>
                  </a:cubicBezTo>
                  <a:cubicBezTo>
                    <a:pt x="300" y="109"/>
                    <a:pt x="300" y="116"/>
                    <a:pt x="302" y="119"/>
                  </a:cubicBezTo>
                  <a:cubicBezTo>
                    <a:pt x="304" y="122"/>
                    <a:pt x="309" y="125"/>
                    <a:pt x="309" y="125"/>
                  </a:cubicBezTo>
                  <a:cubicBezTo>
                    <a:pt x="317" y="101"/>
                    <a:pt x="317" y="101"/>
                    <a:pt x="317" y="101"/>
                  </a:cubicBezTo>
                  <a:cubicBezTo>
                    <a:pt x="317" y="101"/>
                    <a:pt x="315" y="92"/>
                    <a:pt x="315" y="91"/>
                  </a:cubicBezTo>
                  <a:cubicBezTo>
                    <a:pt x="315" y="90"/>
                    <a:pt x="325" y="83"/>
                    <a:pt x="325" y="83"/>
                  </a:cubicBezTo>
                  <a:cubicBezTo>
                    <a:pt x="341" y="78"/>
                    <a:pt x="341" y="78"/>
                    <a:pt x="341" y="78"/>
                  </a:cubicBezTo>
                  <a:cubicBezTo>
                    <a:pt x="343" y="74"/>
                    <a:pt x="343" y="74"/>
                    <a:pt x="343" y="74"/>
                  </a:cubicBezTo>
                  <a:cubicBezTo>
                    <a:pt x="341" y="69"/>
                    <a:pt x="341" y="69"/>
                    <a:pt x="341" y="69"/>
                  </a:cubicBezTo>
                  <a:cubicBezTo>
                    <a:pt x="334" y="63"/>
                    <a:pt x="334" y="63"/>
                    <a:pt x="334" y="63"/>
                  </a:cubicBezTo>
                  <a:cubicBezTo>
                    <a:pt x="339" y="61"/>
                    <a:pt x="339" y="61"/>
                    <a:pt x="339" y="61"/>
                  </a:cubicBezTo>
                  <a:cubicBezTo>
                    <a:pt x="339" y="61"/>
                    <a:pt x="344" y="61"/>
                    <a:pt x="344" y="62"/>
                  </a:cubicBezTo>
                  <a:cubicBezTo>
                    <a:pt x="344" y="63"/>
                    <a:pt x="350" y="66"/>
                    <a:pt x="350" y="66"/>
                  </a:cubicBezTo>
                  <a:cubicBezTo>
                    <a:pt x="350" y="66"/>
                    <a:pt x="354" y="67"/>
                    <a:pt x="354" y="66"/>
                  </a:cubicBezTo>
                  <a:cubicBezTo>
                    <a:pt x="354" y="65"/>
                    <a:pt x="354" y="60"/>
                    <a:pt x="354" y="60"/>
                  </a:cubicBezTo>
                  <a:cubicBezTo>
                    <a:pt x="350" y="56"/>
                    <a:pt x="350" y="56"/>
                    <a:pt x="350" y="56"/>
                  </a:cubicBezTo>
                  <a:lnTo>
                    <a:pt x="338" y="53"/>
                  </a:lnTo>
                  <a:close/>
                  <a:moveTo>
                    <a:pt x="406" y="101"/>
                  </a:moveTo>
                  <a:cubicBezTo>
                    <a:pt x="406" y="101"/>
                    <a:pt x="398" y="87"/>
                    <a:pt x="388" y="73"/>
                  </a:cubicBezTo>
                  <a:cubicBezTo>
                    <a:pt x="377" y="59"/>
                    <a:pt x="360" y="43"/>
                    <a:pt x="360" y="43"/>
                  </a:cubicBezTo>
                  <a:cubicBezTo>
                    <a:pt x="359" y="42"/>
                    <a:pt x="359" y="42"/>
                    <a:pt x="359" y="42"/>
                  </a:cubicBezTo>
                  <a:cubicBezTo>
                    <a:pt x="357" y="42"/>
                    <a:pt x="357" y="42"/>
                    <a:pt x="357" y="42"/>
                  </a:cubicBezTo>
                  <a:cubicBezTo>
                    <a:pt x="354" y="38"/>
                    <a:pt x="354" y="38"/>
                    <a:pt x="354" y="38"/>
                  </a:cubicBezTo>
                  <a:cubicBezTo>
                    <a:pt x="350" y="39"/>
                    <a:pt x="350" y="39"/>
                    <a:pt x="350" y="39"/>
                  </a:cubicBezTo>
                  <a:cubicBezTo>
                    <a:pt x="351" y="41"/>
                    <a:pt x="351" y="41"/>
                    <a:pt x="351" y="41"/>
                  </a:cubicBezTo>
                  <a:cubicBezTo>
                    <a:pt x="353" y="45"/>
                    <a:pt x="353" y="45"/>
                    <a:pt x="353" y="45"/>
                  </a:cubicBezTo>
                  <a:cubicBezTo>
                    <a:pt x="352" y="45"/>
                    <a:pt x="352" y="45"/>
                    <a:pt x="352" y="45"/>
                  </a:cubicBezTo>
                  <a:cubicBezTo>
                    <a:pt x="349" y="46"/>
                    <a:pt x="349" y="46"/>
                    <a:pt x="349" y="46"/>
                  </a:cubicBezTo>
                  <a:cubicBezTo>
                    <a:pt x="349" y="48"/>
                    <a:pt x="349" y="48"/>
                    <a:pt x="349" y="48"/>
                  </a:cubicBezTo>
                  <a:cubicBezTo>
                    <a:pt x="353" y="51"/>
                    <a:pt x="353" y="51"/>
                    <a:pt x="353" y="51"/>
                  </a:cubicBezTo>
                  <a:cubicBezTo>
                    <a:pt x="356" y="53"/>
                    <a:pt x="356" y="53"/>
                    <a:pt x="356" y="53"/>
                  </a:cubicBezTo>
                  <a:cubicBezTo>
                    <a:pt x="361" y="56"/>
                    <a:pt x="361" y="56"/>
                    <a:pt x="361" y="56"/>
                  </a:cubicBezTo>
                  <a:cubicBezTo>
                    <a:pt x="364" y="57"/>
                    <a:pt x="364" y="57"/>
                    <a:pt x="364" y="57"/>
                  </a:cubicBezTo>
                  <a:cubicBezTo>
                    <a:pt x="366" y="60"/>
                    <a:pt x="366" y="60"/>
                    <a:pt x="366" y="60"/>
                  </a:cubicBezTo>
                  <a:cubicBezTo>
                    <a:pt x="368" y="62"/>
                    <a:pt x="368" y="62"/>
                    <a:pt x="368" y="62"/>
                  </a:cubicBezTo>
                  <a:cubicBezTo>
                    <a:pt x="365" y="62"/>
                    <a:pt x="365" y="62"/>
                    <a:pt x="365" y="62"/>
                  </a:cubicBezTo>
                  <a:cubicBezTo>
                    <a:pt x="364" y="59"/>
                    <a:pt x="364" y="59"/>
                    <a:pt x="364" y="59"/>
                  </a:cubicBezTo>
                  <a:cubicBezTo>
                    <a:pt x="360" y="61"/>
                    <a:pt x="360" y="61"/>
                    <a:pt x="360" y="61"/>
                  </a:cubicBezTo>
                  <a:cubicBezTo>
                    <a:pt x="363" y="65"/>
                    <a:pt x="363" y="65"/>
                    <a:pt x="363" y="65"/>
                  </a:cubicBezTo>
                  <a:cubicBezTo>
                    <a:pt x="363" y="65"/>
                    <a:pt x="367" y="70"/>
                    <a:pt x="368" y="71"/>
                  </a:cubicBezTo>
                  <a:cubicBezTo>
                    <a:pt x="369" y="71"/>
                    <a:pt x="370" y="72"/>
                    <a:pt x="370" y="72"/>
                  </a:cubicBezTo>
                  <a:cubicBezTo>
                    <a:pt x="370" y="72"/>
                    <a:pt x="372" y="70"/>
                    <a:pt x="373" y="70"/>
                  </a:cubicBezTo>
                  <a:cubicBezTo>
                    <a:pt x="374" y="69"/>
                    <a:pt x="374" y="71"/>
                    <a:pt x="374" y="71"/>
                  </a:cubicBezTo>
                  <a:cubicBezTo>
                    <a:pt x="376" y="72"/>
                    <a:pt x="376" y="72"/>
                    <a:pt x="376" y="72"/>
                  </a:cubicBezTo>
                  <a:cubicBezTo>
                    <a:pt x="376" y="74"/>
                    <a:pt x="376" y="74"/>
                    <a:pt x="376" y="74"/>
                  </a:cubicBezTo>
                  <a:cubicBezTo>
                    <a:pt x="376" y="74"/>
                    <a:pt x="377" y="77"/>
                    <a:pt x="377" y="78"/>
                  </a:cubicBezTo>
                  <a:cubicBezTo>
                    <a:pt x="377" y="79"/>
                    <a:pt x="375" y="80"/>
                    <a:pt x="375" y="81"/>
                  </a:cubicBezTo>
                  <a:cubicBezTo>
                    <a:pt x="375" y="83"/>
                    <a:pt x="376" y="85"/>
                    <a:pt x="376" y="85"/>
                  </a:cubicBezTo>
                  <a:cubicBezTo>
                    <a:pt x="376" y="86"/>
                    <a:pt x="380" y="89"/>
                    <a:pt x="380" y="89"/>
                  </a:cubicBezTo>
                  <a:cubicBezTo>
                    <a:pt x="380" y="89"/>
                    <a:pt x="383" y="91"/>
                    <a:pt x="383" y="92"/>
                  </a:cubicBezTo>
                  <a:cubicBezTo>
                    <a:pt x="383" y="93"/>
                    <a:pt x="384" y="96"/>
                    <a:pt x="384" y="96"/>
                  </a:cubicBezTo>
                  <a:cubicBezTo>
                    <a:pt x="389" y="98"/>
                    <a:pt x="389" y="98"/>
                    <a:pt x="389" y="98"/>
                  </a:cubicBezTo>
                  <a:cubicBezTo>
                    <a:pt x="393" y="102"/>
                    <a:pt x="393" y="102"/>
                    <a:pt x="393" y="102"/>
                  </a:cubicBezTo>
                  <a:cubicBezTo>
                    <a:pt x="394" y="100"/>
                    <a:pt x="394" y="100"/>
                    <a:pt x="394" y="100"/>
                  </a:cubicBezTo>
                  <a:cubicBezTo>
                    <a:pt x="396" y="101"/>
                    <a:pt x="396" y="101"/>
                    <a:pt x="396" y="101"/>
                  </a:cubicBezTo>
                  <a:cubicBezTo>
                    <a:pt x="397" y="105"/>
                    <a:pt x="397" y="105"/>
                    <a:pt x="397" y="105"/>
                  </a:cubicBezTo>
                  <a:cubicBezTo>
                    <a:pt x="396" y="108"/>
                    <a:pt x="396" y="108"/>
                    <a:pt x="396" y="108"/>
                  </a:cubicBezTo>
                  <a:cubicBezTo>
                    <a:pt x="395" y="115"/>
                    <a:pt x="395" y="115"/>
                    <a:pt x="395" y="115"/>
                  </a:cubicBezTo>
                  <a:cubicBezTo>
                    <a:pt x="395" y="117"/>
                    <a:pt x="395" y="117"/>
                    <a:pt x="395" y="117"/>
                  </a:cubicBezTo>
                  <a:cubicBezTo>
                    <a:pt x="395" y="117"/>
                    <a:pt x="398" y="114"/>
                    <a:pt x="398" y="113"/>
                  </a:cubicBezTo>
                  <a:cubicBezTo>
                    <a:pt x="398" y="113"/>
                    <a:pt x="399" y="108"/>
                    <a:pt x="399" y="107"/>
                  </a:cubicBezTo>
                  <a:cubicBezTo>
                    <a:pt x="399" y="107"/>
                    <a:pt x="399" y="102"/>
                    <a:pt x="399" y="102"/>
                  </a:cubicBezTo>
                  <a:cubicBezTo>
                    <a:pt x="398" y="100"/>
                    <a:pt x="398" y="100"/>
                    <a:pt x="398" y="100"/>
                  </a:cubicBezTo>
                  <a:cubicBezTo>
                    <a:pt x="398" y="100"/>
                    <a:pt x="395" y="98"/>
                    <a:pt x="395" y="97"/>
                  </a:cubicBezTo>
                  <a:cubicBezTo>
                    <a:pt x="395" y="97"/>
                    <a:pt x="394" y="94"/>
                    <a:pt x="394" y="93"/>
                  </a:cubicBezTo>
                  <a:cubicBezTo>
                    <a:pt x="394" y="92"/>
                    <a:pt x="397" y="90"/>
                    <a:pt x="397" y="90"/>
                  </a:cubicBezTo>
                  <a:cubicBezTo>
                    <a:pt x="398" y="93"/>
                    <a:pt x="398" y="93"/>
                    <a:pt x="398" y="93"/>
                  </a:cubicBezTo>
                  <a:cubicBezTo>
                    <a:pt x="401" y="97"/>
                    <a:pt x="401" y="97"/>
                    <a:pt x="401" y="97"/>
                  </a:cubicBezTo>
                  <a:cubicBezTo>
                    <a:pt x="401" y="96"/>
                    <a:pt x="401" y="95"/>
                    <a:pt x="401" y="95"/>
                  </a:cubicBezTo>
                  <a:cubicBezTo>
                    <a:pt x="401" y="94"/>
                    <a:pt x="406" y="101"/>
                    <a:pt x="406" y="101"/>
                  </a:cubicBezTo>
                  <a:close/>
                  <a:moveTo>
                    <a:pt x="401" y="100"/>
                  </a:moveTo>
                  <a:cubicBezTo>
                    <a:pt x="404" y="101"/>
                    <a:pt x="404" y="101"/>
                    <a:pt x="404" y="101"/>
                  </a:cubicBezTo>
                  <a:cubicBezTo>
                    <a:pt x="401" y="97"/>
                    <a:pt x="401" y="97"/>
                    <a:pt x="401" y="97"/>
                  </a:cubicBezTo>
                  <a:cubicBezTo>
                    <a:pt x="401" y="98"/>
                    <a:pt x="401" y="100"/>
                    <a:pt x="401" y="100"/>
                  </a:cubicBezTo>
                  <a:close/>
                  <a:moveTo>
                    <a:pt x="250" y="172"/>
                  </a:moveTo>
                  <a:cubicBezTo>
                    <a:pt x="248" y="172"/>
                    <a:pt x="245" y="173"/>
                    <a:pt x="245" y="173"/>
                  </a:cubicBezTo>
                  <a:cubicBezTo>
                    <a:pt x="245" y="173"/>
                    <a:pt x="242" y="174"/>
                    <a:pt x="241" y="174"/>
                  </a:cubicBezTo>
                  <a:cubicBezTo>
                    <a:pt x="241" y="175"/>
                    <a:pt x="241" y="175"/>
                    <a:pt x="238" y="177"/>
                  </a:cubicBezTo>
                  <a:cubicBezTo>
                    <a:pt x="236" y="179"/>
                    <a:pt x="237" y="176"/>
                    <a:pt x="236" y="179"/>
                  </a:cubicBezTo>
                  <a:cubicBezTo>
                    <a:pt x="235" y="181"/>
                    <a:pt x="236" y="181"/>
                    <a:pt x="233" y="181"/>
                  </a:cubicBezTo>
                  <a:cubicBezTo>
                    <a:pt x="231" y="181"/>
                    <a:pt x="229" y="181"/>
                    <a:pt x="227" y="181"/>
                  </a:cubicBezTo>
                  <a:cubicBezTo>
                    <a:pt x="225" y="181"/>
                    <a:pt x="225" y="180"/>
                    <a:pt x="223" y="181"/>
                  </a:cubicBezTo>
                  <a:cubicBezTo>
                    <a:pt x="222" y="183"/>
                    <a:pt x="221" y="184"/>
                    <a:pt x="220" y="184"/>
                  </a:cubicBezTo>
                  <a:cubicBezTo>
                    <a:pt x="220" y="185"/>
                    <a:pt x="220" y="186"/>
                    <a:pt x="221" y="186"/>
                  </a:cubicBezTo>
                  <a:cubicBezTo>
                    <a:pt x="221" y="186"/>
                    <a:pt x="226" y="186"/>
                    <a:pt x="227" y="186"/>
                  </a:cubicBezTo>
                  <a:cubicBezTo>
                    <a:pt x="227" y="189"/>
                    <a:pt x="227" y="189"/>
                    <a:pt x="227" y="189"/>
                  </a:cubicBezTo>
                  <a:cubicBezTo>
                    <a:pt x="229" y="188"/>
                    <a:pt x="229" y="188"/>
                    <a:pt x="229" y="188"/>
                  </a:cubicBezTo>
                  <a:cubicBezTo>
                    <a:pt x="229" y="188"/>
                    <a:pt x="231" y="188"/>
                    <a:pt x="231" y="187"/>
                  </a:cubicBezTo>
                  <a:cubicBezTo>
                    <a:pt x="231" y="187"/>
                    <a:pt x="231" y="186"/>
                    <a:pt x="231" y="186"/>
                  </a:cubicBezTo>
                  <a:cubicBezTo>
                    <a:pt x="228" y="186"/>
                    <a:pt x="228" y="186"/>
                    <a:pt x="228" y="186"/>
                  </a:cubicBezTo>
                  <a:cubicBezTo>
                    <a:pt x="228" y="186"/>
                    <a:pt x="229" y="186"/>
                    <a:pt x="232" y="185"/>
                  </a:cubicBezTo>
                  <a:cubicBezTo>
                    <a:pt x="236" y="184"/>
                    <a:pt x="237" y="183"/>
                    <a:pt x="237" y="183"/>
                  </a:cubicBezTo>
                  <a:cubicBezTo>
                    <a:pt x="234" y="186"/>
                    <a:pt x="234" y="186"/>
                    <a:pt x="234" y="186"/>
                  </a:cubicBezTo>
                  <a:cubicBezTo>
                    <a:pt x="234" y="186"/>
                    <a:pt x="237" y="188"/>
                    <a:pt x="239" y="187"/>
                  </a:cubicBezTo>
                  <a:cubicBezTo>
                    <a:pt x="240" y="186"/>
                    <a:pt x="240" y="186"/>
                    <a:pt x="243" y="184"/>
                  </a:cubicBezTo>
                  <a:cubicBezTo>
                    <a:pt x="246" y="183"/>
                    <a:pt x="246" y="183"/>
                    <a:pt x="247" y="183"/>
                  </a:cubicBezTo>
                  <a:cubicBezTo>
                    <a:pt x="247" y="182"/>
                    <a:pt x="249" y="184"/>
                    <a:pt x="249" y="184"/>
                  </a:cubicBezTo>
                  <a:cubicBezTo>
                    <a:pt x="250" y="184"/>
                    <a:pt x="252" y="184"/>
                    <a:pt x="253" y="182"/>
                  </a:cubicBezTo>
                  <a:cubicBezTo>
                    <a:pt x="254" y="180"/>
                    <a:pt x="254" y="179"/>
                    <a:pt x="254" y="178"/>
                  </a:cubicBezTo>
                  <a:cubicBezTo>
                    <a:pt x="254" y="177"/>
                    <a:pt x="254" y="177"/>
                    <a:pt x="254" y="176"/>
                  </a:cubicBezTo>
                  <a:cubicBezTo>
                    <a:pt x="254" y="175"/>
                    <a:pt x="253" y="174"/>
                    <a:pt x="254" y="173"/>
                  </a:cubicBezTo>
                  <a:cubicBezTo>
                    <a:pt x="255" y="172"/>
                    <a:pt x="256" y="172"/>
                    <a:pt x="256" y="171"/>
                  </a:cubicBezTo>
                  <a:cubicBezTo>
                    <a:pt x="256" y="170"/>
                    <a:pt x="256" y="169"/>
                    <a:pt x="256" y="168"/>
                  </a:cubicBezTo>
                  <a:cubicBezTo>
                    <a:pt x="257" y="167"/>
                    <a:pt x="257" y="166"/>
                    <a:pt x="257" y="165"/>
                  </a:cubicBezTo>
                  <a:cubicBezTo>
                    <a:pt x="257" y="163"/>
                    <a:pt x="257" y="161"/>
                    <a:pt x="256" y="160"/>
                  </a:cubicBezTo>
                  <a:cubicBezTo>
                    <a:pt x="256" y="160"/>
                    <a:pt x="254" y="160"/>
                    <a:pt x="255" y="159"/>
                  </a:cubicBezTo>
                  <a:cubicBezTo>
                    <a:pt x="256" y="158"/>
                    <a:pt x="257" y="156"/>
                    <a:pt x="257" y="156"/>
                  </a:cubicBezTo>
                  <a:cubicBezTo>
                    <a:pt x="257" y="156"/>
                    <a:pt x="259" y="157"/>
                    <a:pt x="260" y="158"/>
                  </a:cubicBezTo>
                  <a:cubicBezTo>
                    <a:pt x="260" y="159"/>
                    <a:pt x="261" y="159"/>
                    <a:pt x="262" y="159"/>
                  </a:cubicBezTo>
                  <a:cubicBezTo>
                    <a:pt x="263" y="159"/>
                    <a:pt x="264" y="158"/>
                    <a:pt x="265" y="157"/>
                  </a:cubicBezTo>
                  <a:cubicBezTo>
                    <a:pt x="266" y="156"/>
                    <a:pt x="268" y="154"/>
                    <a:pt x="268" y="153"/>
                  </a:cubicBezTo>
                  <a:cubicBezTo>
                    <a:pt x="269" y="152"/>
                    <a:pt x="270" y="152"/>
                    <a:pt x="270" y="151"/>
                  </a:cubicBezTo>
                  <a:cubicBezTo>
                    <a:pt x="270" y="151"/>
                    <a:pt x="268" y="151"/>
                    <a:pt x="267" y="149"/>
                  </a:cubicBezTo>
                  <a:cubicBezTo>
                    <a:pt x="266" y="147"/>
                    <a:pt x="266" y="144"/>
                    <a:pt x="265" y="144"/>
                  </a:cubicBezTo>
                  <a:cubicBezTo>
                    <a:pt x="265" y="145"/>
                    <a:pt x="263" y="147"/>
                    <a:pt x="263" y="148"/>
                  </a:cubicBezTo>
                  <a:cubicBezTo>
                    <a:pt x="262" y="149"/>
                    <a:pt x="261" y="150"/>
                    <a:pt x="261" y="150"/>
                  </a:cubicBezTo>
                  <a:cubicBezTo>
                    <a:pt x="258" y="147"/>
                    <a:pt x="258" y="147"/>
                    <a:pt x="258" y="147"/>
                  </a:cubicBezTo>
                  <a:cubicBezTo>
                    <a:pt x="259" y="144"/>
                    <a:pt x="259" y="144"/>
                    <a:pt x="259" y="144"/>
                  </a:cubicBezTo>
                  <a:cubicBezTo>
                    <a:pt x="257" y="144"/>
                    <a:pt x="257" y="144"/>
                    <a:pt x="257" y="144"/>
                  </a:cubicBezTo>
                  <a:cubicBezTo>
                    <a:pt x="258" y="146"/>
                    <a:pt x="256" y="151"/>
                    <a:pt x="256" y="151"/>
                  </a:cubicBezTo>
                  <a:cubicBezTo>
                    <a:pt x="253" y="152"/>
                    <a:pt x="253" y="152"/>
                    <a:pt x="253" y="152"/>
                  </a:cubicBezTo>
                  <a:cubicBezTo>
                    <a:pt x="253" y="152"/>
                    <a:pt x="252" y="155"/>
                    <a:pt x="251" y="156"/>
                  </a:cubicBezTo>
                  <a:cubicBezTo>
                    <a:pt x="251" y="156"/>
                    <a:pt x="251" y="159"/>
                    <a:pt x="251" y="159"/>
                  </a:cubicBezTo>
                  <a:cubicBezTo>
                    <a:pt x="251" y="159"/>
                    <a:pt x="251" y="160"/>
                    <a:pt x="251" y="160"/>
                  </a:cubicBezTo>
                  <a:cubicBezTo>
                    <a:pt x="252" y="161"/>
                    <a:pt x="253" y="166"/>
                    <a:pt x="253" y="168"/>
                  </a:cubicBezTo>
                  <a:cubicBezTo>
                    <a:pt x="252" y="170"/>
                    <a:pt x="252" y="171"/>
                    <a:pt x="250" y="172"/>
                  </a:cubicBezTo>
                  <a:close/>
                  <a:moveTo>
                    <a:pt x="223" y="191"/>
                  </a:moveTo>
                  <a:cubicBezTo>
                    <a:pt x="224" y="189"/>
                    <a:pt x="224" y="189"/>
                    <a:pt x="224" y="189"/>
                  </a:cubicBezTo>
                  <a:cubicBezTo>
                    <a:pt x="224" y="188"/>
                    <a:pt x="224" y="188"/>
                    <a:pt x="224" y="188"/>
                  </a:cubicBezTo>
                  <a:cubicBezTo>
                    <a:pt x="222" y="188"/>
                    <a:pt x="222" y="188"/>
                    <a:pt x="222" y="188"/>
                  </a:cubicBezTo>
                  <a:cubicBezTo>
                    <a:pt x="220" y="189"/>
                    <a:pt x="220" y="189"/>
                    <a:pt x="220" y="189"/>
                  </a:cubicBezTo>
                  <a:cubicBezTo>
                    <a:pt x="222" y="190"/>
                    <a:pt x="222" y="190"/>
                    <a:pt x="222" y="190"/>
                  </a:cubicBezTo>
                  <a:cubicBezTo>
                    <a:pt x="221" y="194"/>
                    <a:pt x="221" y="194"/>
                    <a:pt x="221" y="194"/>
                  </a:cubicBezTo>
                  <a:lnTo>
                    <a:pt x="223" y="191"/>
                  </a:lnTo>
                  <a:close/>
                  <a:moveTo>
                    <a:pt x="187" y="217"/>
                  </a:moveTo>
                  <a:cubicBezTo>
                    <a:pt x="185" y="221"/>
                    <a:pt x="185" y="221"/>
                    <a:pt x="185" y="221"/>
                  </a:cubicBezTo>
                  <a:cubicBezTo>
                    <a:pt x="188" y="225"/>
                    <a:pt x="188" y="225"/>
                    <a:pt x="188" y="225"/>
                  </a:cubicBezTo>
                  <a:cubicBezTo>
                    <a:pt x="188" y="225"/>
                    <a:pt x="191" y="225"/>
                    <a:pt x="192" y="224"/>
                  </a:cubicBezTo>
                  <a:cubicBezTo>
                    <a:pt x="192" y="223"/>
                    <a:pt x="192" y="219"/>
                    <a:pt x="193" y="218"/>
                  </a:cubicBezTo>
                  <a:cubicBezTo>
                    <a:pt x="193" y="217"/>
                    <a:pt x="195" y="214"/>
                    <a:pt x="195" y="214"/>
                  </a:cubicBezTo>
                  <a:cubicBezTo>
                    <a:pt x="195" y="212"/>
                    <a:pt x="195" y="212"/>
                    <a:pt x="195" y="212"/>
                  </a:cubicBezTo>
                  <a:cubicBezTo>
                    <a:pt x="192" y="211"/>
                    <a:pt x="192" y="211"/>
                    <a:pt x="192" y="211"/>
                  </a:cubicBezTo>
                  <a:lnTo>
                    <a:pt x="187" y="217"/>
                  </a:lnTo>
                  <a:close/>
                  <a:moveTo>
                    <a:pt x="196" y="247"/>
                  </a:moveTo>
                  <a:cubicBezTo>
                    <a:pt x="195" y="247"/>
                    <a:pt x="192" y="249"/>
                    <a:pt x="192" y="249"/>
                  </a:cubicBezTo>
                  <a:cubicBezTo>
                    <a:pt x="192" y="245"/>
                    <a:pt x="192" y="245"/>
                    <a:pt x="192" y="245"/>
                  </a:cubicBezTo>
                  <a:cubicBezTo>
                    <a:pt x="192" y="245"/>
                    <a:pt x="193" y="244"/>
                    <a:pt x="194" y="242"/>
                  </a:cubicBezTo>
                  <a:cubicBezTo>
                    <a:pt x="194" y="240"/>
                    <a:pt x="194" y="239"/>
                    <a:pt x="194" y="238"/>
                  </a:cubicBezTo>
                  <a:cubicBezTo>
                    <a:pt x="194" y="237"/>
                    <a:pt x="194" y="232"/>
                    <a:pt x="194" y="232"/>
                  </a:cubicBezTo>
                  <a:cubicBezTo>
                    <a:pt x="192" y="231"/>
                    <a:pt x="192" y="231"/>
                    <a:pt x="192" y="231"/>
                  </a:cubicBezTo>
                  <a:cubicBezTo>
                    <a:pt x="190" y="238"/>
                    <a:pt x="190" y="238"/>
                    <a:pt x="190" y="238"/>
                  </a:cubicBezTo>
                  <a:cubicBezTo>
                    <a:pt x="189" y="243"/>
                    <a:pt x="189" y="243"/>
                    <a:pt x="189" y="243"/>
                  </a:cubicBezTo>
                  <a:cubicBezTo>
                    <a:pt x="186" y="244"/>
                    <a:pt x="186" y="244"/>
                    <a:pt x="186" y="244"/>
                  </a:cubicBezTo>
                  <a:cubicBezTo>
                    <a:pt x="186" y="244"/>
                    <a:pt x="187" y="250"/>
                    <a:pt x="188" y="251"/>
                  </a:cubicBezTo>
                  <a:cubicBezTo>
                    <a:pt x="188" y="251"/>
                    <a:pt x="192" y="253"/>
                    <a:pt x="192" y="253"/>
                  </a:cubicBezTo>
                  <a:cubicBezTo>
                    <a:pt x="196" y="253"/>
                    <a:pt x="196" y="253"/>
                    <a:pt x="196" y="253"/>
                  </a:cubicBezTo>
                  <a:cubicBezTo>
                    <a:pt x="196" y="253"/>
                    <a:pt x="198" y="252"/>
                    <a:pt x="199" y="253"/>
                  </a:cubicBezTo>
                  <a:cubicBezTo>
                    <a:pt x="199" y="254"/>
                    <a:pt x="200" y="257"/>
                    <a:pt x="200" y="256"/>
                  </a:cubicBezTo>
                  <a:cubicBezTo>
                    <a:pt x="200" y="255"/>
                    <a:pt x="200" y="252"/>
                    <a:pt x="200" y="251"/>
                  </a:cubicBezTo>
                  <a:cubicBezTo>
                    <a:pt x="199" y="250"/>
                    <a:pt x="197" y="247"/>
                    <a:pt x="196" y="247"/>
                  </a:cubicBezTo>
                  <a:close/>
                  <a:moveTo>
                    <a:pt x="180" y="266"/>
                  </a:moveTo>
                  <a:cubicBezTo>
                    <a:pt x="181" y="266"/>
                    <a:pt x="187" y="266"/>
                    <a:pt x="187" y="266"/>
                  </a:cubicBezTo>
                  <a:cubicBezTo>
                    <a:pt x="187" y="266"/>
                    <a:pt x="186" y="263"/>
                    <a:pt x="187" y="261"/>
                  </a:cubicBezTo>
                  <a:cubicBezTo>
                    <a:pt x="188" y="260"/>
                    <a:pt x="189" y="259"/>
                    <a:pt x="189" y="259"/>
                  </a:cubicBezTo>
                  <a:cubicBezTo>
                    <a:pt x="188" y="258"/>
                    <a:pt x="187" y="257"/>
                    <a:pt x="187" y="257"/>
                  </a:cubicBezTo>
                  <a:cubicBezTo>
                    <a:pt x="186" y="257"/>
                    <a:pt x="186" y="257"/>
                    <a:pt x="186" y="257"/>
                  </a:cubicBezTo>
                  <a:cubicBezTo>
                    <a:pt x="180" y="261"/>
                    <a:pt x="180" y="261"/>
                    <a:pt x="180" y="261"/>
                  </a:cubicBezTo>
                  <a:cubicBezTo>
                    <a:pt x="180" y="261"/>
                    <a:pt x="179" y="266"/>
                    <a:pt x="180" y="266"/>
                  </a:cubicBezTo>
                  <a:close/>
                  <a:moveTo>
                    <a:pt x="197" y="261"/>
                  </a:moveTo>
                  <a:cubicBezTo>
                    <a:pt x="197" y="258"/>
                    <a:pt x="197" y="258"/>
                    <a:pt x="197" y="258"/>
                  </a:cubicBezTo>
                  <a:cubicBezTo>
                    <a:pt x="197" y="258"/>
                    <a:pt x="199" y="256"/>
                    <a:pt x="197" y="256"/>
                  </a:cubicBezTo>
                  <a:cubicBezTo>
                    <a:pt x="194" y="256"/>
                    <a:pt x="193" y="256"/>
                    <a:pt x="193" y="256"/>
                  </a:cubicBezTo>
                  <a:cubicBezTo>
                    <a:pt x="192" y="259"/>
                    <a:pt x="192" y="259"/>
                    <a:pt x="192" y="259"/>
                  </a:cubicBezTo>
                  <a:cubicBezTo>
                    <a:pt x="196" y="262"/>
                    <a:pt x="196" y="262"/>
                    <a:pt x="196" y="262"/>
                  </a:cubicBezTo>
                  <a:lnTo>
                    <a:pt x="197" y="261"/>
                  </a:lnTo>
                  <a:close/>
                  <a:moveTo>
                    <a:pt x="204" y="257"/>
                  </a:moveTo>
                  <a:cubicBezTo>
                    <a:pt x="205" y="254"/>
                    <a:pt x="205" y="254"/>
                    <a:pt x="205" y="254"/>
                  </a:cubicBezTo>
                  <a:cubicBezTo>
                    <a:pt x="202" y="255"/>
                    <a:pt x="202" y="255"/>
                    <a:pt x="202" y="255"/>
                  </a:cubicBezTo>
                  <a:cubicBezTo>
                    <a:pt x="202" y="257"/>
                    <a:pt x="202" y="257"/>
                    <a:pt x="202" y="257"/>
                  </a:cubicBezTo>
                  <a:cubicBezTo>
                    <a:pt x="203" y="259"/>
                    <a:pt x="203" y="259"/>
                    <a:pt x="203" y="259"/>
                  </a:cubicBezTo>
                  <a:cubicBezTo>
                    <a:pt x="204" y="259"/>
                    <a:pt x="204" y="259"/>
                    <a:pt x="204" y="259"/>
                  </a:cubicBezTo>
                  <a:lnTo>
                    <a:pt x="204" y="257"/>
                  </a:lnTo>
                  <a:close/>
                  <a:moveTo>
                    <a:pt x="185" y="284"/>
                  </a:moveTo>
                  <a:cubicBezTo>
                    <a:pt x="181" y="282"/>
                    <a:pt x="181" y="282"/>
                    <a:pt x="181" y="282"/>
                  </a:cubicBezTo>
                  <a:cubicBezTo>
                    <a:pt x="185" y="279"/>
                    <a:pt x="185" y="279"/>
                    <a:pt x="185" y="279"/>
                  </a:cubicBezTo>
                  <a:cubicBezTo>
                    <a:pt x="185" y="279"/>
                    <a:pt x="186" y="278"/>
                    <a:pt x="186" y="277"/>
                  </a:cubicBezTo>
                  <a:cubicBezTo>
                    <a:pt x="186" y="276"/>
                    <a:pt x="186" y="275"/>
                    <a:pt x="186" y="274"/>
                  </a:cubicBezTo>
                  <a:cubicBezTo>
                    <a:pt x="186" y="273"/>
                    <a:pt x="184" y="271"/>
                    <a:pt x="184" y="271"/>
                  </a:cubicBezTo>
                  <a:cubicBezTo>
                    <a:pt x="182" y="270"/>
                    <a:pt x="182" y="270"/>
                    <a:pt x="182" y="270"/>
                  </a:cubicBezTo>
                  <a:cubicBezTo>
                    <a:pt x="181" y="268"/>
                    <a:pt x="181" y="268"/>
                    <a:pt x="181" y="268"/>
                  </a:cubicBezTo>
                  <a:cubicBezTo>
                    <a:pt x="179" y="269"/>
                    <a:pt x="174" y="271"/>
                    <a:pt x="174" y="271"/>
                  </a:cubicBezTo>
                  <a:cubicBezTo>
                    <a:pt x="174" y="271"/>
                    <a:pt x="176" y="273"/>
                    <a:pt x="175" y="275"/>
                  </a:cubicBezTo>
                  <a:cubicBezTo>
                    <a:pt x="174" y="276"/>
                    <a:pt x="172" y="278"/>
                    <a:pt x="172" y="278"/>
                  </a:cubicBezTo>
                  <a:cubicBezTo>
                    <a:pt x="171" y="278"/>
                    <a:pt x="171" y="278"/>
                    <a:pt x="171" y="278"/>
                  </a:cubicBezTo>
                  <a:cubicBezTo>
                    <a:pt x="171" y="278"/>
                    <a:pt x="169" y="279"/>
                    <a:pt x="169" y="279"/>
                  </a:cubicBezTo>
                  <a:cubicBezTo>
                    <a:pt x="169" y="280"/>
                    <a:pt x="168" y="282"/>
                    <a:pt x="167" y="282"/>
                  </a:cubicBezTo>
                  <a:cubicBezTo>
                    <a:pt x="167" y="283"/>
                    <a:pt x="166" y="285"/>
                    <a:pt x="166" y="285"/>
                  </a:cubicBezTo>
                  <a:cubicBezTo>
                    <a:pt x="161" y="286"/>
                    <a:pt x="161" y="286"/>
                    <a:pt x="161" y="286"/>
                  </a:cubicBezTo>
                  <a:cubicBezTo>
                    <a:pt x="161" y="286"/>
                    <a:pt x="161" y="289"/>
                    <a:pt x="160" y="290"/>
                  </a:cubicBezTo>
                  <a:cubicBezTo>
                    <a:pt x="160" y="291"/>
                    <a:pt x="160" y="294"/>
                    <a:pt x="160" y="294"/>
                  </a:cubicBezTo>
                  <a:cubicBezTo>
                    <a:pt x="161" y="294"/>
                    <a:pt x="167" y="296"/>
                    <a:pt x="167" y="296"/>
                  </a:cubicBezTo>
                  <a:cubicBezTo>
                    <a:pt x="172" y="297"/>
                    <a:pt x="172" y="297"/>
                    <a:pt x="172" y="297"/>
                  </a:cubicBezTo>
                  <a:cubicBezTo>
                    <a:pt x="175" y="297"/>
                    <a:pt x="175" y="297"/>
                    <a:pt x="175" y="297"/>
                  </a:cubicBezTo>
                  <a:cubicBezTo>
                    <a:pt x="175" y="297"/>
                    <a:pt x="177" y="299"/>
                    <a:pt x="178" y="298"/>
                  </a:cubicBezTo>
                  <a:cubicBezTo>
                    <a:pt x="179" y="296"/>
                    <a:pt x="180" y="291"/>
                    <a:pt x="180" y="290"/>
                  </a:cubicBezTo>
                  <a:cubicBezTo>
                    <a:pt x="181" y="289"/>
                    <a:pt x="184" y="287"/>
                    <a:pt x="185" y="287"/>
                  </a:cubicBezTo>
                  <a:cubicBezTo>
                    <a:pt x="186" y="287"/>
                    <a:pt x="187" y="287"/>
                    <a:pt x="187" y="287"/>
                  </a:cubicBezTo>
                  <a:lnTo>
                    <a:pt x="185" y="284"/>
                  </a:lnTo>
                  <a:close/>
                  <a:moveTo>
                    <a:pt x="173" y="306"/>
                  </a:moveTo>
                  <a:cubicBezTo>
                    <a:pt x="172" y="304"/>
                    <a:pt x="172" y="304"/>
                    <a:pt x="172" y="304"/>
                  </a:cubicBezTo>
                  <a:cubicBezTo>
                    <a:pt x="169" y="306"/>
                    <a:pt x="169" y="306"/>
                    <a:pt x="169" y="306"/>
                  </a:cubicBezTo>
                  <a:cubicBezTo>
                    <a:pt x="164" y="305"/>
                    <a:pt x="164" y="305"/>
                    <a:pt x="164" y="305"/>
                  </a:cubicBezTo>
                  <a:cubicBezTo>
                    <a:pt x="154" y="305"/>
                    <a:pt x="154" y="305"/>
                    <a:pt x="154" y="305"/>
                  </a:cubicBezTo>
                  <a:cubicBezTo>
                    <a:pt x="153" y="305"/>
                    <a:pt x="153" y="305"/>
                    <a:pt x="153" y="305"/>
                  </a:cubicBezTo>
                  <a:cubicBezTo>
                    <a:pt x="155" y="306"/>
                    <a:pt x="155" y="306"/>
                    <a:pt x="155" y="306"/>
                  </a:cubicBezTo>
                  <a:cubicBezTo>
                    <a:pt x="154" y="307"/>
                    <a:pt x="154" y="307"/>
                    <a:pt x="154" y="307"/>
                  </a:cubicBezTo>
                  <a:cubicBezTo>
                    <a:pt x="154" y="307"/>
                    <a:pt x="164" y="309"/>
                    <a:pt x="165" y="309"/>
                  </a:cubicBezTo>
                  <a:cubicBezTo>
                    <a:pt x="166" y="309"/>
                    <a:pt x="172" y="311"/>
                    <a:pt x="174" y="311"/>
                  </a:cubicBezTo>
                  <a:cubicBezTo>
                    <a:pt x="176" y="311"/>
                    <a:pt x="177" y="311"/>
                    <a:pt x="177" y="311"/>
                  </a:cubicBezTo>
                  <a:cubicBezTo>
                    <a:pt x="180" y="309"/>
                    <a:pt x="180" y="309"/>
                    <a:pt x="180" y="309"/>
                  </a:cubicBezTo>
                  <a:cubicBezTo>
                    <a:pt x="180" y="309"/>
                    <a:pt x="176" y="308"/>
                    <a:pt x="176" y="308"/>
                  </a:cubicBezTo>
                  <a:cubicBezTo>
                    <a:pt x="175" y="308"/>
                    <a:pt x="173" y="306"/>
                    <a:pt x="173" y="306"/>
                  </a:cubicBezTo>
                  <a:close/>
                  <a:moveTo>
                    <a:pt x="197" y="266"/>
                  </a:moveTo>
                  <a:cubicBezTo>
                    <a:pt x="197" y="266"/>
                    <a:pt x="194" y="268"/>
                    <a:pt x="194" y="269"/>
                  </a:cubicBezTo>
                  <a:cubicBezTo>
                    <a:pt x="194" y="269"/>
                    <a:pt x="196" y="270"/>
                    <a:pt x="196" y="270"/>
                  </a:cubicBezTo>
                  <a:cubicBezTo>
                    <a:pt x="198" y="269"/>
                    <a:pt x="198" y="269"/>
                    <a:pt x="198" y="269"/>
                  </a:cubicBezTo>
                  <a:cubicBezTo>
                    <a:pt x="200" y="269"/>
                    <a:pt x="200" y="269"/>
                    <a:pt x="200" y="269"/>
                  </a:cubicBezTo>
                  <a:cubicBezTo>
                    <a:pt x="200" y="269"/>
                    <a:pt x="199" y="270"/>
                    <a:pt x="199" y="272"/>
                  </a:cubicBezTo>
                  <a:cubicBezTo>
                    <a:pt x="199" y="273"/>
                    <a:pt x="200" y="274"/>
                    <a:pt x="200" y="274"/>
                  </a:cubicBezTo>
                  <a:cubicBezTo>
                    <a:pt x="200" y="274"/>
                    <a:pt x="204" y="273"/>
                    <a:pt x="205" y="273"/>
                  </a:cubicBezTo>
                  <a:cubicBezTo>
                    <a:pt x="207" y="273"/>
                    <a:pt x="205" y="271"/>
                    <a:pt x="205" y="271"/>
                  </a:cubicBezTo>
                  <a:cubicBezTo>
                    <a:pt x="205" y="271"/>
                    <a:pt x="205" y="270"/>
                    <a:pt x="206" y="269"/>
                  </a:cubicBezTo>
                  <a:cubicBezTo>
                    <a:pt x="206" y="269"/>
                    <a:pt x="206" y="268"/>
                    <a:pt x="206" y="268"/>
                  </a:cubicBezTo>
                  <a:cubicBezTo>
                    <a:pt x="208" y="270"/>
                    <a:pt x="208" y="270"/>
                    <a:pt x="208" y="270"/>
                  </a:cubicBezTo>
                  <a:cubicBezTo>
                    <a:pt x="208" y="270"/>
                    <a:pt x="209" y="266"/>
                    <a:pt x="209" y="266"/>
                  </a:cubicBezTo>
                  <a:cubicBezTo>
                    <a:pt x="209" y="265"/>
                    <a:pt x="208" y="264"/>
                    <a:pt x="208" y="264"/>
                  </a:cubicBezTo>
                  <a:cubicBezTo>
                    <a:pt x="206" y="263"/>
                    <a:pt x="206" y="263"/>
                    <a:pt x="206" y="263"/>
                  </a:cubicBezTo>
                  <a:cubicBezTo>
                    <a:pt x="203" y="263"/>
                    <a:pt x="203" y="263"/>
                    <a:pt x="203" y="263"/>
                  </a:cubicBezTo>
                  <a:cubicBezTo>
                    <a:pt x="201" y="265"/>
                    <a:pt x="201" y="265"/>
                    <a:pt x="201" y="265"/>
                  </a:cubicBezTo>
                  <a:lnTo>
                    <a:pt x="197" y="266"/>
                  </a:lnTo>
                  <a:close/>
                  <a:moveTo>
                    <a:pt x="198" y="285"/>
                  </a:moveTo>
                  <a:cubicBezTo>
                    <a:pt x="200" y="284"/>
                    <a:pt x="200" y="284"/>
                    <a:pt x="200" y="284"/>
                  </a:cubicBezTo>
                  <a:cubicBezTo>
                    <a:pt x="204" y="285"/>
                    <a:pt x="204" y="285"/>
                    <a:pt x="204" y="285"/>
                  </a:cubicBezTo>
                  <a:cubicBezTo>
                    <a:pt x="206" y="282"/>
                    <a:pt x="206" y="282"/>
                    <a:pt x="206" y="282"/>
                  </a:cubicBezTo>
                  <a:cubicBezTo>
                    <a:pt x="206" y="280"/>
                    <a:pt x="206" y="280"/>
                    <a:pt x="206" y="280"/>
                  </a:cubicBezTo>
                  <a:cubicBezTo>
                    <a:pt x="204" y="280"/>
                    <a:pt x="204" y="280"/>
                    <a:pt x="204" y="280"/>
                  </a:cubicBezTo>
                  <a:cubicBezTo>
                    <a:pt x="200" y="281"/>
                    <a:pt x="200" y="281"/>
                    <a:pt x="200" y="281"/>
                  </a:cubicBezTo>
                  <a:cubicBezTo>
                    <a:pt x="197" y="282"/>
                    <a:pt x="197" y="282"/>
                    <a:pt x="197" y="282"/>
                  </a:cubicBezTo>
                  <a:cubicBezTo>
                    <a:pt x="191" y="282"/>
                    <a:pt x="191" y="282"/>
                    <a:pt x="191" y="282"/>
                  </a:cubicBezTo>
                  <a:cubicBezTo>
                    <a:pt x="191" y="282"/>
                    <a:pt x="189" y="282"/>
                    <a:pt x="189" y="283"/>
                  </a:cubicBezTo>
                  <a:cubicBezTo>
                    <a:pt x="189" y="283"/>
                    <a:pt x="188" y="286"/>
                    <a:pt x="188" y="286"/>
                  </a:cubicBezTo>
                  <a:cubicBezTo>
                    <a:pt x="188" y="289"/>
                    <a:pt x="188" y="289"/>
                    <a:pt x="188" y="289"/>
                  </a:cubicBezTo>
                  <a:cubicBezTo>
                    <a:pt x="188" y="291"/>
                    <a:pt x="188" y="291"/>
                    <a:pt x="188" y="291"/>
                  </a:cubicBezTo>
                  <a:cubicBezTo>
                    <a:pt x="188" y="293"/>
                    <a:pt x="188" y="293"/>
                    <a:pt x="188" y="293"/>
                  </a:cubicBezTo>
                  <a:cubicBezTo>
                    <a:pt x="189" y="295"/>
                    <a:pt x="189" y="295"/>
                    <a:pt x="189" y="295"/>
                  </a:cubicBezTo>
                  <a:cubicBezTo>
                    <a:pt x="189" y="295"/>
                    <a:pt x="189" y="297"/>
                    <a:pt x="189" y="298"/>
                  </a:cubicBezTo>
                  <a:cubicBezTo>
                    <a:pt x="189" y="299"/>
                    <a:pt x="190" y="300"/>
                    <a:pt x="191" y="300"/>
                  </a:cubicBezTo>
                  <a:cubicBezTo>
                    <a:pt x="192" y="300"/>
                    <a:pt x="193" y="301"/>
                    <a:pt x="193" y="301"/>
                  </a:cubicBezTo>
                  <a:cubicBezTo>
                    <a:pt x="193" y="301"/>
                    <a:pt x="193" y="302"/>
                    <a:pt x="193" y="303"/>
                  </a:cubicBezTo>
                  <a:cubicBezTo>
                    <a:pt x="193" y="304"/>
                    <a:pt x="193" y="306"/>
                    <a:pt x="194" y="305"/>
                  </a:cubicBezTo>
                  <a:cubicBezTo>
                    <a:pt x="195" y="304"/>
                    <a:pt x="196" y="302"/>
                    <a:pt x="196" y="302"/>
                  </a:cubicBezTo>
                  <a:cubicBezTo>
                    <a:pt x="193" y="299"/>
                    <a:pt x="193" y="299"/>
                    <a:pt x="193" y="299"/>
                  </a:cubicBezTo>
                  <a:cubicBezTo>
                    <a:pt x="193" y="299"/>
                    <a:pt x="193" y="298"/>
                    <a:pt x="193" y="297"/>
                  </a:cubicBezTo>
                  <a:cubicBezTo>
                    <a:pt x="193" y="296"/>
                    <a:pt x="193" y="294"/>
                    <a:pt x="193" y="294"/>
                  </a:cubicBezTo>
                  <a:cubicBezTo>
                    <a:pt x="194" y="294"/>
                    <a:pt x="194" y="294"/>
                    <a:pt x="194" y="294"/>
                  </a:cubicBezTo>
                  <a:cubicBezTo>
                    <a:pt x="194" y="294"/>
                    <a:pt x="196" y="295"/>
                    <a:pt x="196" y="296"/>
                  </a:cubicBezTo>
                  <a:cubicBezTo>
                    <a:pt x="196" y="298"/>
                    <a:pt x="196" y="298"/>
                    <a:pt x="197" y="299"/>
                  </a:cubicBezTo>
                  <a:cubicBezTo>
                    <a:pt x="197" y="300"/>
                    <a:pt x="198" y="302"/>
                    <a:pt x="198" y="300"/>
                  </a:cubicBezTo>
                  <a:cubicBezTo>
                    <a:pt x="199" y="298"/>
                    <a:pt x="199" y="297"/>
                    <a:pt x="198" y="296"/>
                  </a:cubicBezTo>
                  <a:cubicBezTo>
                    <a:pt x="198" y="295"/>
                    <a:pt x="198" y="294"/>
                    <a:pt x="197" y="293"/>
                  </a:cubicBezTo>
                  <a:cubicBezTo>
                    <a:pt x="196" y="291"/>
                    <a:pt x="195" y="290"/>
                    <a:pt x="195" y="290"/>
                  </a:cubicBezTo>
                  <a:cubicBezTo>
                    <a:pt x="195" y="288"/>
                    <a:pt x="195" y="288"/>
                    <a:pt x="195" y="288"/>
                  </a:cubicBezTo>
                  <a:cubicBezTo>
                    <a:pt x="196" y="286"/>
                    <a:pt x="196" y="286"/>
                    <a:pt x="196" y="286"/>
                  </a:cubicBezTo>
                  <a:lnTo>
                    <a:pt x="198" y="285"/>
                  </a:lnTo>
                  <a:close/>
                  <a:moveTo>
                    <a:pt x="206" y="312"/>
                  </a:moveTo>
                  <a:cubicBezTo>
                    <a:pt x="206" y="312"/>
                    <a:pt x="210" y="311"/>
                    <a:pt x="210" y="311"/>
                  </a:cubicBezTo>
                  <a:cubicBezTo>
                    <a:pt x="210" y="311"/>
                    <a:pt x="213" y="310"/>
                    <a:pt x="214" y="310"/>
                  </a:cubicBezTo>
                  <a:cubicBezTo>
                    <a:pt x="214" y="310"/>
                    <a:pt x="215" y="308"/>
                    <a:pt x="215" y="308"/>
                  </a:cubicBezTo>
                  <a:cubicBezTo>
                    <a:pt x="215" y="307"/>
                    <a:pt x="214" y="308"/>
                    <a:pt x="214" y="308"/>
                  </a:cubicBezTo>
                  <a:cubicBezTo>
                    <a:pt x="214" y="308"/>
                    <a:pt x="212" y="308"/>
                    <a:pt x="211" y="309"/>
                  </a:cubicBezTo>
                  <a:cubicBezTo>
                    <a:pt x="211" y="309"/>
                    <a:pt x="209" y="308"/>
                    <a:pt x="209" y="308"/>
                  </a:cubicBezTo>
                  <a:cubicBezTo>
                    <a:pt x="206" y="309"/>
                    <a:pt x="206" y="309"/>
                    <a:pt x="206" y="309"/>
                  </a:cubicBezTo>
                  <a:cubicBezTo>
                    <a:pt x="201" y="311"/>
                    <a:pt x="201" y="311"/>
                    <a:pt x="201" y="311"/>
                  </a:cubicBezTo>
                  <a:cubicBezTo>
                    <a:pt x="202" y="312"/>
                    <a:pt x="202" y="312"/>
                    <a:pt x="202" y="312"/>
                  </a:cubicBezTo>
                  <a:cubicBezTo>
                    <a:pt x="202" y="312"/>
                    <a:pt x="205" y="312"/>
                    <a:pt x="206" y="312"/>
                  </a:cubicBezTo>
                  <a:close/>
                  <a:moveTo>
                    <a:pt x="186" y="310"/>
                  </a:moveTo>
                  <a:cubicBezTo>
                    <a:pt x="186" y="311"/>
                    <a:pt x="186" y="311"/>
                    <a:pt x="186" y="311"/>
                  </a:cubicBezTo>
                  <a:cubicBezTo>
                    <a:pt x="190" y="311"/>
                    <a:pt x="190" y="311"/>
                    <a:pt x="190" y="311"/>
                  </a:cubicBezTo>
                  <a:cubicBezTo>
                    <a:pt x="194" y="309"/>
                    <a:pt x="194" y="309"/>
                    <a:pt x="194" y="309"/>
                  </a:cubicBezTo>
                  <a:cubicBezTo>
                    <a:pt x="191" y="307"/>
                    <a:pt x="191" y="307"/>
                    <a:pt x="191" y="307"/>
                  </a:cubicBezTo>
                  <a:cubicBezTo>
                    <a:pt x="189" y="306"/>
                    <a:pt x="189" y="306"/>
                    <a:pt x="189" y="306"/>
                  </a:cubicBezTo>
                  <a:cubicBezTo>
                    <a:pt x="189" y="306"/>
                    <a:pt x="187" y="306"/>
                    <a:pt x="187" y="307"/>
                  </a:cubicBezTo>
                  <a:cubicBezTo>
                    <a:pt x="187" y="307"/>
                    <a:pt x="186" y="308"/>
                    <a:pt x="186" y="308"/>
                  </a:cubicBezTo>
                  <a:cubicBezTo>
                    <a:pt x="186" y="309"/>
                    <a:pt x="186" y="309"/>
                    <a:pt x="186" y="309"/>
                  </a:cubicBezTo>
                  <a:cubicBezTo>
                    <a:pt x="186" y="309"/>
                    <a:pt x="186" y="309"/>
                    <a:pt x="186" y="310"/>
                  </a:cubicBezTo>
                  <a:close/>
                  <a:moveTo>
                    <a:pt x="216" y="296"/>
                  </a:moveTo>
                  <a:cubicBezTo>
                    <a:pt x="216" y="298"/>
                    <a:pt x="216" y="298"/>
                    <a:pt x="216" y="298"/>
                  </a:cubicBezTo>
                  <a:cubicBezTo>
                    <a:pt x="216" y="299"/>
                    <a:pt x="216" y="299"/>
                    <a:pt x="216" y="299"/>
                  </a:cubicBezTo>
                  <a:cubicBezTo>
                    <a:pt x="221" y="299"/>
                    <a:pt x="221" y="299"/>
                    <a:pt x="221" y="299"/>
                  </a:cubicBezTo>
                  <a:cubicBezTo>
                    <a:pt x="224" y="298"/>
                    <a:pt x="224" y="298"/>
                    <a:pt x="224" y="298"/>
                  </a:cubicBezTo>
                  <a:cubicBezTo>
                    <a:pt x="222" y="297"/>
                    <a:pt x="222" y="297"/>
                    <a:pt x="222" y="297"/>
                  </a:cubicBezTo>
                  <a:cubicBezTo>
                    <a:pt x="218" y="296"/>
                    <a:pt x="218" y="296"/>
                    <a:pt x="218" y="296"/>
                  </a:cubicBezTo>
                  <a:lnTo>
                    <a:pt x="216" y="296"/>
                  </a:lnTo>
                  <a:close/>
                  <a:moveTo>
                    <a:pt x="272" y="310"/>
                  </a:moveTo>
                  <a:cubicBezTo>
                    <a:pt x="272" y="310"/>
                    <a:pt x="270" y="306"/>
                    <a:pt x="270" y="306"/>
                  </a:cubicBezTo>
                  <a:cubicBezTo>
                    <a:pt x="270" y="306"/>
                    <a:pt x="268" y="305"/>
                    <a:pt x="269" y="305"/>
                  </a:cubicBezTo>
                  <a:cubicBezTo>
                    <a:pt x="270" y="305"/>
                    <a:pt x="272" y="305"/>
                    <a:pt x="272" y="304"/>
                  </a:cubicBezTo>
                  <a:cubicBezTo>
                    <a:pt x="271" y="304"/>
                    <a:pt x="268" y="302"/>
                    <a:pt x="268" y="302"/>
                  </a:cubicBezTo>
                  <a:cubicBezTo>
                    <a:pt x="264" y="299"/>
                    <a:pt x="264" y="299"/>
                    <a:pt x="264" y="299"/>
                  </a:cubicBezTo>
                  <a:cubicBezTo>
                    <a:pt x="261" y="297"/>
                    <a:pt x="261" y="297"/>
                    <a:pt x="261" y="297"/>
                  </a:cubicBezTo>
                  <a:cubicBezTo>
                    <a:pt x="257" y="296"/>
                    <a:pt x="257" y="296"/>
                    <a:pt x="257" y="296"/>
                  </a:cubicBezTo>
                  <a:cubicBezTo>
                    <a:pt x="252" y="294"/>
                    <a:pt x="252" y="294"/>
                    <a:pt x="252" y="294"/>
                  </a:cubicBezTo>
                  <a:cubicBezTo>
                    <a:pt x="247" y="293"/>
                    <a:pt x="247" y="293"/>
                    <a:pt x="247" y="293"/>
                  </a:cubicBezTo>
                  <a:cubicBezTo>
                    <a:pt x="241" y="291"/>
                    <a:pt x="241" y="291"/>
                    <a:pt x="241" y="291"/>
                  </a:cubicBezTo>
                  <a:cubicBezTo>
                    <a:pt x="241" y="291"/>
                    <a:pt x="241" y="293"/>
                    <a:pt x="241" y="294"/>
                  </a:cubicBezTo>
                  <a:cubicBezTo>
                    <a:pt x="241" y="295"/>
                    <a:pt x="236" y="297"/>
                    <a:pt x="236" y="297"/>
                  </a:cubicBezTo>
                  <a:cubicBezTo>
                    <a:pt x="233" y="292"/>
                    <a:pt x="233" y="292"/>
                    <a:pt x="233" y="292"/>
                  </a:cubicBezTo>
                  <a:cubicBezTo>
                    <a:pt x="233" y="290"/>
                    <a:pt x="233" y="290"/>
                    <a:pt x="233" y="290"/>
                  </a:cubicBezTo>
                  <a:cubicBezTo>
                    <a:pt x="225" y="288"/>
                    <a:pt x="225" y="288"/>
                    <a:pt x="225" y="288"/>
                  </a:cubicBezTo>
                  <a:cubicBezTo>
                    <a:pt x="223" y="289"/>
                    <a:pt x="223" y="289"/>
                    <a:pt x="223" y="289"/>
                  </a:cubicBezTo>
                  <a:cubicBezTo>
                    <a:pt x="223" y="289"/>
                    <a:pt x="224" y="294"/>
                    <a:pt x="224" y="295"/>
                  </a:cubicBezTo>
                  <a:cubicBezTo>
                    <a:pt x="224" y="295"/>
                    <a:pt x="227" y="296"/>
                    <a:pt x="228" y="297"/>
                  </a:cubicBezTo>
                  <a:cubicBezTo>
                    <a:pt x="228" y="297"/>
                    <a:pt x="230" y="298"/>
                    <a:pt x="230" y="298"/>
                  </a:cubicBezTo>
                  <a:cubicBezTo>
                    <a:pt x="231" y="299"/>
                    <a:pt x="236" y="299"/>
                    <a:pt x="236" y="299"/>
                  </a:cubicBezTo>
                  <a:cubicBezTo>
                    <a:pt x="237" y="299"/>
                    <a:pt x="240" y="299"/>
                    <a:pt x="241" y="300"/>
                  </a:cubicBezTo>
                  <a:cubicBezTo>
                    <a:pt x="241" y="301"/>
                    <a:pt x="243" y="304"/>
                    <a:pt x="243" y="304"/>
                  </a:cubicBezTo>
                  <a:cubicBezTo>
                    <a:pt x="245" y="306"/>
                    <a:pt x="245" y="306"/>
                    <a:pt x="245" y="306"/>
                  </a:cubicBezTo>
                  <a:cubicBezTo>
                    <a:pt x="249" y="309"/>
                    <a:pt x="249" y="309"/>
                    <a:pt x="249" y="309"/>
                  </a:cubicBezTo>
                  <a:cubicBezTo>
                    <a:pt x="254" y="310"/>
                    <a:pt x="254" y="310"/>
                    <a:pt x="254" y="310"/>
                  </a:cubicBezTo>
                  <a:cubicBezTo>
                    <a:pt x="256" y="308"/>
                    <a:pt x="256" y="308"/>
                    <a:pt x="256" y="308"/>
                  </a:cubicBezTo>
                  <a:cubicBezTo>
                    <a:pt x="261" y="307"/>
                    <a:pt x="261" y="307"/>
                    <a:pt x="261" y="307"/>
                  </a:cubicBezTo>
                  <a:cubicBezTo>
                    <a:pt x="261" y="307"/>
                    <a:pt x="263" y="308"/>
                    <a:pt x="264" y="308"/>
                  </a:cubicBezTo>
                  <a:cubicBezTo>
                    <a:pt x="264" y="308"/>
                    <a:pt x="265" y="309"/>
                    <a:pt x="266" y="310"/>
                  </a:cubicBezTo>
                  <a:cubicBezTo>
                    <a:pt x="266" y="311"/>
                    <a:pt x="267" y="313"/>
                    <a:pt x="267" y="313"/>
                  </a:cubicBezTo>
                  <a:cubicBezTo>
                    <a:pt x="274" y="314"/>
                    <a:pt x="274" y="314"/>
                    <a:pt x="274" y="314"/>
                  </a:cubicBezTo>
                  <a:cubicBezTo>
                    <a:pt x="276" y="314"/>
                    <a:pt x="276" y="314"/>
                    <a:pt x="276" y="314"/>
                  </a:cubicBezTo>
                  <a:cubicBezTo>
                    <a:pt x="276" y="314"/>
                    <a:pt x="272" y="311"/>
                    <a:pt x="272" y="310"/>
                  </a:cubicBezTo>
                  <a:close/>
                  <a:moveTo>
                    <a:pt x="287" y="295"/>
                  </a:moveTo>
                  <a:cubicBezTo>
                    <a:pt x="287" y="294"/>
                    <a:pt x="287" y="293"/>
                    <a:pt x="287" y="292"/>
                  </a:cubicBezTo>
                  <a:cubicBezTo>
                    <a:pt x="286" y="292"/>
                    <a:pt x="286" y="293"/>
                    <a:pt x="286" y="293"/>
                  </a:cubicBezTo>
                  <a:cubicBezTo>
                    <a:pt x="286" y="293"/>
                    <a:pt x="282" y="296"/>
                    <a:pt x="281" y="297"/>
                  </a:cubicBezTo>
                  <a:cubicBezTo>
                    <a:pt x="279" y="297"/>
                    <a:pt x="279" y="298"/>
                    <a:pt x="279" y="298"/>
                  </a:cubicBezTo>
                  <a:cubicBezTo>
                    <a:pt x="274" y="299"/>
                    <a:pt x="274" y="299"/>
                    <a:pt x="274" y="299"/>
                  </a:cubicBezTo>
                  <a:cubicBezTo>
                    <a:pt x="274" y="299"/>
                    <a:pt x="274" y="299"/>
                    <a:pt x="273" y="300"/>
                  </a:cubicBezTo>
                  <a:cubicBezTo>
                    <a:pt x="271" y="302"/>
                    <a:pt x="273" y="303"/>
                    <a:pt x="273" y="303"/>
                  </a:cubicBezTo>
                  <a:cubicBezTo>
                    <a:pt x="273" y="304"/>
                    <a:pt x="273" y="305"/>
                    <a:pt x="273" y="305"/>
                  </a:cubicBezTo>
                  <a:cubicBezTo>
                    <a:pt x="275" y="304"/>
                    <a:pt x="275" y="304"/>
                    <a:pt x="275" y="304"/>
                  </a:cubicBezTo>
                  <a:cubicBezTo>
                    <a:pt x="276" y="304"/>
                    <a:pt x="276" y="304"/>
                    <a:pt x="276" y="304"/>
                  </a:cubicBezTo>
                  <a:cubicBezTo>
                    <a:pt x="276" y="304"/>
                    <a:pt x="278" y="303"/>
                    <a:pt x="279" y="303"/>
                  </a:cubicBezTo>
                  <a:cubicBezTo>
                    <a:pt x="279" y="303"/>
                    <a:pt x="281" y="302"/>
                    <a:pt x="281" y="302"/>
                  </a:cubicBezTo>
                  <a:cubicBezTo>
                    <a:pt x="284" y="300"/>
                    <a:pt x="284" y="300"/>
                    <a:pt x="284" y="300"/>
                  </a:cubicBezTo>
                  <a:cubicBezTo>
                    <a:pt x="284" y="300"/>
                    <a:pt x="287" y="296"/>
                    <a:pt x="287" y="295"/>
                  </a:cubicBezTo>
                  <a:close/>
                  <a:moveTo>
                    <a:pt x="245" y="382"/>
                  </a:moveTo>
                  <a:cubicBezTo>
                    <a:pt x="246" y="382"/>
                    <a:pt x="251" y="379"/>
                    <a:pt x="251" y="378"/>
                  </a:cubicBezTo>
                  <a:cubicBezTo>
                    <a:pt x="252" y="377"/>
                    <a:pt x="255" y="376"/>
                    <a:pt x="256" y="376"/>
                  </a:cubicBezTo>
                  <a:cubicBezTo>
                    <a:pt x="257" y="375"/>
                    <a:pt x="258" y="374"/>
                    <a:pt x="258" y="373"/>
                  </a:cubicBezTo>
                  <a:cubicBezTo>
                    <a:pt x="258" y="372"/>
                    <a:pt x="261" y="370"/>
                    <a:pt x="261" y="369"/>
                  </a:cubicBezTo>
                  <a:cubicBezTo>
                    <a:pt x="261" y="368"/>
                    <a:pt x="265" y="367"/>
                    <a:pt x="266" y="366"/>
                  </a:cubicBezTo>
                  <a:cubicBezTo>
                    <a:pt x="266" y="366"/>
                    <a:pt x="267" y="363"/>
                    <a:pt x="267" y="363"/>
                  </a:cubicBezTo>
                  <a:cubicBezTo>
                    <a:pt x="269" y="360"/>
                    <a:pt x="269" y="360"/>
                    <a:pt x="269" y="360"/>
                  </a:cubicBezTo>
                  <a:cubicBezTo>
                    <a:pt x="269" y="360"/>
                    <a:pt x="269" y="357"/>
                    <a:pt x="269" y="356"/>
                  </a:cubicBezTo>
                  <a:cubicBezTo>
                    <a:pt x="270" y="355"/>
                    <a:pt x="268" y="351"/>
                    <a:pt x="268" y="351"/>
                  </a:cubicBezTo>
                  <a:cubicBezTo>
                    <a:pt x="267" y="350"/>
                    <a:pt x="266" y="350"/>
                    <a:pt x="266" y="348"/>
                  </a:cubicBezTo>
                  <a:cubicBezTo>
                    <a:pt x="266" y="347"/>
                    <a:pt x="267" y="346"/>
                    <a:pt x="267" y="346"/>
                  </a:cubicBezTo>
                  <a:cubicBezTo>
                    <a:pt x="262" y="343"/>
                    <a:pt x="262" y="343"/>
                    <a:pt x="262" y="343"/>
                  </a:cubicBezTo>
                  <a:cubicBezTo>
                    <a:pt x="262" y="343"/>
                    <a:pt x="261" y="338"/>
                    <a:pt x="260" y="337"/>
                  </a:cubicBezTo>
                  <a:cubicBezTo>
                    <a:pt x="260" y="336"/>
                    <a:pt x="257" y="334"/>
                    <a:pt x="257" y="333"/>
                  </a:cubicBezTo>
                  <a:cubicBezTo>
                    <a:pt x="257" y="331"/>
                    <a:pt x="258" y="328"/>
                    <a:pt x="258" y="326"/>
                  </a:cubicBezTo>
                  <a:cubicBezTo>
                    <a:pt x="258" y="324"/>
                    <a:pt x="252" y="323"/>
                    <a:pt x="251" y="323"/>
                  </a:cubicBezTo>
                  <a:cubicBezTo>
                    <a:pt x="250" y="323"/>
                    <a:pt x="251" y="325"/>
                    <a:pt x="251" y="326"/>
                  </a:cubicBezTo>
                  <a:cubicBezTo>
                    <a:pt x="251" y="327"/>
                    <a:pt x="250" y="327"/>
                    <a:pt x="248" y="330"/>
                  </a:cubicBezTo>
                  <a:cubicBezTo>
                    <a:pt x="246" y="332"/>
                    <a:pt x="246" y="331"/>
                    <a:pt x="246" y="332"/>
                  </a:cubicBezTo>
                  <a:cubicBezTo>
                    <a:pt x="245" y="333"/>
                    <a:pt x="244" y="337"/>
                    <a:pt x="244" y="337"/>
                  </a:cubicBezTo>
                  <a:cubicBezTo>
                    <a:pt x="244" y="337"/>
                    <a:pt x="240" y="336"/>
                    <a:pt x="239" y="335"/>
                  </a:cubicBezTo>
                  <a:cubicBezTo>
                    <a:pt x="239" y="334"/>
                    <a:pt x="235" y="332"/>
                    <a:pt x="235" y="332"/>
                  </a:cubicBezTo>
                  <a:cubicBezTo>
                    <a:pt x="235" y="332"/>
                    <a:pt x="238" y="326"/>
                    <a:pt x="239" y="325"/>
                  </a:cubicBezTo>
                  <a:cubicBezTo>
                    <a:pt x="239" y="325"/>
                    <a:pt x="235" y="324"/>
                    <a:pt x="234" y="324"/>
                  </a:cubicBezTo>
                  <a:cubicBezTo>
                    <a:pt x="232" y="324"/>
                    <a:pt x="232" y="325"/>
                    <a:pt x="230" y="325"/>
                  </a:cubicBezTo>
                  <a:cubicBezTo>
                    <a:pt x="228" y="325"/>
                    <a:pt x="225" y="326"/>
                    <a:pt x="222" y="328"/>
                  </a:cubicBezTo>
                  <a:cubicBezTo>
                    <a:pt x="218" y="329"/>
                    <a:pt x="221" y="331"/>
                    <a:pt x="221" y="332"/>
                  </a:cubicBezTo>
                  <a:cubicBezTo>
                    <a:pt x="221" y="333"/>
                    <a:pt x="221" y="334"/>
                    <a:pt x="221" y="336"/>
                  </a:cubicBezTo>
                  <a:cubicBezTo>
                    <a:pt x="221" y="337"/>
                    <a:pt x="219" y="336"/>
                    <a:pt x="218" y="335"/>
                  </a:cubicBezTo>
                  <a:cubicBezTo>
                    <a:pt x="217" y="335"/>
                    <a:pt x="215" y="333"/>
                    <a:pt x="215" y="332"/>
                  </a:cubicBezTo>
                  <a:cubicBezTo>
                    <a:pt x="215" y="331"/>
                    <a:pt x="213" y="331"/>
                    <a:pt x="213" y="331"/>
                  </a:cubicBezTo>
                  <a:cubicBezTo>
                    <a:pt x="212" y="330"/>
                    <a:pt x="210" y="332"/>
                    <a:pt x="209" y="333"/>
                  </a:cubicBezTo>
                  <a:cubicBezTo>
                    <a:pt x="208" y="334"/>
                    <a:pt x="207" y="336"/>
                    <a:pt x="206" y="336"/>
                  </a:cubicBezTo>
                  <a:cubicBezTo>
                    <a:pt x="205" y="337"/>
                    <a:pt x="202" y="339"/>
                    <a:pt x="202" y="340"/>
                  </a:cubicBezTo>
                  <a:cubicBezTo>
                    <a:pt x="201" y="340"/>
                    <a:pt x="202" y="341"/>
                    <a:pt x="200" y="344"/>
                  </a:cubicBezTo>
                  <a:cubicBezTo>
                    <a:pt x="198" y="347"/>
                    <a:pt x="199" y="345"/>
                    <a:pt x="198" y="347"/>
                  </a:cubicBezTo>
                  <a:cubicBezTo>
                    <a:pt x="198" y="348"/>
                    <a:pt x="196" y="348"/>
                    <a:pt x="196" y="348"/>
                  </a:cubicBezTo>
                  <a:cubicBezTo>
                    <a:pt x="196" y="348"/>
                    <a:pt x="192" y="346"/>
                    <a:pt x="191" y="346"/>
                  </a:cubicBezTo>
                  <a:cubicBezTo>
                    <a:pt x="190" y="346"/>
                    <a:pt x="186" y="348"/>
                    <a:pt x="186" y="348"/>
                  </a:cubicBezTo>
                  <a:cubicBezTo>
                    <a:pt x="186" y="350"/>
                    <a:pt x="186" y="350"/>
                    <a:pt x="186" y="350"/>
                  </a:cubicBezTo>
                  <a:cubicBezTo>
                    <a:pt x="186" y="350"/>
                    <a:pt x="188" y="352"/>
                    <a:pt x="188" y="353"/>
                  </a:cubicBezTo>
                  <a:cubicBezTo>
                    <a:pt x="188" y="354"/>
                    <a:pt x="188" y="356"/>
                    <a:pt x="188" y="357"/>
                  </a:cubicBezTo>
                  <a:cubicBezTo>
                    <a:pt x="188" y="358"/>
                    <a:pt x="189" y="359"/>
                    <a:pt x="189" y="360"/>
                  </a:cubicBezTo>
                  <a:cubicBezTo>
                    <a:pt x="189" y="361"/>
                    <a:pt x="190" y="363"/>
                    <a:pt x="190" y="364"/>
                  </a:cubicBezTo>
                  <a:cubicBezTo>
                    <a:pt x="190" y="365"/>
                    <a:pt x="193" y="367"/>
                    <a:pt x="194" y="368"/>
                  </a:cubicBezTo>
                  <a:cubicBezTo>
                    <a:pt x="195" y="369"/>
                    <a:pt x="194" y="369"/>
                    <a:pt x="194" y="371"/>
                  </a:cubicBezTo>
                  <a:cubicBezTo>
                    <a:pt x="194" y="373"/>
                    <a:pt x="195" y="374"/>
                    <a:pt x="195" y="374"/>
                  </a:cubicBezTo>
                  <a:cubicBezTo>
                    <a:pt x="195" y="374"/>
                    <a:pt x="198" y="374"/>
                    <a:pt x="199" y="374"/>
                  </a:cubicBezTo>
                  <a:cubicBezTo>
                    <a:pt x="200" y="374"/>
                    <a:pt x="199" y="374"/>
                    <a:pt x="203" y="375"/>
                  </a:cubicBezTo>
                  <a:cubicBezTo>
                    <a:pt x="206" y="376"/>
                    <a:pt x="207" y="376"/>
                    <a:pt x="210" y="375"/>
                  </a:cubicBezTo>
                  <a:cubicBezTo>
                    <a:pt x="213" y="374"/>
                    <a:pt x="212" y="374"/>
                    <a:pt x="213" y="372"/>
                  </a:cubicBezTo>
                  <a:cubicBezTo>
                    <a:pt x="214" y="371"/>
                    <a:pt x="215" y="370"/>
                    <a:pt x="216" y="369"/>
                  </a:cubicBezTo>
                  <a:cubicBezTo>
                    <a:pt x="217" y="369"/>
                    <a:pt x="221" y="369"/>
                    <a:pt x="222" y="369"/>
                  </a:cubicBezTo>
                  <a:cubicBezTo>
                    <a:pt x="222" y="369"/>
                    <a:pt x="225" y="369"/>
                    <a:pt x="226" y="369"/>
                  </a:cubicBezTo>
                  <a:cubicBezTo>
                    <a:pt x="226" y="369"/>
                    <a:pt x="228" y="370"/>
                    <a:pt x="231" y="371"/>
                  </a:cubicBezTo>
                  <a:cubicBezTo>
                    <a:pt x="233" y="372"/>
                    <a:pt x="233" y="373"/>
                    <a:pt x="233" y="373"/>
                  </a:cubicBezTo>
                  <a:cubicBezTo>
                    <a:pt x="233" y="373"/>
                    <a:pt x="235" y="374"/>
                    <a:pt x="237" y="374"/>
                  </a:cubicBezTo>
                  <a:cubicBezTo>
                    <a:pt x="238" y="375"/>
                    <a:pt x="238" y="376"/>
                    <a:pt x="238" y="378"/>
                  </a:cubicBezTo>
                  <a:cubicBezTo>
                    <a:pt x="238" y="379"/>
                    <a:pt x="240" y="381"/>
                    <a:pt x="241" y="382"/>
                  </a:cubicBezTo>
                  <a:cubicBezTo>
                    <a:pt x="241" y="384"/>
                    <a:pt x="244" y="383"/>
                    <a:pt x="245" y="382"/>
                  </a:cubicBezTo>
                  <a:close/>
                  <a:moveTo>
                    <a:pt x="246" y="385"/>
                  </a:moveTo>
                  <a:cubicBezTo>
                    <a:pt x="246" y="385"/>
                    <a:pt x="245" y="388"/>
                    <a:pt x="245" y="388"/>
                  </a:cubicBezTo>
                  <a:cubicBezTo>
                    <a:pt x="244" y="387"/>
                    <a:pt x="244" y="387"/>
                    <a:pt x="244" y="387"/>
                  </a:cubicBezTo>
                  <a:cubicBezTo>
                    <a:pt x="243" y="386"/>
                    <a:pt x="243" y="386"/>
                    <a:pt x="243" y="386"/>
                  </a:cubicBezTo>
                  <a:cubicBezTo>
                    <a:pt x="243" y="386"/>
                    <a:pt x="242" y="390"/>
                    <a:pt x="242" y="390"/>
                  </a:cubicBezTo>
                  <a:cubicBezTo>
                    <a:pt x="242" y="390"/>
                    <a:pt x="245" y="394"/>
                    <a:pt x="245" y="393"/>
                  </a:cubicBezTo>
                  <a:cubicBezTo>
                    <a:pt x="245" y="392"/>
                    <a:pt x="247" y="390"/>
                    <a:pt x="247" y="390"/>
                  </a:cubicBezTo>
                  <a:cubicBezTo>
                    <a:pt x="247" y="390"/>
                    <a:pt x="248" y="386"/>
                    <a:pt x="248" y="386"/>
                  </a:cubicBezTo>
                  <a:cubicBezTo>
                    <a:pt x="248" y="386"/>
                    <a:pt x="246" y="384"/>
                    <a:pt x="246" y="385"/>
                  </a:cubicBezTo>
                  <a:close/>
                  <a:moveTo>
                    <a:pt x="272" y="386"/>
                  </a:moveTo>
                  <a:cubicBezTo>
                    <a:pt x="272" y="386"/>
                    <a:pt x="271" y="388"/>
                    <a:pt x="271" y="389"/>
                  </a:cubicBezTo>
                  <a:cubicBezTo>
                    <a:pt x="271" y="390"/>
                    <a:pt x="269" y="391"/>
                    <a:pt x="269" y="391"/>
                  </a:cubicBezTo>
                  <a:cubicBezTo>
                    <a:pt x="269" y="392"/>
                    <a:pt x="265" y="393"/>
                    <a:pt x="264" y="394"/>
                  </a:cubicBezTo>
                  <a:cubicBezTo>
                    <a:pt x="263" y="394"/>
                    <a:pt x="259" y="396"/>
                    <a:pt x="259" y="396"/>
                  </a:cubicBezTo>
                  <a:cubicBezTo>
                    <a:pt x="258" y="396"/>
                    <a:pt x="255" y="399"/>
                    <a:pt x="255" y="399"/>
                  </a:cubicBezTo>
                  <a:cubicBezTo>
                    <a:pt x="249" y="401"/>
                    <a:pt x="249" y="401"/>
                    <a:pt x="249" y="401"/>
                  </a:cubicBezTo>
                  <a:cubicBezTo>
                    <a:pt x="248" y="403"/>
                    <a:pt x="251" y="402"/>
                    <a:pt x="251" y="402"/>
                  </a:cubicBezTo>
                  <a:cubicBezTo>
                    <a:pt x="251" y="402"/>
                    <a:pt x="253" y="401"/>
                    <a:pt x="254" y="401"/>
                  </a:cubicBezTo>
                  <a:cubicBezTo>
                    <a:pt x="255" y="400"/>
                    <a:pt x="256" y="400"/>
                    <a:pt x="257" y="399"/>
                  </a:cubicBezTo>
                  <a:cubicBezTo>
                    <a:pt x="257" y="399"/>
                    <a:pt x="260" y="399"/>
                    <a:pt x="260" y="399"/>
                  </a:cubicBezTo>
                  <a:cubicBezTo>
                    <a:pt x="260" y="399"/>
                    <a:pt x="266" y="396"/>
                    <a:pt x="267" y="395"/>
                  </a:cubicBezTo>
                  <a:cubicBezTo>
                    <a:pt x="268" y="394"/>
                    <a:pt x="270" y="393"/>
                    <a:pt x="270" y="392"/>
                  </a:cubicBezTo>
                  <a:cubicBezTo>
                    <a:pt x="271" y="392"/>
                    <a:pt x="272" y="392"/>
                    <a:pt x="274" y="391"/>
                  </a:cubicBezTo>
                  <a:cubicBezTo>
                    <a:pt x="275" y="391"/>
                    <a:pt x="274" y="390"/>
                    <a:pt x="274" y="390"/>
                  </a:cubicBezTo>
                  <a:cubicBezTo>
                    <a:pt x="274" y="390"/>
                    <a:pt x="274" y="390"/>
                    <a:pt x="273" y="389"/>
                  </a:cubicBezTo>
                  <a:cubicBezTo>
                    <a:pt x="273" y="388"/>
                    <a:pt x="275" y="388"/>
                    <a:pt x="275" y="388"/>
                  </a:cubicBezTo>
                  <a:cubicBezTo>
                    <a:pt x="275" y="388"/>
                    <a:pt x="275" y="384"/>
                    <a:pt x="275" y="383"/>
                  </a:cubicBezTo>
                  <a:cubicBezTo>
                    <a:pt x="275" y="383"/>
                    <a:pt x="272" y="385"/>
                    <a:pt x="272" y="386"/>
                  </a:cubicBezTo>
                  <a:close/>
                  <a:moveTo>
                    <a:pt x="302" y="314"/>
                  </a:moveTo>
                  <a:cubicBezTo>
                    <a:pt x="301" y="310"/>
                    <a:pt x="301" y="310"/>
                    <a:pt x="301" y="310"/>
                  </a:cubicBezTo>
                  <a:cubicBezTo>
                    <a:pt x="299" y="309"/>
                    <a:pt x="299" y="309"/>
                    <a:pt x="299" y="309"/>
                  </a:cubicBezTo>
                  <a:cubicBezTo>
                    <a:pt x="299" y="312"/>
                    <a:pt x="299" y="312"/>
                    <a:pt x="299" y="312"/>
                  </a:cubicBezTo>
                  <a:cubicBezTo>
                    <a:pt x="299" y="312"/>
                    <a:pt x="299" y="313"/>
                    <a:pt x="298" y="314"/>
                  </a:cubicBezTo>
                  <a:cubicBezTo>
                    <a:pt x="297" y="315"/>
                    <a:pt x="299" y="317"/>
                    <a:pt x="299" y="317"/>
                  </a:cubicBezTo>
                  <a:cubicBezTo>
                    <a:pt x="299" y="317"/>
                    <a:pt x="303" y="315"/>
                    <a:pt x="303" y="314"/>
                  </a:cubicBezTo>
                  <a:cubicBezTo>
                    <a:pt x="304" y="313"/>
                    <a:pt x="302" y="314"/>
                    <a:pt x="302" y="314"/>
                  </a:cubicBezTo>
                  <a:close/>
                  <a:moveTo>
                    <a:pt x="312" y="312"/>
                  </a:moveTo>
                  <a:cubicBezTo>
                    <a:pt x="312" y="315"/>
                    <a:pt x="312" y="315"/>
                    <a:pt x="312" y="315"/>
                  </a:cubicBezTo>
                  <a:cubicBezTo>
                    <a:pt x="311" y="316"/>
                    <a:pt x="311" y="316"/>
                    <a:pt x="311" y="316"/>
                  </a:cubicBezTo>
                  <a:cubicBezTo>
                    <a:pt x="310" y="315"/>
                    <a:pt x="310" y="315"/>
                    <a:pt x="310" y="315"/>
                  </a:cubicBezTo>
                  <a:cubicBezTo>
                    <a:pt x="309" y="316"/>
                    <a:pt x="309" y="316"/>
                    <a:pt x="309" y="316"/>
                  </a:cubicBezTo>
                  <a:cubicBezTo>
                    <a:pt x="309" y="316"/>
                    <a:pt x="310" y="317"/>
                    <a:pt x="310" y="318"/>
                  </a:cubicBezTo>
                  <a:cubicBezTo>
                    <a:pt x="310" y="319"/>
                    <a:pt x="313" y="319"/>
                    <a:pt x="313" y="319"/>
                  </a:cubicBezTo>
                  <a:cubicBezTo>
                    <a:pt x="313" y="319"/>
                    <a:pt x="316" y="316"/>
                    <a:pt x="316" y="316"/>
                  </a:cubicBezTo>
                  <a:cubicBezTo>
                    <a:pt x="317" y="316"/>
                    <a:pt x="317" y="314"/>
                    <a:pt x="317" y="314"/>
                  </a:cubicBezTo>
                  <a:cubicBezTo>
                    <a:pt x="315" y="312"/>
                    <a:pt x="315" y="312"/>
                    <a:pt x="315" y="312"/>
                  </a:cubicBezTo>
                  <a:lnTo>
                    <a:pt x="312" y="312"/>
                  </a:lnTo>
                  <a:close/>
                  <a:moveTo>
                    <a:pt x="286" y="310"/>
                  </a:moveTo>
                  <a:cubicBezTo>
                    <a:pt x="286" y="310"/>
                    <a:pt x="286" y="310"/>
                    <a:pt x="286" y="309"/>
                  </a:cubicBezTo>
                  <a:cubicBezTo>
                    <a:pt x="285" y="309"/>
                    <a:pt x="284" y="310"/>
                    <a:pt x="284" y="311"/>
                  </a:cubicBezTo>
                  <a:cubicBezTo>
                    <a:pt x="284" y="311"/>
                    <a:pt x="282" y="313"/>
                    <a:pt x="281" y="313"/>
                  </a:cubicBezTo>
                  <a:cubicBezTo>
                    <a:pt x="281" y="314"/>
                    <a:pt x="288" y="314"/>
                    <a:pt x="288" y="314"/>
                  </a:cubicBezTo>
                  <a:cubicBezTo>
                    <a:pt x="289" y="314"/>
                    <a:pt x="290" y="313"/>
                    <a:pt x="290" y="313"/>
                  </a:cubicBezTo>
                  <a:cubicBezTo>
                    <a:pt x="290" y="313"/>
                    <a:pt x="290" y="311"/>
                    <a:pt x="290" y="310"/>
                  </a:cubicBezTo>
                  <a:cubicBezTo>
                    <a:pt x="290" y="310"/>
                    <a:pt x="286" y="310"/>
                    <a:pt x="286" y="3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3" name="Freeform 83"/>
            <p:cNvSpPr>
              <a:spLocks noEditPoints="1"/>
            </p:cNvSpPr>
            <p:nvPr/>
          </p:nvSpPr>
          <p:spPr bwMode="auto">
            <a:xfrm>
              <a:off x="3869" y="3131"/>
              <a:ext cx="520" cy="520"/>
            </a:xfrm>
            <a:custGeom>
              <a:avLst/>
              <a:gdLst>
                <a:gd name="T0" fmla="*/ 115 w 219"/>
                <a:gd name="T1" fmla="*/ 3 h 219"/>
                <a:gd name="T2" fmla="*/ 3 w 219"/>
                <a:gd name="T3" fmla="*/ 103 h 219"/>
                <a:gd name="T4" fmla="*/ 103 w 219"/>
                <a:gd name="T5" fmla="*/ 215 h 219"/>
                <a:gd name="T6" fmla="*/ 215 w 219"/>
                <a:gd name="T7" fmla="*/ 115 h 219"/>
                <a:gd name="T8" fmla="*/ 115 w 219"/>
                <a:gd name="T9" fmla="*/ 3 h 219"/>
                <a:gd name="T10" fmla="*/ 105 w 219"/>
                <a:gd name="T11" fmla="*/ 188 h 219"/>
                <a:gd name="T12" fmla="*/ 30 w 219"/>
                <a:gd name="T13" fmla="*/ 105 h 219"/>
                <a:gd name="T14" fmla="*/ 114 w 219"/>
                <a:gd name="T15" fmla="*/ 30 h 219"/>
                <a:gd name="T16" fmla="*/ 188 w 219"/>
                <a:gd name="T17" fmla="*/ 114 h 219"/>
                <a:gd name="T18" fmla="*/ 105 w 219"/>
                <a:gd name="T19" fmla="*/ 18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219">
                  <a:moveTo>
                    <a:pt x="115" y="3"/>
                  </a:moveTo>
                  <a:cubicBezTo>
                    <a:pt x="57" y="0"/>
                    <a:pt x="6" y="45"/>
                    <a:pt x="3" y="103"/>
                  </a:cubicBezTo>
                  <a:cubicBezTo>
                    <a:pt x="0" y="162"/>
                    <a:pt x="44" y="212"/>
                    <a:pt x="103" y="215"/>
                  </a:cubicBezTo>
                  <a:cubicBezTo>
                    <a:pt x="162" y="219"/>
                    <a:pt x="212" y="174"/>
                    <a:pt x="215" y="115"/>
                  </a:cubicBezTo>
                  <a:cubicBezTo>
                    <a:pt x="219" y="57"/>
                    <a:pt x="174" y="7"/>
                    <a:pt x="115" y="3"/>
                  </a:cubicBezTo>
                  <a:close/>
                  <a:moveTo>
                    <a:pt x="105" y="188"/>
                  </a:moveTo>
                  <a:cubicBezTo>
                    <a:pt x="61" y="186"/>
                    <a:pt x="28" y="148"/>
                    <a:pt x="30" y="105"/>
                  </a:cubicBezTo>
                  <a:cubicBezTo>
                    <a:pt x="33" y="61"/>
                    <a:pt x="70" y="28"/>
                    <a:pt x="114" y="30"/>
                  </a:cubicBezTo>
                  <a:cubicBezTo>
                    <a:pt x="157" y="33"/>
                    <a:pt x="191" y="70"/>
                    <a:pt x="188" y="114"/>
                  </a:cubicBezTo>
                  <a:cubicBezTo>
                    <a:pt x="186" y="158"/>
                    <a:pt x="148" y="191"/>
                    <a:pt x="105" y="1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4" name="Freeform 84"/>
            <p:cNvSpPr/>
            <p:nvPr/>
          </p:nvSpPr>
          <p:spPr bwMode="auto">
            <a:xfrm>
              <a:off x="4280" y="3546"/>
              <a:ext cx="52" cy="52"/>
            </a:xfrm>
            <a:custGeom>
              <a:avLst/>
              <a:gdLst>
                <a:gd name="T0" fmla="*/ 20 w 22"/>
                <a:gd name="T1" fmla="*/ 2 h 22"/>
                <a:gd name="T2" fmla="*/ 19 w 22"/>
                <a:gd name="T3" fmla="*/ 11 h 22"/>
                <a:gd name="T4" fmla="*/ 11 w 22"/>
                <a:gd name="T5" fmla="*/ 19 h 22"/>
                <a:gd name="T6" fmla="*/ 2 w 22"/>
                <a:gd name="T7" fmla="*/ 19 h 22"/>
                <a:gd name="T8" fmla="*/ 2 w 22"/>
                <a:gd name="T9" fmla="*/ 19 h 22"/>
                <a:gd name="T10" fmla="*/ 3 w 22"/>
                <a:gd name="T11" fmla="*/ 11 h 22"/>
                <a:gd name="T12" fmla="*/ 12 w 22"/>
                <a:gd name="T13" fmla="*/ 3 h 22"/>
                <a:gd name="T14" fmla="*/ 20 w 22"/>
                <a:gd name="T15" fmla="*/ 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2">
                  <a:moveTo>
                    <a:pt x="20" y="2"/>
                  </a:moveTo>
                  <a:cubicBezTo>
                    <a:pt x="22" y="4"/>
                    <a:pt x="22" y="8"/>
                    <a:pt x="19" y="11"/>
                  </a:cubicBezTo>
                  <a:cubicBezTo>
                    <a:pt x="11" y="19"/>
                    <a:pt x="11" y="19"/>
                    <a:pt x="11" y="19"/>
                  </a:cubicBezTo>
                  <a:cubicBezTo>
                    <a:pt x="8" y="21"/>
                    <a:pt x="4" y="22"/>
                    <a:pt x="2" y="19"/>
                  </a:cubicBezTo>
                  <a:cubicBezTo>
                    <a:pt x="2" y="19"/>
                    <a:pt x="2" y="19"/>
                    <a:pt x="2" y="19"/>
                  </a:cubicBezTo>
                  <a:cubicBezTo>
                    <a:pt x="0" y="17"/>
                    <a:pt x="0" y="13"/>
                    <a:pt x="3" y="11"/>
                  </a:cubicBezTo>
                  <a:cubicBezTo>
                    <a:pt x="12" y="3"/>
                    <a:pt x="12" y="3"/>
                    <a:pt x="12" y="3"/>
                  </a:cubicBezTo>
                  <a:cubicBezTo>
                    <a:pt x="14" y="0"/>
                    <a:pt x="18" y="0"/>
                    <a:pt x="2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5" name="Freeform 85"/>
            <p:cNvSpPr/>
            <p:nvPr/>
          </p:nvSpPr>
          <p:spPr bwMode="auto">
            <a:xfrm>
              <a:off x="4294" y="3563"/>
              <a:ext cx="223" cy="225"/>
            </a:xfrm>
            <a:custGeom>
              <a:avLst/>
              <a:gdLst>
                <a:gd name="T0" fmla="*/ 90 w 94"/>
                <a:gd name="T1" fmla="*/ 63 h 95"/>
                <a:gd name="T2" fmla="*/ 89 w 94"/>
                <a:gd name="T3" fmla="*/ 77 h 95"/>
                <a:gd name="T4" fmla="*/ 74 w 94"/>
                <a:gd name="T5" fmla="*/ 91 h 95"/>
                <a:gd name="T6" fmla="*/ 60 w 94"/>
                <a:gd name="T7" fmla="*/ 92 h 95"/>
                <a:gd name="T8" fmla="*/ 60 w 94"/>
                <a:gd name="T9" fmla="*/ 92 h 95"/>
                <a:gd name="T10" fmla="*/ 5 w 94"/>
                <a:gd name="T11" fmla="*/ 18 h 95"/>
                <a:gd name="T12" fmla="*/ 19 w 94"/>
                <a:gd name="T13" fmla="*/ 4 h 95"/>
                <a:gd name="T14" fmla="*/ 90 w 94"/>
                <a:gd name="T15" fmla="*/ 63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95">
                  <a:moveTo>
                    <a:pt x="90" y="63"/>
                  </a:moveTo>
                  <a:cubicBezTo>
                    <a:pt x="94" y="66"/>
                    <a:pt x="93" y="73"/>
                    <a:pt x="89" y="77"/>
                  </a:cubicBezTo>
                  <a:cubicBezTo>
                    <a:pt x="74" y="91"/>
                    <a:pt x="74" y="91"/>
                    <a:pt x="74" y="91"/>
                  </a:cubicBezTo>
                  <a:cubicBezTo>
                    <a:pt x="70" y="95"/>
                    <a:pt x="63" y="95"/>
                    <a:pt x="60" y="92"/>
                  </a:cubicBezTo>
                  <a:cubicBezTo>
                    <a:pt x="60" y="92"/>
                    <a:pt x="60" y="92"/>
                    <a:pt x="60" y="92"/>
                  </a:cubicBezTo>
                  <a:cubicBezTo>
                    <a:pt x="56" y="88"/>
                    <a:pt x="0" y="22"/>
                    <a:pt x="5" y="18"/>
                  </a:cubicBezTo>
                  <a:cubicBezTo>
                    <a:pt x="19" y="4"/>
                    <a:pt x="19" y="4"/>
                    <a:pt x="19" y="4"/>
                  </a:cubicBezTo>
                  <a:cubicBezTo>
                    <a:pt x="24" y="0"/>
                    <a:pt x="86" y="59"/>
                    <a:pt x="9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36" name="Freeform 86"/>
            <p:cNvSpPr>
              <a:spLocks noEditPoints="1"/>
            </p:cNvSpPr>
            <p:nvPr/>
          </p:nvSpPr>
          <p:spPr bwMode="auto">
            <a:xfrm>
              <a:off x="3233" y="2705"/>
              <a:ext cx="1120" cy="1124"/>
            </a:xfrm>
            <a:custGeom>
              <a:avLst/>
              <a:gdLst>
                <a:gd name="T0" fmla="*/ 446 w 472"/>
                <a:gd name="T1" fmla="*/ 292 h 473"/>
                <a:gd name="T2" fmla="*/ 446 w 472"/>
                <a:gd name="T3" fmla="*/ 288 h 473"/>
                <a:gd name="T4" fmla="*/ 443 w 472"/>
                <a:gd name="T5" fmla="*/ 267 h 473"/>
                <a:gd name="T6" fmla="*/ 413 w 472"/>
                <a:gd name="T7" fmla="*/ 347 h 473"/>
                <a:gd name="T8" fmla="*/ 446 w 472"/>
                <a:gd name="T9" fmla="*/ 292 h 473"/>
                <a:gd name="T10" fmla="*/ 370 w 472"/>
                <a:gd name="T11" fmla="*/ 404 h 473"/>
                <a:gd name="T12" fmla="*/ 362 w 472"/>
                <a:gd name="T13" fmla="*/ 403 h 473"/>
                <a:gd name="T14" fmla="*/ 237 w 472"/>
                <a:gd name="T15" fmla="*/ 445 h 473"/>
                <a:gd name="T16" fmla="*/ 89 w 472"/>
                <a:gd name="T17" fmla="*/ 384 h 473"/>
                <a:gd name="T18" fmla="*/ 28 w 472"/>
                <a:gd name="T19" fmla="*/ 236 h 473"/>
                <a:gd name="T20" fmla="*/ 89 w 472"/>
                <a:gd name="T21" fmla="*/ 89 h 473"/>
                <a:gd name="T22" fmla="*/ 237 w 472"/>
                <a:gd name="T23" fmla="*/ 28 h 473"/>
                <a:gd name="T24" fmla="*/ 384 w 472"/>
                <a:gd name="T25" fmla="*/ 89 h 473"/>
                <a:gd name="T26" fmla="*/ 440 w 472"/>
                <a:gd name="T27" fmla="*/ 191 h 473"/>
                <a:gd name="T28" fmla="*/ 472 w 472"/>
                <a:gd name="T29" fmla="*/ 222 h 473"/>
                <a:gd name="T30" fmla="*/ 237 w 472"/>
                <a:gd name="T31" fmla="*/ 0 h 473"/>
                <a:gd name="T32" fmla="*/ 0 w 472"/>
                <a:gd name="T33" fmla="*/ 236 h 473"/>
                <a:gd name="T34" fmla="*/ 237 w 472"/>
                <a:gd name="T35" fmla="*/ 473 h 473"/>
                <a:gd name="T36" fmla="*/ 406 w 472"/>
                <a:gd name="T37" fmla="*/ 401 h 473"/>
                <a:gd name="T38" fmla="*/ 377 w 472"/>
                <a:gd name="T39" fmla="*/ 404 h 473"/>
                <a:gd name="T40" fmla="*/ 370 w 472"/>
                <a:gd name="T41" fmla="*/ 404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2" h="473">
                  <a:moveTo>
                    <a:pt x="446" y="292"/>
                  </a:moveTo>
                  <a:cubicBezTo>
                    <a:pt x="446" y="291"/>
                    <a:pt x="446" y="290"/>
                    <a:pt x="446" y="288"/>
                  </a:cubicBezTo>
                  <a:cubicBezTo>
                    <a:pt x="446" y="281"/>
                    <a:pt x="445" y="274"/>
                    <a:pt x="443" y="267"/>
                  </a:cubicBezTo>
                  <a:cubicBezTo>
                    <a:pt x="439" y="296"/>
                    <a:pt x="428" y="323"/>
                    <a:pt x="413" y="347"/>
                  </a:cubicBezTo>
                  <a:cubicBezTo>
                    <a:pt x="432" y="336"/>
                    <a:pt x="445" y="316"/>
                    <a:pt x="446" y="292"/>
                  </a:cubicBezTo>
                  <a:close/>
                  <a:moveTo>
                    <a:pt x="370" y="404"/>
                  </a:moveTo>
                  <a:cubicBezTo>
                    <a:pt x="368" y="404"/>
                    <a:pt x="365" y="404"/>
                    <a:pt x="362" y="403"/>
                  </a:cubicBezTo>
                  <a:cubicBezTo>
                    <a:pt x="327" y="430"/>
                    <a:pt x="284" y="445"/>
                    <a:pt x="237" y="445"/>
                  </a:cubicBezTo>
                  <a:cubicBezTo>
                    <a:pt x="179" y="445"/>
                    <a:pt x="127" y="422"/>
                    <a:pt x="89" y="384"/>
                  </a:cubicBezTo>
                  <a:cubicBezTo>
                    <a:pt x="51" y="346"/>
                    <a:pt x="28" y="294"/>
                    <a:pt x="28" y="236"/>
                  </a:cubicBezTo>
                  <a:cubicBezTo>
                    <a:pt x="28" y="179"/>
                    <a:pt x="51" y="127"/>
                    <a:pt x="89" y="89"/>
                  </a:cubicBezTo>
                  <a:cubicBezTo>
                    <a:pt x="127" y="51"/>
                    <a:pt x="179" y="28"/>
                    <a:pt x="237" y="28"/>
                  </a:cubicBezTo>
                  <a:cubicBezTo>
                    <a:pt x="294" y="28"/>
                    <a:pt x="346" y="51"/>
                    <a:pt x="384" y="89"/>
                  </a:cubicBezTo>
                  <a:cubicBezTo>
                    <a:pt x="412" y="116"/>
                    <a:pt x="432" y="152"/>
                    <a:pt x="440" y="191"/>
                  </a:cubicBezTo>
                  <a:cubicBezTo>
                    <a:pt x="453" y="199"/>
                    <a:pt x="464" y="210"/>
                    <a:pt x="472" y="222"/>
                  </a:cubicBezTo>
                  <a:cubicBezTo>
                    <a:pt x="465" y="98"/>
                    <a:pt x="362" y="0"/>
                    <a:pt x="237" y="0"/>
                  </a:cubicBezTo>
                  <a:cubicBezTo>
                    <a:pt x="106" y="0"/>
                    <a:pt x="0" y="106"/>
                    <a:pt x="0" y="236"/>
                  </a:cubicBezTo>
                  <a:cubicBezTo>
                    <a:pt x="0" y="367"/>
                    <a:pt x="106" y="473"/>
                    <a:pt x="237" y="473"/>
                  </a:cubicBezTo>
                  <a:cubicBezTo>
                    <a:pt x="303" y="473"/>
                    <a:pt x="363" y="445"/>
                    <a:pt x="406" y="401"/>
                  </a:cubicBezTo>
                  <a:cubicBezTo>
                    <a:pt x="397" y="403"/>
                    <a:pt x="387" y="404"/>
                    <a:pt x="377" y="404"/>
                  </a:cubicBezTo>
                  <a:cubicBezTo>
                    <a:pt x="375" y="404"/>
                    <a:pt x="373" y="404"/>
                    <a:pt x="370" y="4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37" name="矩形 1"/>
          <p:cNvSpPr>
            <a:spLocks noChangeArrowheads="1"/>
          </p:cNvSpPr>
          <p:nvPr/>
        </p:nvSpPr>
        <p:spPr bwMode="auto">
          <a:xfrm>
            <a:off x="3209290" y="567513"/>
            <a:ext cx="1413423"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lnSpc>
                <a:spcPct val="150000"/>
              </a:lnSpc>
            </a:pPr>
            <a:r>
              <a:rPr lang="zh-CN" altLang="en-US" sz="1200" dirty="0">
                <a:solidFill>
                  <a:srgbClr val="000000"/>
                </a:solidFill>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200" dirty="0">
                <a:solidFill>
                  <a:srgbClr val="000000"/>
                </a:solidFill>
                <a:latin typeface="Franklin Gothic Book" panose="020B0503020102020204" pitchFamily="34" charset="0"/>
                <a:ea typeface="微软雅黑" panose="020B0503020204020204" pitchFamily="34" charset="-122"/>
              </a:rPr>
              <a:t>点击添加文字说明</a:t>
            </a:r>
            <a:endParaRPr lang="en-US" altLang="zh-CN" sz="1200" dirty="0">
              <a:solidFill>
                <a:srgbClr val="000000"/>
              </a:solidFill>
              <a:latin typeface="Franklin Gothic Book" panose="020B0503020102020204" pitchFamily="34" charset="0"/>
              <a:ea typeface="微软雅黑" panose="020B0503020204020204" pitchFamily="34" charset="-122"/>
            </a:endParaRPr>
          </a:p>
          <a:p>
            <a:pPr algn="ctr">
              <a:lnSpc>
                <a:spcPct val="150000"/>
              </a:lnSpc>
            </a:pPr>
            <a:r>
              <a:rPr lang="zh-CN" altLang="en-US" sz="1200" dirty="0">
                <a:solidFill>
                  <a:srgbClr val="000000"/>
                </a:solidFill>
                <a:latin typeface="Franklin Gothic Book" panose="020B0503020102020204" pitchFamily="34" charset="0"/>
                <a:ea typeface="微软雅黑" panose="020B0503020204020204" pitchFamily="34" charset="-122"/>
              </a:rPr>
              <a:t>点击添加文字说明</a:t>
            </a:r>
            <a:endParaRPr lang="en-US" altLang="zh-CN" sz="1200" dirty="0">
              <a:solidFill>
                <a:srgbClr val="000000"/>
              </a:solidFill>
              <a:latin typeface="Franklin Gothic Book" panose="020B0503020102020204" pitchFamily="34" charset="0"/>
              <a:ea typeface="微软雅黑" panose="020B0503020204020204" pitchFamily="34" charset="-122"/>
            </a:endParaRPr>
          </a:p>
          <a:p>
            <a:pPr algn="ctr">
              <a:lnSpc>
                <a:spcPct val="150000"/>
              </a:lnSpc>
            </a:pPr>
            <a:r>
              <a:rPr lang="zh-CN" altLang="en-US" sz="1200" dirty="0">
                <a:solidFill>
                  <a:srgbClr val="000000"/>
                </a:solidFill>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200" dirty="0">
                <a:solidFill>
                  <a:srgbClr val="000000"/>
                </a:solidFill>
                <a:latin typeface="Franklin Gothic Book" panose="020B0503020102020204" pitchFamily="34" charset="0"/>
                <a:ea typeface="微软雅黑" panose="020B0503020204020204" pitchFamily="34" charset="-122"/>
              </a:rPr>
              <a:t>点击添加文字说明</a:t>
            </a:r>
            <a:endParaRPr lang="en-US" altLang="zh-CN" sz="1200" dirty="0">
              <a:solidFill>
                <a:srgbClr val="000000"/>
              </a:solidFill>
              <a:latin typeface="Franklin Gothic Book" panose="020B0503020102020204" pitchFamily="34" charset="0"/>
              <a:ea typeface="微软雅黑" panose="020B0503020204020204" pitchFamily="34" charset="-122"/>
            </a:endParaRPr>
          </a:p>
        </p:txBody>
      </p:sp>
      <p:sp>
        <p:nvSpPr>
          <p:cNvPr id="38" name="矩形 1"/>
          <p:cNvSpPr>
            <a:spLocks noChangeArrowheads="1"/>
          </p:cNvSpPr>
          <p:nvPr/>
        </p:nvSpPr>
        <p:spPr bwMode="auto">
          <a:xfrm>
            <a:off x="6084869" y="3500572"/>
            <a:ext cx="1413423" cy="142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lnSpc>
                <a:spcPct val="150000"/>
              </a:lnSpc>
            </a:pPr>
            <a:r>
              <a:rPr lang="zh-CN" altLang="en-US" sz="1200" dirty="0">
                <a:solidFill>
                  <a:srgbClr val="000000"/>
                </a:solidFill>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200" dirty="0">
                <a:solidFill>
                  <a:srgbClr val="000000"/>
                </a:solidFill>
                <a:latin typeface="Franklin Gothic Book" panose="020B0503020102020204" pitchFamily="34" charset="0"/>
                <a:ea typeface="微软雅黑" panose="020B0503020204020204" pitchFamily="34" charset="-122"/>
              </a:rPr>
              <a:t>点击添加文字说明</a:t>
            </a:r>
            <a:endParaRPr lang="en-US" altLang="zh-CN" sz="1200" dirty="0">
              <a:solidFill>
                <a:srgbClr val="000000"/>
              </a:solidFill>
              <a:latin typeface="Franklin Gothic Book" panose="020B0503020102020204" pitchFamily="34" charset="0"/>
              <a:ea typeface="微软雅黑" panose="020B0503020204020204" pitchFamily="34" charset="-122"/>
            </a:endParaRPr>
          </a:p>
          <a:p>
            <a:pPr algn="ctr">
              <a:lnSpc>
                <a:spcPct val="150000"/>
              </a:lnSpc>
            </a:pPr>
            <a:r>
              <a:rPr lang="zh-CN" altLang="en-US" sz="1200" dirty="0">
                <a:solidFill>
                  <a:srgbClr val="000000"/>
                </a:solidFill>
                <a:latin typeface="Franklin Gothic Book" panose="020B0503020102020204" pitchFamily="34" charset="0"/>
                <a:ea typeface="微软雅黑" panose="020B0503020204020204" pitchFamily="34" charset="-122"/>
              </a:rPr>
              <a:t>点击添加文字说明</a:t>
            </a:r>
            <a:endParaRPr lang="en-US" altLang="zh-CN" sz="1200" dirty="0">
              <a:solidFill>
                <a:srgbClr val="000000"/>
              </a:solidFill>
              <a:latin typeface="Franklin Gothic Book" panose="020B0503020102020204" pitchFamily="34" charset="0"/>
              <a:ea typeface="微软雅黑" panose="020B0503020204020204" pitchFamily="34" charset="-122"/>
            </a:endParaRPr>
          </a:p>
          <a:p>
            <a:pPr algn="ctr">
              <a:lnSpc>
                <a:spcPct val="150000"/>
              </a:lnSpc>
            </a:pPr>
            <a:r>
              <a:rPr lang="zh-CN" altLang="en-US" sz="1200" dirty="0">
                <a:solidFill>
                  <a:srgbClr val="000000"/>
                </a:solidFill>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200" dirty="0">
                <a:solidFill>
                  <a:srgbClr val="000000"/>
                </a:solidFill>
                <a:latin typeface="Franklin Gothic Book" panose="020B0503020102020204" pitchFamily="34" charset="0"/>
                <a:ea typeface="微软雅黑" panose="020B0503020204020204" pitchFamily="34" charset="-122"/>
              </a:rPr>
              <a:t>点击添加文字说明</a:t>
            </a:r>
            <a:endParaRPr lang="en-US" altLang="zh-CN" sz="1200" dirty="0">
              <a:solidFill>
                <a:srgbClr val="000000"/>
              </a:solidFill>
              <a:latin typeface="Franklin Gothic Book" panose="020B0503020102020204" pitchFamily="34" charset="0"/>
              <a:ea typeface="微软雅黑" panose="020B0503020204020204" pitchFamily="34" charset="-122"/>
            </a:endParaRPr>
          </a:p>
        </p:txBody>
      </p:sp>
      <p:sp>
        <p:nvSpPr>
          <p:cNvPr id="39" name="矩形 1"/>
          <p:cNvSpPr>
            <a:spLocks noChangeArrowheads="1"/>
          </p:cNvSpPr>
          <p:nvPr/>
        </p:nvSpPr>
        <p:spPr bwMode="auto">
          <a:xfrm>
            <a:off x="6024239" y="567513"/>
            <a:ext cx="1413423" cy="142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lnSpc>
                <a:spcPct val="150000"/>
              </a:lnSpc>
            </a:pPr>
            <a:r>
              <a:rPr lang="zh-CN" altLang="en-US" sz="1200" dirty="0">
                <a:solidFill>
                  <a:srgbClr val="000000"/>
                </a:solidFill>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200" dirty="0">
                <a:solidFill>
                  <a:srgbClr val="000000"/>
                </a:solidFill>
                <a:latin typeface="Franklin Gothic Book" panose="020B0503020102020204" pitchFamily="34" charset="0"/>
                <a:ea typeface="微软雅黑" panose="020B0503020204020204" pitchFamily="34" charset="-122"/>
              </a:rPr>
              <a:t>点击添加文字说明</a:t>
            </a:r>
            <a:endParaRPr lang="en-US" altLang="zh-CN" sz="1200" dirty="0">
              <a:solidFill>
                <a:srgbClr val="000000"/>
              </a:solidFill>
              <a:latin typeface="Franklin Gothic Book" panose="020B0503020102020204" pitchFamily="34" charset="0"/>
              <a:ea typeface="微软雅黑" panose="020B0503020204020204" pitchFamily="34" charset="-122"/>
            </a:endParaRPr>
          </a:p>
          <a:p>
            <a:pPr algn="ctr">
              <a:lnSpc>
                <a:spcPct val="150000"/>
              </a:lnSpc>
            </a:pPr>
            <a:r>
              <a:rPr lang="zh-CN" altLang="en-US" sz="1200" dirty="0">
                <a:solidFill>
                  <a:srgbClr val="000000"/>
                </a:solidFill>
                <a:latin typeface="Franklin Gothic Book" panose="020B0503020102020204" pitchFamily="34" charset="0"/>
                <a:ea typeface="微软雅黑" panose="020B0503020204020204" pitchFamily="34" charset="-122"/>
              </a:rPr>
              <a:t>点击添加文字说明</a:t>
            </a:r>
            <a:endParaRPr lang="en-US" altLang="zh-CN" sz="1200" dirty="0">
              <a:solidFill>
                <a:srgbClr val="000000"/>
              </a:solidFill>
              <a:latin typeface="Franklin Gothic Book" panose="020B0503020102020204" pitchFamily="34" charset="0"/>
              <a:ea typeface="微软雅黑" panose="020B0503020204020204" pitchFamily="34" charset="-122"/>
            </a:endParaRPr>
          </a:p>
          <a:p>
            <a:pPr algn="ctr">
              <a:lnSpc>
                <a:spcPct val="150000"/>
              </a:lnSpc>
            </a:pPr>
            <a:r>
              <a:rPr lang="zh-CN" altLang="en-US" sz="1200" dirty="0">
                <a:solidFill>
                  <a:srgbClr val="000000"/>
                </a:solidFill>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200" dirty="0">
                <a:solidFill>
                  <a:srgbClr val="000000"/>
                </a:solidFill>
                <a:latin typeface="Franklin Gothic Book" panose="020B0503020102020204" pitchFamily="34" charset="0"/>
                <a:ea typeface="微软雅黑" panose="020B0503020204020204" pitchFamily="34" charset="-122"/>
              </a:rPr>
              <a:t>点击添加文字说明</a:t>
            </a:r>
            <a:endParaRPr lang="en-US" altLang="zh-CN" sz="1200" dirty="0">
              <a:solidFill>
                <a:srgbClr val="000000"/>
              </a:solidFill>
              <a:latin typeface="Franklin Gothic Book" panose="020B0503020102020204" pitchFamily="34" charset="0"/>
              <a:ea typeface="微软雅黑" panose="020B0503020204020204" pitchFamily="34" charset="-122"/>
            </a:endParaRPr>
          </a:p>
        </p:txBody>
      </p:sp>
      <p:sp>
        <p:nvSpPr>
          <p:cNvPr id="40" name="矩形 1"/>
          <p:cNvSpPr>
            <a:spLocks noChangeArrowheads="1"/>
          </p:cNvSpPr>
          <p:nvPr/>
        </p:nvSpPr>
        <p:spPr bwMode="auto">
          <a:xfrm>
            <a:off x="3217249" y="3591949"/>
            <a:ext cx="1413423" cy="142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lnSpc>
                <a:spcPct val="150000"/>
              </a:lnSpc>
            </a:pPr>
            <a:r>
              <a:rPr lang="zh-CN" altLang="en-US" sz="1200" dirty="0">
                <a:solidFill>
                  <a:srgbClr val="000000"/>
                </a:solidFill>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200" dirty="0">
                <a:solidFill>
                  <a:srgbClr val="000000"/>
                </a:solidFill>
                <a:latin typeface="Franklin Gothic Book" panose="020B0503020102020204" pitchFamily="34" charset="0"/>
                <a:ea typeface="微软雅黑" panose="020B0503020204020204" pitchFamily="34" charset="-122"/>
              </a:rPr>
              <a:t>点击添加文字说明</a:t>
            </a:r>
            <a:endParaRPr lang="en-US" altLang="zh-CN" sz="1200" dirty="0">
              <a:solidFill>
                <a:srgbClr val="000000"/>
              </a:solidFill>
              <a:latin typeface="Franklin Gothic Book" panose="020B0503020102020204" pitchFamily="34" charset="0"/>
              <a:ea typeface="微软雅黑" panose="020B0503020204020204" pitchFamily="34" charset="-122"/>
            </a:endParaRPr>
          </a:p>
          <a:p>
            <a:pPr algn="ctr">
              <a:lnSpc>
                <a:spcPct val="150000"/>
              </a:lnSpc>
            </a:pPr>
            <a:r>
              <a:rPr lang="zh-CN" altLang="en-US" sz="1200" dirty="0">
                <a:solidFill>
                  <a:srgbClr val="000000"/>
                </a:solidFill>
                <a:latin typeface="Franklin Gothic Book" panose="020B0503020102020204" pitchFamily="34" charset="0"/>
                <a:ea typeface="微软雅黑" panose="020B0503020204020204" pitchFamily="34" charset="-122"/>
              </a:rPr>
              <a:t>点击添加文字说明</a:t>
            </a:r>
            <a:endParaRPr lang="en-US" altLang="zh-CN" sz="1200" dirty="0">
              <a:solidFill>
                <a:srgbClr val="000000"/>
              </a:solidFill>
              <a:latin typeface="Franklin Gothic Book" panose="020B0503020102020204" pitchFamily="34" charset="0"/>
              <a:ea typeface="微软雅黑" panose="020B0503020204020204" pitchFamily="34" charset="-122"/>
            </a:endParaRPr>
          </a:p>
          <a:p>
            <a:pPr algn="ctr">
              <a:lnSpc>
                <a:spcPct val="150000"/>
              </a:lnSpc>
            </a:pPr>
            <a:r>
              <a:rPr lang="zh-CN" altLang="en-US" sz="1200" dirty="0">
                <a:solidFill>
                  <a:srgbClr val="000000"/>
                </a:solidFill>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200" dirty="0">
                <a:solidFill>
                  <a:srgbClr val="000000"/>
                </a:solidFill>
                <a:latin typeface="Franklin Gothic Book" panose="020B0503020102020204" pitchFamily="34" charset="0"/>
                <a:ea typeface="微软雅黑" panose="020B0503020204020204" pitchFamily="34" charset="-122"/>
              </a:rPr>
              <a:t>点击添加文字说明</a:t>
            </a:r>
            <a:endParaRPr lang="en-US" altLang="zh-CN" sz="1200" dirty="0">
              <a:solidFill>
                <a:srgbClr val="000000"/>
              </a:solidFill>
              <a:latin typeface="Franklin Gothic Book" panose="020B0503020102020204" pitchFamily="34" charset="0"/>
              <a:ea typeface="微软雅黑" panose="020B0503020204020204" pitchFamily="34" charset="-122"/>
            </a:endParaRPr>
          </a:p>
        </p:txBody>
      </p:sp>
      <p:sp>
        <p:nvSpPr>
          <p:cNvPr id="41" name="矩形 40"/>
          <p:cNvSpPr/>
          <p:nvPr/>
        </p:nvSpPr>
        <p:spPr>
          <a:xfrm>
            <a:off x="0" y="45387"/>
            <a:ext cx="2878844" cy="434989"/>
          </a:xfrm>
          <a:prstGeom prst="rect">
            <a:avLst/>
          </a:prstGeom>
          <a:effectLst/>
        </p:spPr>
        <p:txBody>
          <a:bodyPr wrap="square" lIns="65023" tIns="32511" rIns="65023" bIns="32511">
            <a:spAutoFit/>
          </a:bodyPr>
          <a:lstStyle/>
          <a:p>
            <a:pPr algn="ctr" fontAlgn="auto">
              <a:spcBef>
                <a:spcPts val="0"/>
              </a:spcBef>
              <a:spcAft>
                <a:spcPts val="0"/>
              </a:spcAft>
              <a:defRPr/>
            </a:pPr>
            <a:r>
              <a:rPr lang="zh-CN" altLang="en-US" sz="2400" dirty="0">
                <a:latin typeface="Franklin Gothic Medium" panose="020B0603020102020204" pitchFamily="34" charset="0"/>
                <a:ea typeface="微软雅黑" panose="020B0503020204020204" pitchFamily="34" charset="-122"/>
              </a:rPr>
              <a:t>点击此处输入标题</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ppt_x"/>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additive="base">
                                        <p:cTn id="32" dur="500" fill="hold"/>
                                        <p:tgtEl>
                                          <p:spTgt spid="38"/>
                                        </p:tgtEl>
                                        <p:attrNameLst>
                                          <p:attrName>ppt_x</p:attrName>
                                        </p:attrNameLst>
                                      </p:cBhvr>
                                      <p:tavLst>
                                        <p:tav tm="0">
                                          <p:val>
                                            <p:strVal val="#ppt_x"/>
                                          </p:val>
                                        </p:tav>
                                        <p:tav tm="100000">
                                          <p:val>
                                            <p:strVal val="#ppt_x"/>
                                          </p:val>
                                        </p:tav>
                                      </p:tavLst>
                                    </p:anim>
                                    <p:anim calcmode="lin" valueType="num">
                                      <p:cBhvr additive="base">
                                        <p:cTn id="33" dur="500" fill="hold"/>
                                        <p:tgtEl>
                                          <p:spTgt spid="3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500" fill="hold"/>
                                        <p:tgtEl>
                                          <p:spTgt spid="39"/>
                                        </p:tgtEl>
                                        <p:attrNameLst>
                                          <p:attrName>ppt_x</p:attrName>
                                        </p:attrNameLst>
                                      </p:cBhvr>
                                      <p:tavLst>
                                        <p:tav tm="0">
                                          <p:val>
                                            <p:strVal val="#ppt_x"/>
                                          </p:val>
                                        </p:tav>
                                        <p:tav tm="100000">
                                          <p:val>
                                            <p:strVal val="#ppt_x"/>
                                          </p:val>
                                        </p:tav>
                                      </p:tavLst>
                                    </p:anim>
                                    <p:anim calcmode="lin" valueType="num">
                                      <p:cBhvr additive="base">
                                        <p:cTn id="38" dur="500" fill="hold"/>
                                        <p:tgtEl>
                                          <p:spTgt spid="39"/>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additive="base">
                                        <p:cTn id="42" dur="500" fill="hold"/>
                                        <p:tgtEl>
                                          <p:spTgt spid="40"/>
                                        </p:tgtEl>
                                        <p:attrNameLst>
                                          <p:attrName>ppt_x</p:attrName>
                                        </p:attrNameLst>
                                      </p:cBhvr>
                                      <p:tavLst>
                                        <p:tav tm="0">
                                          <p:val>
                                            <p:strVal val="#ppt_x"/>
                                          </p:val>
                                        </p:tav>
                                        <p:tav tm="100000">
                                          <p:val>
                                            <p:strVal val="#ppt_x"/>
                                          </p:val>
                                        </p:tav>
                                      </p:tavLst>
                                    </p:anim>
                                    <p:anim calcmode="lin" valueType="num">
                                      <p:cBhvr additive="base">
                                        <p:cTn id="43"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6" presetClass="entr" presetSubtype="0" fill="hold" grpId="0" nodeType="clickEffect">
                                  <p:stCondLst>
                                    <p:cond delay="0"/>
                                  </p:stCondLst>
                                  <p:iterate type="lt">
                                    <p:tmPct val="10000"/>
                                  </p:iterate>
                                  <p:childTnLst>
                                    <p:set>
                                      <p:cBhvr>
                                        <p:cTn id="47" dur="1" fill="hold">
                                          <p:stCondLst>
                                            <p:cond delay="0"/>
                                          </p:stCondLst>
                                        </p:cTn>
                                        <p:tgtEl>
                                          <p:spTgt spid="41"/>
                                        </p:tgtEl>
                                        <p:attrNameLst>
                                          <p:attrName>style.visibility</p:attrName>
                                        </p:attrNameLst>
                                      </p:cBhvr>
                                      <p:to>
                                        <p:strVal val="visible"/>
                                      </p:to>
                                    </p:set>
                                    <p:anim by="(-#ppt_w*2)" calcmode="lin" valueType="num">
                                      <p:cBhvr rctx="PPT">
                                        <p:cTn id="48" dur="250" autoRev="1" fill="hold">
                                          <p:stCondLst>
                                            <p:cond delay="0"/>
                                          </p:stCondLst>
                                        </p:cTn>
                                        <p:tgtEl>
                                          <p:spTgt spid="41"/>
                                        </p:tgtEl>
                                        <p:attrNameLst>
                                          <p:attrName>ppt_w</p:attrName>
                                        </p:attrNameLst>
                                      </p:cBhvr>
                                    </p:anim>
                                    <p:anim by="(#ppt_w*0.50)" calcmode="lin" valueType="num">
                                      <p:cBhvr>
                                        <p:cTn id="49" dur="250" decel="50000" autoRev="1" fill="hold">
                                          <p:stCondLst>
                                            <p:cond delay="0"/>
                                          </p:stCondLst>
                                        </p:cTn>
                                        <p:tgtEl>
                                          <p:spTgt spid="41"/>
                                        </p:tgtEl>
                                        <p:attrNameLst>
                                          <p:attrName>ppt_x</p:attrName>
                                        </p:attrNameLst>
                                      </p:cBhvr>
                                    </p:anim>
                                    <p:anim from="(-#ppt_h/2)" to="(#ppt_y)" calcmode="lin" valueType="num">
                                      <p:cBhvr>
                                        <p:cTn id="50" dur="500" fill="hold">
                                          <p:stCondLst>
                                            <p:cond delay="0"/>
                                          </p:stCondLst>
                                        </p:cTn>
                                        <p:tgtEl>
                                          <p:spTgt spid="41"/>
                                        </p:tgtEl>
                                        <p:attrNameLst>
                                          <p:attrName>ppt_y</p:attrName>
                                        </p:attrNameLst>
                                      </p:cBhvr>
                                    </p:anim>
                                    <p:animRot by="21600000">
                                      <p:cBhvr>
                                        <p:cTn id="51" dur="500" fill="hold">
                                          <p:stCondLst>
                                            <p:cond delay="0"/>
                                          </p:stCondLst>
                                        </p:cTn>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椭圆 35"/>
          <p:cNvSpPr/>
          <p:nvPr/>
        </p:nvSpPr>
        <p:spPr>
          <a:xfrm>
            <a:off x="4644681" y="2297353"/>
            <a:ext cx="626143" cy="62614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4644681" y="3128274"/>
            <a:ext cx="626143" cy="62614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4644681" y="3947304"/>
            <a:ext cx="626143" cy="62614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4644681" y="1543224"/>
            <a:ext cx="626143" cy="626143"/>
          </a:xfrm>
          <a:prstGeom prst="ellipse">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232012" y="-69121"/>
            <a:ext cx="3054041" cy="3170099"/>
          </a:xfrm>
          <a:prstGeom prst="rect">
            <a:avLst/>
          </a:prstGeom>
        </p:spPr>
        <p:txBody>
          <a:bodyPr wrap="none">
            <a:spAutoFit/>
          </a:bodyPr>
          <a:lstStyle/>
          <a:p>
            <a:pPr algn="ctr" fontAlgn="base">
              <a:spcBef>
                <a:spcPct val="0"/>
              </a:spcBef>
              <a:spcAft>
                <a:spcPct val="0"/>
              </a:spcAft>
              <a:defRPr/>
            </a:pPr>
            <a:r>
              <a:rPr lang="en-US" altLang="zh-CN" sz="20000" dirty="0">
                <a:solidFill>
                  <a:srgbClr val="0070C0"/>
                </a:solidFill>
                <a:latin typeface="Bodoni MT Poster Compressed" pitchFamily="18" charset="0"/>
                <a:ea typeface="微软雅黑" panose="020B0503020204020204" pitchFamily="34" charset="-122"/>
              </a:rPr>
              <a:t>JOIN</a:t>
            </a:r>
            <a:endParaRPr lang="zh-CN" altLang="en-US" sz="20000" dirty="0">
              <a:solidFill>
                <a:srgbClr val="0070C0"/>
              </a:solidFill>
              <a:latin typeface="Bodoni MT Poster Compressed" pitchFamily="18" charset="0"/>
              <a:ea typeface="微软雅黑" panose="020B0503020204020204" pitchFamily="34" charset="-122"/>
            </a:endParaRPr>
          </a:p>
        </p:txBody>
      </p:sp>
      <p:sp>
        <p:nvSpPr>
          <p:cNvPr id="3" name="矩形 2"/>
          <p:cNvSpPr/>
          <p:nvPr/>
        </p:nvSpPr>
        <p:spPr>
          <a:xfrm>
            <a:off x="922194" y="2131652"/>
            <a:ext cx="1782860" cy="3170099"/>
          </a:xfrm>
          <a:prstGeom prst="rect">
            <a:avLst/>
          </a:prstGeom>
        </p:spPr>
        <p:txBody>
          <a:bodyPr wrap="none">
            <a:spAutoFit/>
          </a:bodyPr>
          <a:lstStyle/>
          <a:p>
            <a:pPr algn="ctr" fontAlgn="base">
              <a:spcBef>
                <a:spcPct val="0"/>
              </a:spcBef>
              <a:spcAft>
                <a:spcPct val="0"/>
              </a:spcAft>
              <a:defRPr/>
            </a:pPr>
            <a:r>
              <a:rPr lang="en-US" altLang="zh-CN" sz="20000" dirty="0">
                <a:solidFill>
                  <a:srgbClr val="FFC000"/>
                </a:solidFill>
                <a:latin typeface="Bodoni MT Poster Compressed" pitchFamily="18" charset="0"/>
                <a:ea typeface="微软雅黑" panose="020B0503020204020204" pitchFamily="34" charset="-122"/>
              </a:rPr>
              <a:t>US</a:t>
            </a:r>
            <a:endParaRPr lang="zh-CN" altLang="en-US" sz="20000" dirty="0">
              <a:solidFill>
                <a:srgbClr val="FFC000"/>
              </a:solidFill>
              <a:latin typeface="Bodoni MT Poster Compressed" pitchFamily="18" charset="0"/>
              <a:ea typeface="微软雅黑" panose="020B0503020204020204" pitchFamily="34" charset="-122"/>
            </a:endParaRPr>
          </a:p>
        </p:txBody>
      </p:sp>
      <p:cxnSp>
        <p:nvCxnSpPr>
          <p:cNvPr id="5" name="直接连接符 4"/>
          <p:cNvCxnSpPr/>
          <p:nvPr/>
        </p:nvCxnSpPr>
        <p:spPr>
          <a:xfrm>
            <a:off x="423078" y="2565779"/>
            <a:ext cx="37940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4"/>
          <p:cNvGrpSpPr>
            <a:grpSpLocks noChangeAspect="1"/>
          </p:cNvGrpSpPr>
          <p:nvPr/>
        </p:nvGrpSpPr>
        <p:grpSpPr bwMode="auto">
          <a:xfrm>
            <a:off x="4755397" y="3315171"/>
            <a:ext cx="441171" cy="306941"/>
            <a:chOff x="3943" y="1320"/>
            <a:chExt cx="1502" cy="1045"/>
          </a:xfrm>
          <a:solidFill>
            <a:schemeClr val="bg1"/>
          </a:solidFill>
        </p:grpSpPr>
        <p:sp>
          <p:nvSpPr>
            <p:cNvPr id="8" name="Freeform 5"/>
            <p:cNvSpPr/>
            <p:nvPr/>
          </p:nvSpPr>
          <p:spPr bwMode="auto">
            <a:xfrm>
              <a:off x="4352" y="1839"/>
              <a:ext cx="912" cy="526"/>
            </a:xfrm>
            <a:custGeom>
              <a:avLst/>
              <a:gdLst>
                <a:gd name="T0" fmla="*/ 101 w 136"/>
                <a:gd name="T1" fmla="*/ 0 h 78"/>
                <a:gd name="T2" fmla="*/ 0 w 136"/>
                <a:gd name="T3" fmla="*/ 75 h 78"/>
                <a:gd name="T4" fmla="*/ 10 w 136"/>
                <a:gd name="T5" fmla="*/ 76 h 78"/>
                <a:gd name="T6" fmla="*/ 136 w 136"/>
                <a:gd name="T7" fmla="*/ 0 h 78"/>
                <a:gd name="T8" fmla="*/ 101 w 136"/>
                <a:gd name="T9" fmla="*/ 0 h 78"/>
                <a:gd name="T10" fmla="*/ 101 w 136"/>
                <a:gd name="T11" fmla="*/ 0 h 78"/>
              </a:gdLst>
              <a:ahLst/>
              <a:cxnLst>
                <a:cxn ang="0">
                  <a:pos x="T0" y="T1"/>
                </a:cxn>
                <a:cxn ang="0">
                  <a:pos x="T2" y="T3"/>
                </a:cxn>
                <a:cxn ang="0">
                  <a:pos x="T4" y="T5"/>
                </a:cxn>
                <a:cxn ang="0">
                  <a:pos x="T6" y="T7"/>
                </a:cxn>
                <a:cxn ang="0">
                  <a:pos x="T8" y="T9"/>
                </a:cxn>
                <a:cxn ang="0">
                  <a:pos x="T10" y="T11"/>
                </a:cxn>
              </a:cxnLst>
              <a:rect l="0" t="0" r="r" b="b"/>
              <a:pathLst>
                <a:path w="136" h="78">
                  <a:moveTo>
                    <a:pt x="101" y="0"/>
                  </a:moveTo>
                  <a:cubicBezTo>
                    <a:pt x="81" y="38"/>
                    <a:pt x="49" y="64"/>
                    <a:pt x="0" y="75"/>
                  </a:cubicBezTo>
                  <a:cubicBezTo>
                    <a:pt x="3" y="76"/>
                    <a:pt x="7" y="76"/>
                    <a:pt x="10" y="76"/>
                  </a:cubicBezTo>
                  <a:cubicBezTo>
                    <a:pt x="65" y="78"/>
                    <a:pt x="114" y="47"/>
                    <a:pt x="136" y="0"/>
                  </a:cubicBezTo>
                  <a:cubicBezTo>
                    <a:pt x="101" y="0"/>
                    <a:pt x="101" y="0"/>
                    <a:pt x="101" y="0"/>
                  </a:cubicBezTo>
                  <a:cubicBezTo>
                    <a:pt x="101" y="0"/>
                    <a:pt x="101" y="0"/>
                    <a:pt x="1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4211" y="1320"/>
              <a:ext cx="154" cy="189"/>
            </a:xfrm>
            <a:custGeom>
              <a:avLst/>
              <a:gdLst>
                <a:gd name="T0" fmla="*/ 10 w 23"/>
                <a:gd name="T1" fmla="*/ 28 h 28"/>
                <a:gd name="T2" fmla="*/ 23 w 23"/>
                <a:gd name="T3" fmla="*/ 15 h 28"/>
                <a:gd name="T4" fmla="*/ 13 w 23"/>
                <a:gd name="T5" fmla="*/ 1 h 28"/>
                <a:gd name="T6" fmla="*/ 1 w 23"/>
                <a:gd name="T7" fmla="*/ 13 h 28"/>
                <a:gd name="T8" fmla="*/ 10 w 23"/>
                <a:gd name="T9" fmla="*/ 28 h 28"/>
              </a:gdLst>
              <a:ahLst/>
              <a:cxnLst>
                <a:cxn ang="0">
                  <a:pos x="T0" y="T1"/>
                </a:cxn>
                <a:cxn ang="0">
                  <a:pos x="T2" y="T3"/>
                </a:cxn>
                <a:cxn ang="0">
                  <a:pos x="T4" y="T5"/>
                </a:cxn>
                <a:cxn ang="0">
                  <a:pos x="T6" y="T7"/>
                </a:cxn>
                <a:cxn ang="0">
                  <a:pos x="T8" y="T9"/>
                </a:cxn>
              </a:cxnLst>
              <a:rect l="0" t="0" r="r" b="b"/>
              <a:pathLst>
                <a:path w="23" h="28">
                  <a:moveTo>
                    <a:pt x="10" y="28"/>
                  </a:moveTo>
                  <a:cubicBezTo>
                    <a:pt x="16" y="28"/>
                    <a:pt x="22" y="23"/>
                    <a:pt x="23" y="15"/>
                  </a:cubicBezTo>
                  <a:cubicBezTo>
                    <a:pt x="23" y="8"/>
                    <a:pt x="19" y="1"/>
                    <a:pt x="13" y="1"/>
                  </a:cubicBezTo>
                  <a:cubicBezTo>
                    <a:pt x="7" y="0"/>
                    <a:pt x="2" y="6"/>
                    <a:pt x="1" y="13"/>
                  </a:cubicBezTo>
                  <a:cubicBezTo>
                    <a:pt x="0" y="20"/>
                    <a:pt x="4" y="27"/>
                    <a:pt x="1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
            <p:cNvSpPr/>
            <p:nvPr/>
          </p:nvSpPr>
          <p:spPr bwMode="auto">
            <a:xfrm>
              <a:off x="5003" y="1354"/>
              <a:ext cx="442" cy="364"/>
            </a:xfrm>
            <a:custGeom>
              <a:avLst/>
              <a:gdLst>
                <a:gd name="T0" fmla="*/ 12 w 66"/>
                <a:gd name="T1" fmla="*/ 54 h 54"/>
                <a:gd name="T2" fmla="*/ 46 w 66"/>
                <a:gd name="T3" fmla="*/ 54 h 54"/>
                <a:gd name="T4" fmla="*/ 49 w 66"/>
                <a:gd name="T5" fmla="*/ 42 h 54"/>
                <a:gd name="T6" fmla="*/ 66 w 66"/>
                <a:gd name="T7" fmla="*/ 42 h 54"/>
                <a:gd name="T8" fmla="*/ 33 w 66"/>
                <a:gd name="T9" fmla="*/ 0 h 54"/>
                <a:gd name="T10" fmla="*/ 0 w 66"/>
                <a:gd name="T11" fmla="*/ 42 h 54"/>
                <a:gd name="T12" fmla="*/ 17 w 66"/>
                <a:gd name="T13" fmla="*/ 42 h 54"/>
                <a:gd name="T14" fmla="*/ 12 w 66"/>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54">
                  <a:moveTo>
                    <a:pt x="12" y="54"/>
                  </a:moveTo>
                  <a:cubicBezTo>
                    <a:pt x="46" y="54"/>
                    <a:pt x="46" y="54"/>
                    <a:pt x="46" y="54"/>
                  </a:cubicBezTo>
                  <a:cubicBezTo>
                    <a:pt x="48" y="50"/>
                    <a:pt x="49" y="46"/>
                    <a:pt x="49" y="42"/>
                  </a:cubicBezTo>
                  <a:cubicBezTo>
                    <a:pt x="66" y="42"/>
                    <a:pt x="66" y="42"/>
                    <a:pt x="66" y="42"/>
                  </a:cubicBezTo>
                  <a:cubicBezTo>
                    <a:pt x="33" y="0"/>
                    <a:pt x="33" y="0"/>
                    <a:pt x="33" y="0"/>
                  </a:cubicBezTo>
                  <a:cubicBezTo>
                    <a:pt x="0" y="42"/>
                    <a:pt x="0" y="42"/>
                    <a:pt x="0" y="42"/>
                  </a:cubicBezTo>
                  <a:cubicBezTo>
                    <a:pt x="17" y="42"/>
                    <a:pt x="17" y="42"/>
                    <a:pt x="17" y="42"/>
                  </a:cubicBezTo>
                  <a:cubicBezTo>
                    <a:pt x="15" y="46"/>
                    <a:pt x="14" y="50"/>
                    <a:pt x="1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
            <p:cNvSpPr>
              <a:spLocks noEditPoints="1"/>
            </p:cNvSpPr>
            <p:nvPr/>
          </p:nvSpPr>
          <p:spPr bwMode="auto">
            <a:xfrm>
              <a:off x="3943" y="1516"/>
              <a:ext cx="1415" cy="789"/>
            </a:xfrm>
            <a:custGeom>
              <a:avLst/>
              <a:gdLst>
                <a:gd name="T0" fmla="*/ 164 w 211"/>
                <a:gd name="T1" fmla="*/ 32 h 117"/>
                <a:gd name="T2" fmla="*/ 160 w 211"/>
                <a:gd name="T3" fmla="*/ 37 h 117"/>
                <a:gd name="T4" fmla="*/ 90 w 211"/>
                <a:gd name="T5" fmla="*/ 33 h 117"/>
                <a:gd name="T6" fmla="*/ 57 w 211"/>
                <a:gd name="T7" fmla="*/ 6 h 117"/>
                <a:gd name="T8" fmla="*/ 56 w 211"/>
                <a:gd name="T9" fmla="*/ 13 h 117"/>
                <a:gd name="T10" fmla="*/ 51 w 211"/>
                <a:gd name="T11" fmla="*/ 6 h 117"/>
                <a:gd name="T12" fmla="*/ 51 w 211"/>
                <a:gd name="T13" fmla="*/ 0 h 117"/>
                <a:gd name="T14" fmla="*/ 47 w 211"/>
                <a:gd name="T15" fmla="*/ 5 h 117"/>
                <a:gd name="T16" fmla="*/ 47 w 211"/>
                <a:gd name="T17" fmla="*/ 28 h 117"/>
                <a:gd name="T18" fmla="*/ 45 w 211"/>
                <a:gd name="T19" fmla="*/ 8 h 117"/>
                <a:gd name="T20" fmla="*/ 44 w 211"/>
                <a:gd name="T21" fmla="*/ 1 h 117"/>
                <a:gd name="T22" fmla="*/ 34 w 211"/>
                <a:gd name="T23" fmla="*/ 1 h 117"/>
                <a:gd name="T24" fmla="*/ 17 w 211"/>
                <a:gd name="T25" fmla="*/ 14 h 117"/>
                <a:gd name="T26" fmla="*/ 9 w 211"/>
                <a:gd name="T27" fmla="*/ 21 h 117"/>
                <a:gd name="T28" fmla="*/ 8 w 211"/>
                <a:gd name="T29" fmla="*/ 22 h 117"/>
                <a:gd name="T30" fmla="*/ 8 w 211"/>
                <a:gd name="T31" fmla="*/ 22 h 117"/>
                <a:gd name="T32" fmla="*/ 11 w 211"/>
                <a:gd name="T33" fmla="*/ 34 h 117"/>
                <a:gd name="T34" fmla="*/ 11 w 211"/>
                <a:gd name="T35" fmla="*/ 34 h 117"/>
                <a:gd name="T36" fmla="*/ 19 w 211"/>
                <a:gd name="T37" fmla="*/ 37 h 117"/>
                <a:gd name="T38" fmla="*/ 8 w 211"/>
                <a:gd name="T39" fmla="*/ 72 h 117"/>
                <a:gd name="T40" fmla="*/ 10 w 211"/>
                <a:gd name="T41" fmla="*/ 101 h 117"/>
                <a:gd name="T42" fmla="*/ 2 w 211"/>
                <a:gd name="T43" fmla="*/ 110 h 117"/>
                <a:gd name="T44" fmla="*/ 8 w 211"/>
                <a:gd name="T45" fmla="*/ 115 h 117"/>
                <a:gd name="T46" fmla="*/ 16 w 211"/>
                <a:gd name="T47" fmla="*/ 109 h 117"/>
                <a:gd name="T48" fmla="*/ 39 w 211"/>
                <a:gd name="T49" fmla="*/ 111 h 117"/>
                <a:gd name="T50" fmla="*/ 20 w 211"/>
                <a:gd name="T51" fmla="*/ 100 h 117"/>
                <a:gd name="T52" fmla="*/ 16 w 211"/>
                <a:gd name="T53" fmla="*/ 67 h 117"/>
                <a:gd name="T54" fmla="*/ 25 w 211"/>
                <a:gd name="T55" fmla="*/ 45 h 117"/>
                <a:gd name="T56" fmla="*/ 24 w 211"/>
                <a:gd name="T57" fmla="*/ 59 h 117"/>
                <a:gd name="T58" fmla="*/ 53 w 211"/>
                <a:gd name="T59" fmla="*/ 117 h 117"/>
                <a:gd name="T60" fmla="*/ 51 w 211"/>
                <a:gd name="T61" fmla="*/ 65 h 117"/>
                <a:gd name="T62" fmla="*/ 82 w 211"/>
                <a:gd name="T63" fmla="*/ 107 h 117"/>
                <a:gd name="T64" fmla="*/ 73 w 211"/>
                <a:gd name="T65" fmla="*/ 61 h 117"/>
                <a:gd name="T66" fmla="*/ 58 w 211"/>
                <a:gd name="T67" fmla="*/ 45 h 117"/>
                <a:gd name="T68" fmla="*/ 83 w 211"/>
                <a:gd name="T69" fmla="*/ 47 h 117"/>
                <a:gd name="T70" fmla="*/ 204 w 211"/>
                <a:gd name="T71" fmla="*/ 45 h 117"/>
                <a:gd name="T72" fmla="*/ 208 w 211"/>
                <a:gd name="T73" fmla="*/ 40 h 117"/>
                <a:gd name="T74" fmla="*/ 207 w 211"/>
                <a:gd name="T75" fmla="*/ 32 h 117"/>
                <a:gd name="T76" fmla="*/ 57 w 211"/>
                <a:gd name="T77" fmla="*/ 29 h 117"/>
                <a:gd name="T78" fmla="*/ 64 w 211"/>
                <a:gd name="T79" fmla="*/ 3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1" h="117">
                  <a:moveTo>
                    <a:pt x="207" y="32"/>
                  </a:moveTo>
                  <a:cubicBezTo>
                    <a:pt x="164" y="32"/>
                    <a:pt x="164" y="32"/>
                    <a:pt x="164" y="32"/>
                  </a:cubicBezTo>
                  <a:cubicBezTo>
                    <a:pt x="162" y="32"/>
                    <a:pt x="160" y="34"/>
                    <a:pt x="160" y="36"/>
                  </a:cubicBezTo>
                  <a:cubicBezTo>
                    <a:pt x="160" y="36"/>
                    <a:pt x="160" y="36"/>
                    <a:pt x="160" y="37"/>
                  </a:cubicBezTo>
                  <a:cubicBezTo>
                    <a:pt x="88" y="37"/>
                    <a:pt x="88" y="37"/>
                    <a:pt x="88" y="37"/>
                  </a:cubicBezTo>
                  <a:cubicBezTo>
                    <a:pt x="89" y="35"/>
                    <a:pt x="89" y="34"/>
                    <a:pt x="90" y="33"/>
                  </a:cubicBezTo>
                  <a:cubicBezTo>
                    <a:pt x="84" y="31"/>
                    <a:pt x="71" y="25"/>
                    <a:pt x="71" y="25"/>
                  </a:cubicBezTo>
                  <a:cubicBezTo>
                    <a:pt x="57" y="6"/>
                    <a:pt x="57" y="6"/>
                    <a:pt x="57" y="6"/>
                  </a:cubicBezTo>
                  <a:cubicBezTo>
                    <a:pt x="54" y="8"/>
                    <a:pt x="54" y="8"/>
                    <a:pt x="54" y="8"/>
                  </a:cubicBezTo>
                  <a:cubicBezTo>
                    <a:pt x="56" y="13"/>
                    <a:pt x="56" y="13"/>
                    <a:pt x="56" y="13"/>
                  </a:cubicBezTo>
                  <a:cubicBezTo>
                    <a:pt x="51" y="28"/>
                    <a:pt x="51" y="28"/>
                    <a:pt x="51" y="28"/>
                  </a:cubicBezTo>
                  <a:cubicBezTo>
                    <a:pt x="51" y="6"/>
                    <a:pt x="51" y="6"/>
                    <a:pt x="51" y="6"/>
                  </a:cubicBezTo>
                  <a:cubicBezTo>
                    <a:pt x="52" y="5"/>
                    <a:pt x="52" y="5"/>
                    <a:pt x="52" y="5"/>
                  </a:cubicBezTo>
                  <a:cubicBezTo>
                    <a:pt x="51" y="0"/>
                    <a:pt x="51" y="0"/>
                    <a:pt x="51" y="0"/>
                  </a:cubicBezTo>
                  <a:cubicBezTo>
                    <a:pt x="48" y="0"/>
                    <a:pt x="48" y="0"/>
                    <a:pt x="48" y="0"/>
                  </a:cubicBezTo>
                  <a:cubicBezTo>
                    <a:pt x="47" y="5"/>
                    <a:pt x="47" y="5"/>
                    <a:pt x="47" y="5"/>
                  </a:cubicBezTo>
                  <a:cubicBezTo>
                    <a:pt x="48" y="6"/>
                    <a:pt x="48" y="6"/>
                    <a:pt x="48" y="6"/>
                  </a:cubicBezTo>
                  <a:cubicBezTo>
                    <a:pt x="47" y="28"/>
                    <a:pt x="47" y="28"/>
                    <a:pt x="47" y="28"/>
                  </a:cubicBezTo>
                  <a:cubicBezTo>
                    <a:pt x="43" y="12"/>
                    <a:pt x="43" y="12"/>
                    <a:pt x="43" y="12"/>
                  </a:cubicBezTo>
                  <a:cubicBezTo>
                    <a:pt x="45" y="8"/>
                    <a:pt x="45" y="8"/>
                    <a:pt x="45" y="8"/>
                  </a:cubicBezTo>
                  <a:cubicBezTo>
                    <a:pt x="42" y="5"/>
                    <a:pt x="42" y="5"/>
                    <a:pt x="42" y="5"/>
                  </a:cubicBezTo>
                  <a:cubicBezTo>
                    <a:pt x="44" y="1"/>
                    <a:pt x="44" y="1"/>
                    <a:pt x="44" y="1"/>
                  </a:cubicBezTo>
                  <a:cubicBezTo>
                    <a:pt x="44" y="1"/>
                    <a:pt x="44" y="1"/>
                    <a:pt x="44" y="1"/>
                  </a:cubicBezTo>
                  <a:cubicBezTo>
                    <a:pt x="41" y="1"/>
                    <a:pt x="39" y="1"/>
                    <a:pt x="34" y="1"/>
                  </a:cubicBezTo>
                  <a:cubicBezTo>
                    <a:pt x="33" y="1"/>
                    <a:pt x="29" y="3"/>
                    <a:pt x="27" y="5"/>
                  </a:cubicBezTo>
                  <a:cubicBezTo>
                    <a:pt x="17" y="14"/>
                    <a:pt x="17" y="14"/>
                    <a:pt x="17" y="14"/>
                  </a:cubicBezTo>
                  <a:cubicBezTo>
                    <a:pt x="12" y="19"/>
                    <a:pt x="12" y="19"/>
                    <a:pt x="12" y="19"/>
                  </a:cubicBezTo>
                  <a:cubicBezTo>
                    <a:pt x="9" y="21"/>
                    <a:pt x="9" y="21"/>
                    <a:pt x="9" y="21"/>
                  </a:cubicBezTo>
                  <a:cubicBezTo>
                    <a:pt x="8" y="22"/>
                    <a:pt x="8" y="22"/>
                    <a:pt x="8" y="22"/>
                  </a:cubicBezTo>
                  <a:cubicBezTo>
                    <a:pt x="8" y="22"/>
                    <a:pt x="8" y="22"/>
                    <a:pt x="8" y="22"/>
                  </a:cubicBezTo>
                  <a:cubicBezTo>
                    <a:pt x="8" y="22"/>
                    <a:pt x="8" y="22"/>
                    <a:pt x="8" y="22"/>
                  </a:cubicBezTo>
                  <a:cubicBezTo>
                    <a:pt x="8" y="22"/>
                    <a:pt x="8" y="22"/>
                    <a:pt x="8" y="22"/>
                  </a:cubicBezTo>
                  <a:cubicBezTo>
                    <a:pt x="9" y="27"/>
                    <a:pt x="6" y="10"/>
                    <a:pt x="11" y="34"/>
                  </a:cubicBezTo>
                  <a:cubicBezTo>
                    <a:pt x="11" y="34"/>
                    <a:pt x="11" y="34"/>
                    <a:pt x="11" y="34"/>
                  </a:cubicBezTo>
                  <a:cubicBezTo>
                    <a:pt x="11" y="34"/>
                    <a:pt x="11" y="34"/>
                    <a:pt x="11" y="34"/>
                  </a:cubicBezTo>
                  <a:cubicBezTo>
                    <a:pt x="11" y="34"/>
                    <a:pt x="11" y="34"/>
                    <a:pt x="11" y="34"/>
                  </a:cubicBezTo>
                  <a:cubicBezTo>
                    <a:pt x="13" y="35"/>
                    <a:pt x="13" y="35"/>
                    <a:pt x="13" y="35"/>
                  </a:cubicBezTo>
                  <a:cubicBezTo>
                    <a:pt x="19" y="37"/>
                    <a:pt x="19" y="37"/>
                    <a:pt x="19" y="37"/>
                  </a:cubicBezTo>
                  <a:cubicBezTo>
                    <a:pt x="14" y="39"/>
                    <a:pt x="8" y="42"/>
                    <a:pt x="5" y="49"/>
                  </a:cubicBezTo>
                  <a:cubicBezTo>
                    <a:pt x="0" y="59"/>
                    <a:pt x="5" y="66"/>
                    <a:pt x="8" y="72"/>
                  </a:cubicBezTo>
                  <a:cubicBezTo>
                    <a:pt x="10" y="75"/>
                    <a:pt x="12" y="79"/>
                    <a:pt x="13" y="82"/>
                  </a:cubicBezTo>
                  <a:cubicBezTo>
                    <a:pt x="14" y="88"/>
                    <a:pt x="12" y="96"/>
                    <a:pt x="10" y="101"/>
                  </a:cubicBezTo>
                  <a:cubicBezTo>
                    <a:pt x="8" y="102"/>
                    <a:pt x="7" y="103"/>
                    <a:pt x="5" y="104"/>
                  </a:cubicBezTo>
                  <a:cubicBezTo>
                    <a:pt x="2" y="106"/>
                    <a:pt x="1" y="109"/>
                    <a:pt x="2" y="110"/>
                  </a:cubicBezTo>
                  <a:cubicBezTo>
                    <a:pt x="2" y="111"/>
                    <a:pt x="2" y="114"/>
                    <a:pt x="6" y="115"/>
                  </a:cubicBezTo>
                  <a:cubicBezTo>
                    <a:pt x="6" y="115"/>
                    <a:pt x="7" y="115"/>
                    <a:pt x="8" y="115"/>
                  </a:cubicBezTo>
                  <a:cubicBezTo>
                    <a:pt x="10" y="115"/>
                    <a:pt x="11" y="115"/>
                    <a:pt x="13" y="113"/>
                  </a:cubicBezTo>
                  <a:cubicBezTo>
                    <a:pt x="14" y="112"/>
                    <a:pt x="15" y="111"/>
                    <a:pt x="16" y="109"/>
                  </a:cubicBezTo>
                  <a:cubicBezTo>
                    <a:pt x="21" y="108"/>
                    <a:pt x="27" y="109"/>
                    <a:pt x="33" y="112"/>
                  </a:cubicBezTo>
                  <a:cubicBezTo>
                    <a:pt x="35" y="113"/>
                    <a:pt x="38" y="113"/>
                    <a:pt x="39" y="111"/>
                  </a:cubicBezTo>
                  <a:cubicBezTo>
                    <a:pt x="40" y="109"/>
                    <a:pt x="39" y="106"/>
                    <a:pt x="37" y="105"/>
                  </a:cubicBezTo>
                  <a:cubicBezTo>
                    <a:pt x="32" y="101"/>
                    <a:pt x="25" y="100"/>
                    <a:pt x="20" y="100"/>
                  </a:cubicBezTo>
                  <a:cubicBezTo>
                    <a:pt x="22" y="93"/>
                    <a:pt x="22" y="86"/>
                    <a:pt x="21" y="81"/>
                  </a:cubicBezTo>
                  <a:cubicBezTo>
                    <a:pt x="21" y="76"/>
                    <a:pt x="18" y="71"/>
                    <a:pt x="16" y="67"/>
                  </a:cubicBezTo>
                  <a:cubicBezTo>
                    <a:pt x="12" y="61"/>
                    <a:pt x="10" y="58"/>
                    <a:pt x="12" y="53"/>
                  </a:cubicBezTo>
                  <a:cubicBezTo>
                    <a:pt x="15" y="47"/>
                    <a:pt x="21" y="45"/>
                    <a:pt x="25" y="45"/>
                  </a:cubicBezTo>
                  <a:cubicBezTo>
                    <a:pt x="25" y="50"/>
                    <a:pt x="24" y="54"/>
                    <a:pt x="24" y="59"/>
                  </a:cubicBezTo>
                  <a:cubicBezTo>
                    <a:pt x="24" y="59"/>
                    <a:pt x="24" y="59"/>
                    <a:pt x="24" y="59"/>
                  </a:cubicBezTo>
                  <a:cubicBezTo>
                    <a:pt x="27" y="59"/>
                    <a:pt x="29" y="59"/>
                    <a:pt x="32" y="60"/>
                  </a:cubicBezTo>
                  <a:cubicBezTo>
                    <a:pt x="39" y="79"/>
                    <a:pt x="46" y="98"/>
                    <a:pt x="53" y="117"/>
                  </a:cubicBezTo>
                  <a:cubicBezTo>
                    <a:pt x="67" y="113"/>
                    <a:pt x="67" y="113"/>
                    <a:pt x="67" y="113"/>
                  </a:cubicBezTo>
                  <a:cubicBezTo>
                    <a:pt x="64" y="100"/>
                    <a:pt x="56" y="78"/>
                    <a:pt x="51" y="65"/>
                  </a:cubicBezTo>
                  <a:cubicBezTo>
                    <a:pt x="57" y="70"/>
                    <a:pt x="64" y="74"/>
                    <a:pt x="65" y="78"/>
                  </a:cubicBezTo>
                  <a:cubicBezTo>
                    <a:pt x="82" y="107"/>
                    <a:pt x="82" y="107"/>
                    <a:pt x="82" y="107"/>
                  </a:cubicBezTo>
                  <a:cubicBezTo>
                    <a:pt x="95" y="100"/>
                    <a:pt x="95" y="100"/>
                    <a:pt x="95" y="100"/>
                  </a:cubicBezTo>
                  <a:cubicBezTo>
                    <a:pt x="88" y="89"/>
                    <a:pt x="84" y="77"/>
                    <a:pt x="73" y="61"/>
                  </a:cubicBezTo>
                  <a:cubicBezTo>
                    <a:pt x="67" y="56"/>
                    <a:pt x="62" y="52"/>
                    <a:pt x="58" y="49"/>
                  </a:cubicBezTo>
                  <a:cubicBezTo>
                    <a:pt x="58" y="48"/>
                    <a:pt x="58" y="46"/>
                    <a:pt x="58" y="45"/>
                  </a:cubicBezTo>
                  <a:cubicBezTo>
                    <a:pt x="80" y="45"/>
                    <a:pt x="80" y="45"/>
                    <a:pt x="80" y="45"/>
                  </a:cubicBezTo>
                  <a:cubicBezTo>
                    <a:pt x="81" y="46"/>
                    <a:pt x="82" y="46"/>
                    <a:pt x="83" y="47"/>
                  </a:cubicBezTo>
                  <a:cubicBezTo>
                    <a:pt x="83" y="46"/>
                    <a:pt x="84" y="46"/>
                    <a:pt x="84" y="45"/>
                  </a:cubicBezTo>
                  <a:cubicBezTo>
                    <a:pt x="204" y="45"/>
                    <a:pt x="204" y="45"/>
                    <a:pt x="204" y="45"/>
                  </a:cubicBezTo>
                  <a:cubicBezTo>
                    <a:pt x="206" y="45"/>
                    <a:pt x="208" y="43"/>
                    <a:pt x="208" y="41"/>
                  </a:cubicBezTo>
                  <a:cubicBezTo>
                    <a:pt x="208" y="41"/>
                    <a:pt x="208" y="40"/>
                    <a:pt x="208" y="40"/>
                  </a:cubicBezTo>
                  <a:cubicBezTo>
                    <a:pt x="210" y="40"/>
                    <a:pt x="211" y="38"/>
                    <a:pt x="211" y="36"/>
                  </a:cubicBezTo>
                  <a:cubicBezTo>
                    <a:pt x="211" y="34"/>
                    <a:pt x="209" y="32"/>
                    <a:pt x="207" y="32"/>
                  </a:cubicBezTo>
                  <a:close/>
                  <a:moveTo>
                    <a:pt x="57" y="37"/>
                  </a:moveTo>
                  <a:cubicBezTo>
                    <a:pt x="57" y="34"/>
                    <a:pt x="57" y="31"/>
                    <a:pt x="57" y="29"/>
                  </a:cubicBezTo>
                  <a:cubicBezTo>
                    <a:pt x="59" y="33"/>
                    <a:pt x="59" y="33"/>
                    <a:pt x="59" y="33"/>
                  </a:cubicBezTo>
                  <a:cubicBezTo>
                    <a:pt x="61" y="34"/>
                    <a:pt x="62" y="36"/>
                    <a:pt x="64" y="37"/>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 name="Group 31"/>
          <p:cNvGrpSpPr>
            <a:grpSpLocks noChangeAspect="1"/>
          </p:cNvGrpSpPr>
          <p:nvPr/>
        </p:nvGrpSpPr>
        <p:grpSpPr bwMode="auto">
          <a:xfrm>
            <a:off x="4791504" y="1664976"/>
            <a:ext cx="332495" cy="336606"/>
            <a:chOff x="-807" y="1336"/>
            <a:chExt cx="1132" cy="1146"/>
          </a:xfrm>
          <a:solidFill>
            <a:schemeClr val="bg1"/>
          </a:solidFill>
        </p:grpSpPr>
        <p:sp>
          <p:nvSpPr>
            <p:cNvPr id="13" name="Freeform 32"/>
            <p:cNvSpPr/>
            <p:nvPr/>
          </p:nvSpPr>
          <p:spPr bwMode="auto">
            <a:xfrm>
              <a:off x="-490" y="1552"/>
              <a:ext cx="384" cy="775"/>
            </a:xfrm>
            <a:custGeom>
              <a:avLst/>
              <a:gdLst>
                <a:gd name="T0" fmla="*/ 101 w 384"/>
                <a:gd name="T1" fmla="*/ 775 h 775"/>
                <a:gd name="T2" fmla="*/ 283 w 384"/>
                <a:gd name="T3" fmla="*/ 775 h 775"/>
                <a:gd name="T4" fmla="*/ 283 w 384"/>
                <a:gd name="T5" fmla="*/ 195 h 775"/>
                <a:gd name="T6" fmla="*/ 384 w 384"/>
                <a:gd name="T7" fmla="*/ 195 h 775"/>
                <a:gd name="T8" fmla="*/ 188 w 384"/>
                <a:gd name="T9" fmla="*/ 0 h 775"/>
                <a:gd name="T10" fmla="*/ 0 w 384"/>
                <a:gd name="T11" fmla="*/ 195 h 775"/>
                <a:gd name="T12" fmla="*/ 101 w 384"/>
                <a:gd name="T13" fmla="*/ 195 h 775"/>
                <a:gd name="T14" fmla="*/ 101 w 384"/>
                <a:gd name="T15" fmla="*/ 775 h 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775">
                  <a:moveTo>
                    <a:pt x="101" y="775"/>
                  </a:moveTo>
                  <a:lnTo>
                    <a:pt x="283" y="775"/>
                  </a:lnTo>
                  <a:lnTo>
                    <a:pt x="283" y="195"/>
                  </a:lnTo>
                  <a:lnTo>
                    <a:pt x="384" y="195"/>
                  </a:lnTo>
                  <a:lnTo>
                    <a:pt x="188" y="0"/>
                  </a:lnTo>
                  <a:lnTo>
                    <a:pt x="0" y="195"/>
                  </a:lnTo>
                  <a:lnTo>
                    <a:pt x="101" y="195"/>
                  </a:lnTo>
                  <a:lnTo>
                    <a:pt x="101" y="7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33"/>
            <p:cNvSpPr/>
            <p:nvPr/>
          </p:nvSpPr>
          <p:spPr bwMode="auto">
            <a:xfrm>
              <a:off x="-800" y="1855"/>
              <a:ext cx="377" cy="472"/>
            </a:xfrm>
            <a:custGeom>
              <a:avLst/>
              <a:gdLst>
                <a:gd name="T0" fmla="*/ 101 w 377"/>
                <a:gd name="T1" fmla="*/ 472 h 472"/>
                <a:gd name="T2" fmla="*/ 276 w 377"/>
                <a:gd name="T3" fmla="*/ 472 h 472"/>
                <a:gd name="T4" fmla="*/ 276 w 377"/>
                <a:gd name="T5" fmla="*/ 196 h 472"/>
                <a:gd name="T6" fmla="*/ 377 w 377"/>
                <a:gd name="T7" fmla="*/ 196 h 472"/>
                <a:gd name="T8" fmla="*/ 188 w 377"/>
                <a:gd name="T9" fmla="*/ 0 h 472"/>
                <a:gd name="T10" fmla="*/ 0 w 377"/>
                <a:gd name="T11" fmla="*/ 196 h 472"/>
                <a:gd name="T12" fmla="*/ 101 w 377"/>
                <a:gd name="T13" fmla="*/ 196 h 472"/>
                <a:gd name="T14" fmla="*/ 101 w 377"/>
                <a:gd name="T15" fmla="*/ 472 h 4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7" h="472">
                  <a:moveTo>
                    <a:pt x="101" y="472"/>
                  </a:moveTo>
                  <a:lnTo>
                    <a:pt x="276" y="472"/>
                  </a:lnTo>
                  <a:lnTo>
                    <a:pt x="276" y="196"/>
                  </a:lnTo>
                  <a:lnTo>
                    <a:pt x="377" y="196"/>
                  </a:lnTo>
                  <a:lnTo>
                    <a:pt x="188" y="0"/>
                  </a:lnTo>
                  <a:lnTo>
                    <a:pt x="0" y="196"/>
                  </a:lnTo>
                  <a:lnTo>
                    <a:pt x="101" y="196"/>
                  </a:lnTo>
                  <a:lnTo>
                    <a:pt x="101" y="4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Rectangle 34"/>
            <p:cNvSpPr>
              <a:spLocks noChangeArrowheads="1"/>
            </p:cNvSpPr>
            <p:nvPr/>
          </p:nvSpPr>
          <p:spPr bwMode="auto">
            <a:xfrm>
              <a:off x="-807" y="2374"/>
              <a:ext cx="1132" cy="1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 name="Oval 35"/>
            <p:cNvSpPr>
              <a:spLocks noChangeArrowheads="1"/>
            </p:cNvSpPr>
            <p:nvPr/>
          </p:nvSpPr>
          <p:spPr bwMode="auto">
            <a:xfrm>
              <a:off x="22" y="1336"/>
              <a:ext cx="155" cy="19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36"/>
            <p:cNvSpPr/>
            <p:nvPr/>
          </p:nvSpPr>
          <p:spPr bwMode="auto">
            <a:xfrm>
              <a:off x="-86" y="1545"/>
              <a:ext cx="364" cy="782"/>
            </a:xfrm>
            <a:custGeom>
              <a:avLst/>
              <a:gdLst>
                <a:gd name="T0" fmla="*/ 7 w 54"/>
                <a:gd name="T1" fmla="*/ 61 h 116"/>
                <a:gd name="T2" fmla="*/ 8 w 54"/>
                <a:gd name="T3" fmla="*/ 61 h 116"/>
                <a:gd name="T4" fmla="*/ 9 w 54"/>
                <a:gd name="T5" fmla="*/ 61 h 116"/>
                <a:gd name="T6" fmla="*/ 11 w 54"/>
                <a:gd name="T7" fmla="*/ 116 h 116"/>
                <a:gd name="T8" fmla="*/ 26 w 54"/>
                <a:gd name="T9" fmla="*/ 116 h 116"/>
                <a:gd name="T10" fmla="*/ 26 w 54"/>
                <a:gd name="T11" fmla="*/ 61 h 116"/>
                <a:gd name="T12" fmla="*/ 28 w 54"/>
                <a:gd name="T13" fmla="*/ 61 h 116"/>
                <a:gd name="T14" fmla="*/ 30 w 54"/>
                <a:gd name="T15" fmla="*/ 116 h 116"/>
                <a:gd name="T16" fmla="*/ 45 w 54"/>
                <a:gd name="T17" fmla="*/ 116 h 116"/>
                <a:gd name="T18" fmla="*/ 45 w 54"/>
                <a:gd name="T19" fmla="*/ 61 h 116"/>
                <a:gd name="T20" fmla="*/ 46 w 54"/>
                <a:gd name="T21" fmla="*/ 61 h 116"/>
                <a:gd name="T22" fmla="*/ 47 w 54"/>
                <a:gd name="T23" fmla="*/ 61 h 116"/>
                <a:gd name="T24" fmla="*/ 47 w 54"/>
                <a:gd name="T25" fmla="*/ 61 h 116"/>
                <a:gd name="T26" fmla="*/ 54 w 54"/>
                <a:gd name="T27" fmla="*/ 61 h 116"/>
                <a:gd name="T28" fmla="*/ 50 w 54"/>
                <a:gd name="T29" fmla="*/ 8 h 116"/>
                <a:gd name="T30" fmla="*/ 43 w 54"/>
                <a:gd name="T31" fmla="*/ 1 h 116"/>
                <a:gd name="T32" fmla="*/ 37 w 54"/>
                <a:gd name="T33" fmla="*/ 0 h 116"/>
                <a:gd name="T34" fmla="*/ 37 w 54"/>
                <a:gd name="T35" fmla="*/ 1 h 116"/>
                <a:gd name="T36" fmla="*/ 41 w 54"/>
                <a:gd name="T37" fmla="*/ 5 h 116"/>
                <a:gd name="T38" fmla="*/ 36 w 54"/>
                <a:gd name="T39" fmla="*/ 8 h 116"/>
                <a:gd name="T40" fmla="*/ 38 w 54"/>
                <a:gd name="T41" fmla="*/ 12 h 116"/>
                <a:gd name="T42" fmla="*/ 31 w 54"/>
                <a:gd name="T43" fmla="*/ 28 h 116"/>
                <a:gd name="T44" fmla="*/ 30 w 54"/>
                <a:gd name="T45" fmla="*/ 6 h 116"/>
                <a:gd name="T46" fmla="*/ 31 w 54"/>
                <a:gd name="T47" fmla="*/ 5 h 116"/>
                <a:gd name="T48" fmla="*/ 30 w 54"/>
                <a:gd name="T49" fmla="*/ 0 h 116"/>
                <a:gd name="T50" fmla="*/ 25 w 54"/>
                <a:gd name="T51" fmla="*/ 0 h 116"/>
                <a:gd name="T52" fmla="*/ 23 w 54"/>
                <a:gd name="T53" fmla="*/ 5 h 116"/>
                <a:gd name="T54" fmla="*/ 24 w 54"/>
                <a:gd name="T55" fmla="*/ 6 h 116"/>
                <a:gd name="T56" fmla="*/ 23 w 54"/>
                <a:gd name="T57" fmla="*/ 29 h 116"/>
                <a:gd name="T58" fmla="*/ 16 w 54"/>
                <a:gd name="T59" fmla="*/ 12 h 116"/>
                <a:gd name="T60" fmla="*/ 18 w 54"/>
                <a:gd name="T61" fmla="*/ 8 h 116"/>
                <a:gd name="T62" fmla="*/ 13 w 54"/>
                <a:gd name="T63" fmla="*/ 5 h 116"/>
                <a:gd name="T64" fmla="*/ 17 w 54"/>
                <a:gd name="T65" fmla="*/ 1 h 116"/>
                <a:gd name="T66" fmla="*/ 17 w 54"/>
                <a:gd name="T67" fmla="*/ 0 h 116"/>
                <a:gd name="T68" fmla="*/ 11 w 54"/>
                <a:gd name="T69" fmla="*/ 1 h 116"/>
                <a:gd name="T70" fmla="*/ 4 w 54"/>
                <a:gd name="T71" fmla="*/ 8 h 116"/>
                <a:gd name="T72" fmla="*/ 0 w 54"/>
                <a:gd name="T73" fmla="*/ 61 h 116"/>
                <a:gd name="T74" fmla="*/ 7 w 54"/>
                <a:gd name="T75" fmla="*/ 61 h 116"/>
                <a:gd name="T76" fmla="*/ 7 w 54"/>
                <a:gd name="T77" fmla="*/ 6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116">
                  <a:moveTo>
                    <a:pt x="7" y="61"/>
                  </a:moveTo>
                  <a:cubicBezTo>
                    <a:pt x="8" y="61"/>
                    <a:pt x="8" y="61"/>
                    <a:pt x="8" y="61"/>
                  </a:cubicBezTo>
                  <a:cubicBezTo>
                    <a:pt x="8" y="61"/>
                    <a:pt x="9" y="61"/>
                    <a:pt x="9" y="61"/>
                  </a:cubicBezTo>
                  <a:cubicBezTo>
                    <a:pt x="11" y="116"/>
                    <a:pt x="11" y="116"/>
                    <a:pt x="11" y="116"/>
                  </a:cubicBezTo>
                  <a:cubicBezTo>
                    <a:pt x="26" y="116"/>
                    <a:pt x="26" y="116"/>
                    <a:pt x="26" y="116"/>
                  </a:cubicBezTo>
                  <a:cubicBezTo>
                    <a:pt x="27" y="100"/>
                    <a:pt x="27" y="72"/>
                    <a:pt x="26" y="61"/>
                  </a:cubicBezTo>
                  <a:cubicBezTo>
                    <a:pt x="27" y="61"/>
                    <a:pt x="27" y="61"/>
                    <a:pt x="28" y="61"/>
                  </a:cubicBezTo>
                  <a:cubicBezTo>
                    <a:pt x="30" y="116"/>
                    <a:pt x="30" y="116"/>
                    <a:pt x="30" y="116"/>
                  </a:cubicBezTo>
                  <a:cubicBezTo>
                    <a:pt x="45" y="116"/>
                    <a:pt x="45" y="116"/>
                    <a:pt x="45" y="116"/>
                  </a:cubicBezTo>
                  <a:cubicBezTo>
                    <a:pt x="46" y="100"/>
                    <a:pt x="45" y="72"/>
                    <a:pt x="45" y="61"/>
                  </a:cubicBezTo>
                  <a:cubicBezTo>
                    <a:pt x="46" y="61"/>
                    <a:pt x="46" y="61"/>
                    <a:pt x="46" y="61"/>
                  </a:cubicBezTo>
                  <a:cubicBezTo>
                    <a:pt x="46" y="61"/>
                    <a:pt x="47" y="61"/>
                    <a:pt x="47" y="61"/>
                  </a:cubicBezTo>
                  <a:cubicBezTo>
                    <a:pt x="47" y="61"/>
                    <a:pt x="47" y="61"/>
                    <a:pt x="47" y="61"/>
                  </a:cubicBezTo>
                  <a:cubicBezTo>
                    <a:pt x="49" y="61"/>
                    <a:pt x="52" y="61"/>
                    <a:pt x="54" y="61"/>
                  </a:cubicBezTo>
                  <a:cubicBezTo>
                    <a:pt x="50" y="8"/>
                    <a:pt x="50" y="8"/>
                    <a:pt x="50" y="8"/>
                  </a:cubicBezTo>
                  <a:cubicBezTo>
                    <a:pt x="50" y="4"/>
                    <a:pt x="47" y="1"/>
                    <a:pt x="43" y="1"/>
                  </a:cubicBezTo>
                  <a:cubicBezTo>
                    <a:pt x="43" y="1"/>
                    <a:pt x="38" y="1"/>
                    <a:pt x="37" y="0"/>
                  </a:cubicBezTo>
                  <a:cubicBezTo>
                    <a:pt x="37" y="1"/>
                    <a:pt x="37" y="1"/>
                    <a:pt x="37" y="1"/>
                  </a:cubicBezTo>
                  <a:cubicBezTo>
                    <a:pt x="41" y="5"/>
                    <a:pt x="41" y="5"/>
                    <a:pt x="41" y="5"/>
                  </a:cubicBezTo>
                  <a:cubicBezTo>
                    <a:pt x="36" y="8"/>
                    <a:pt x="36" y="8"/>
                    <a:pt x="36" y="8"/>
                  </a:cubicBezTo>
                  <a:cubicBezTo>
                    <a:pt x="38" y="12"/>
                    <a:pt x="38" y="12"/>
                    <a:pt x="38" y="12"/>
                  </a:cubicBezTo>
                  <a:cubicBezTo>
                    <a:pt x="31" y="28"/>
                    <a:pt x="31" y="28"/>
                    <a:pt x="31" y="28"/>
                  </a:cubicBezTo>
                  <a:cubicBezTo>
                    <a:pt x="30" y="6"/>
                    <a:pt x="30" y="6"/>
                    <a:pt x="30" y="6"/>
                  </a:cubicBezTo>
                  <a:cubicBezTo>
                    <a:pt x="31" y="5"/>
                    <a:pt x="31" y="5"/>
                    <a:pt x="31" y="5"/>
                  </a:cubicBezTo>
                  <a:cubicBezTo>
                    <a:pt x="30" y="0"/>
                    <a:pt x="30" y="0"/>
                    <a:pt x="30" y="0"/>
                  </a:cubicBezTo>
                  <a:cubicBezTo>
                    <a:pt x="25" y="0"/>
                    <a:pt x="25" y="0"/>
                    <a:pt x="25" y="0"/>
                  </a:cubicBezTo>
                  <a:cubicBezTo>
                    <a:pt x="23" y="5"/>
                    <a:pt x="23" y="5"/>
                    <a:pt x="23" y="5"/>
                  </a:cubicBezTo>
                  <a:cubicBezTo>
                    <a:pt x="24" y="6"/>
                    <a:pt x="24" y="6"/>
                    <a:pt x="24" y="6"/>
                  </a:cubicBezTo>
                  <a:cubicBezTo>
                    <a:pt x="23" y="29"/>
                    <a:pt x="23" y="29"/>
                    <a:pt x="23" y="29"/>
                  </a:cubicBezTo>
                  <a:cubicBezTo>
                    <a:pt x="16" y="12"/>
                    <a:pt x="16" y="12"/>
                    <a:pt x="16" y="12"/>
                  </a:cubicBezTo>
                  <a:cubicBezTo>
                    <a:pt x="18" y="8"/>
                    <a:pt x="18" y="8"/>
                    <a:pt x="18" y="8"/>
                  </a:cubicBezTo>
                  <a:cubicBezTo>
                    <a:pt x="13" y="5"/>
                    <a:pt x="13" y="5"/>
                    <a:pt x="13" y="5"/>
                  </a:cubicBezTo>
                  <a:cubicBezTo>
                    <a:pt x="17" y="1"/>
                    <a:pt x="17" y="1"/>
                    <a:pt x="17" y="1"/>
                  </a:cubicBezTo>
                  <a:cubicBezTo>
                    <a:pt x="17" y="0"/>
                    <a:pt x="17" y="0"/>
                    <a:pt x="17" y="0"/>
                  </a:cubicBezTo>
                  <a:cubicBezTo>
                    <a:pt x="16" y="1"/>
                    <a:pt x="11" y="1"/>
                    <a:pt x="11" y="1"/>
                  </a:cubicBezTo>
                  <a:cubicBezTo>
                    <a:pt x="8" y="1"/>
                    <a:pt x="5" y="4"/>
                    <a:pt x="4" y="8"/>
                  </a:cubicBezTo>
                  <a:cubicBezTo>
                    <a:pt x="0" y="61"/>
                    <a:pt x="0" y="61"/>
                    <a:pt x="0" y="61"/>
                  </a:cubicBezTo>
                  <a:cubicBezTo>
                    <a:pt x="3" y="61"/>
                    <a:pt x="5" y="61"/>
                    <a:pt x="7" y="61"/>
                  </a:cubicBezTo>
                  <a:cubicBezTo>
                    <a:pt x="7" y="61"/>
                    <a:pt x="7" y="61"/>
                    <a:pt x="7"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8" name="Group 39"/>
          <p:cNvGrpSpPr>
            <a:grpSpLocks noChangeAspect="1"/>
          </p:cNvGrpSpPr>
          <p:nvPr/>
        </p:nvGrpSpPr>
        <p:grpSpPr bwMode="auto">
          <a:xfrm>
            <a:off x="4766865" y="4053655"/>
            <a:ext cx="400344" cy="392707"/>
            <a:chOff x="3394" y="2854"/>
            <a:chExt cx="1363" cy="1337"/>
          </a:xfrm>
          <a:solidFill>
            <a:schemeClr val="bg1"/>
          </a:solidFill>
        </p:grpSpPr>
        <p:sp>
          <p:nvSpPr>
            <p:cNvPr id="19" name="Freeform 40"/>
            <p:cNvSpPr/>
            <p:nvPr/>
          </p:nvSpPr>
          <p:spPr bwMode="auto">
            <a:xfrm>
              <a:off x="3952" y="2854"/>
              <a:ext cx="188" cy="222"/>
            </a:xfrm>
            <a:custGeom>
              <a:avLst/>
              <a:gdLst>
                <a:gd name="T0" fmla="*/ 11 w 28"/>
                <a:gd name="T1" fmla="*/ 32 h 33"/>
                <a:gd name="T2" fmla="*/ 26 w 28"/>
                <a:gd name="T3" fmla="*/ 19 h 33"/>
                <a:gd name="T4" fmla="*/ 17 w 28"/>
                <a:gd name="T5" fmla="*/ 2 h 33"/>
                <a:gd name="T6" fmla="*/ 2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5" y="28"/>
                    <a:pt x="26" y="19"/>
                  </a:cubicBezTo>
                  <a:cubicBezTo>
                    <a:pt x="28" y="11"/>
                    <a:pt x="24" y="3"/>
                    <a:pt x="17" y="2"/>
                  </a:cubicBezTo>
                  <a:cubicBezTo>
                    <a:pt x="10" y="0"/>
                    <a:pt x="3" y="6"/>
                    <a:pt x="2" y="14"/>
                  </a:cubicBezTo>
                  <a:cubicBezTo>
                    <a:pt x="0" y="23"/>
                    <a:pt x="4" y="31"/>
                    <a:pt x="1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41"/>
            <p:cNvSpPr/>
            <p:nvPr/>
          </p:nvSpPr>
          <p:spPr bwMode="auto">
            <a:xfrm>
              <a:off x="3549" y="3049"/>
              <a:ext cx="846" cy="880"/>
            </a:xfrm>
            <a:custGeom>
              <a:avLst/>
              <a:gdLst>
                <a:gd name="T0" fmla="*/ 27 w 126"/>
                <a:gd name="T1" fmla="*/ 32 h 131"/>
                <a:gd name="T2" fmla="*/ 40 w 126"/>
                <a:gd name="T3" fmla="*/ 23 h 131"/>
                <a:gd name="T4" fmla="*/ 26 w 126"/>
                <a:gd name="T5" fmla="*/ 63 h 131"/>
                <a:gd name="T6" fmla="*/ 26 w 126"/>
                <a:gd name="T7" fmla="*/ 63 h 131"/>
                <a:gd name="T8" fmla="*/ 37 w 126"/>
                <a:gd name="T9" fmla="*/ 66 h 131"/>
                <a:gd name="T10" fmla="*/ 32 w 126"/>
                <a:gd name="T11" fmla="*/ 91 h 131"/>
                <a:gd name="T12" fmla="*/ 17 w 126"/>
                <a:gd name="T13" fmla="*/ 124 h 131"/>
                <a:gd name="T14" fmla="*/ 33 w 126"/>
                <a:gd name="T15" fmla="*/ 131 h 131"/>
                <a:gd name="T16" fmla="*/ 51 w 126"/>
                <a:gd name="T17" fmla="*/ 89 h 131"/>
                <a:gd name="T18" fmla="*/ 54 w 126"/>
                <a:gd name="T19" fmla="*/ 74 h 131"/>
                <a:gd name="T20" fmla="*/ 75 w 126"/>
                <a:gd name="T21" fmla="*/ 75 h 131"/>
                <a:gd name="T22" fmla="*/ 74 w 126"/>
                <a:gd name="T23" fmla="*/ 80 h 131"/>
                <a:gd name="T24" fmla="*/ 70 w 126"/>
                <a:gd name="T25" fmla="*/ 96 h 131"/>
                <a:gd name="T26" fmla="*/ 86 w 126"/>
                <a:gd name="T27" fmla="*/ 101 h 131"/>
                <a:gd name="T28" fmla="*/ 92 w 126"/>
                <a:gd name="T29" fmla="*/ 81 h 131"/>
                <a:gd name="T30" fmla="*/ 95 w 126"/>
                <a:gd name="T31" fmla="*/ 70 h 131"/>
                <a:gd name="T32" fmla="*/ 86 w 126"/>
                <a:gd name="T33" fmla="*/ 57 h 131"/>
                <a:gd name="T34" fmla="*/ 86 w 126"/>
                <a:gd name="T35" fmla="*/ 57 h 131"/>
                <a:gd name="T36" fmla="*/ 86 w 126"/>
                <a:gd name="T37" fmla="*/ 57 h 131"/>
                <a:gd name="T38" fmla="*/ 84 w 126"/>
                <a:gd name="T39" fmla="*/ 57 h 131"/>
                <a:gd name="T40" fmla="*/ 81 w 126"/>
                <a:gd name="T41" fmla="*/ 57 h 131"/>
                <a:gd name="T42" fmla="*/ 76 w 126"/>
                <a:gd name="T43" fmla="*/ 57 h 131"/>
                <a:gd name="T44" fmla="*/ 66 w 126"/>
                <a:gd name="T45" fmla="*/ 56 h 131"/>
                <a:gd name="T46" fmla="*/ 75 w 126"/>
                <a:gd name="T47" fmla="*/ 27 h 131"/>
                <a:gd name="T48" fmla="*/ 79 w 126"/>
                <a:gd name="T49" fmla="*/ 33 h 131"/>
                <a:gd name="T50" fmla="*/ 83 w 126"/>
                <a:gd name="T51" fmla="*/ 39 h 131"/>
                <a:gd name="T52" fmla="*/ 84 w 126"/>
                <a:gd name="T53" fmla="*/ 41 h 131"/>
                <a:gd name="T54" fmla="*/ 91 w 126"/>
                <a:gd name="T55" fmla="*/ 45 h 131"/>
                <a:gd name="T56" fmla="*/ 91 w 126"/>
                <a:gd name="T57" fmla="*/ 45 h 131"/>
                <a:gd name="T58" fmla="*/ 91 w 126"/>
                <a:gd name="T59" fmla="*/ 45 h 131"/>
                <a:gd name="T60" fmla="*/ 92 w 126"/>
                <a:gd name="T61" fmla="*/ 45 h 131"/>
                <a:gd name="T62" fmla="*/ 96 w 126"/>
                <a:gd name="T63" fmla="*/ 45 h 131"/>
                <a:gd name="T64" fmla="*/ 126 w 126"/>
                <a:gd name="T65" fmla="*/ 46 h 131"/>
                <a:gd name="T66" fmla="*/ 126 w 126"/>
                <a:gd name="T67" fmla="*/ 28 h 131"/>
                <a:gd name="T68" fmla="*/ 95 w 126"/>
                <a:gd name="T69" fmla="*/ 29 h 131"/>
                <a:gd name="T70" fmla="*/ 95 w 126"/>
                <a:gd name="T71" fmla="*/ 29 h 131"/>
                <a:gd name="T72" fmla="*/ 91 w 126"/>
                <a:gd name="T73" fmla="*/ 24 h 131"/>
                <a:gd name="T74" fmla="*/ 82 w 126"/>
                <a:gd name="T75" fmla="*/ 12 h 131"/>
                <a:gd name="T76" fmla="*/ 76 w 126"/>
                <a:gd name="T77" fmla="*/ 9 h 131"/>
                <a:gd name="T78" fmla="*/ 75 w 126"/>
                <a:gd name="T79" fmla="*/ 9 h 131"/>
                <a:gd name="T80" fmla="*/ 76 w 126"/>
                <a:gd name="T81" fmla="*/ 14 h 131"/>
                <a:gd name="T82" fmla="*/ 72 w 126"/>
                <a:gd name="T83" fmla="*/ 16 h 131"/>
                <a:gd name="T84" fmla="*/ 72 w 126"/>
                <a:gd name="T85" fmla="*/ 22 h 131"/>
                <a:gd name="T86" fmla="*/ 62 w 126"/>
                <a:gd name="T87" fmla="*/ 37 h 131"/>
                <a:gd name="T88" fmla="*/ 69 w 126"/>
                <a:gd name="T89" fmla="*/ 13 h 131"/>
                <a:gd name="T90" fmla="*/ 70 w 126"/>
                <a:gd name="T91" fmla="*/ 12 h 131"/>
                <a:gd name="T92" fmla="*/ 71 w 126"/>
                <a:gd name="T93" fmla="*/ 6 h 131"/>
                <a:gd name="T94" fmla="*/ 68 w 126"/>
                <a:gd name="T95" fmla="*/ 5 h 131"/>
                <a:gd name="T96" fmla="*/ 65 w 126"/>
                <a:gd name="T97" fmla="*/ 11 h 131"/>
                <a:gd name="T98" fmla="*/ 66 w 126"/>
                <a:gd name="T99" fmla="*/ 12 h 131"/>
                <a:gd name="T100" fmla="*/ 57 w 126"/>
                <a:gd name="T101" fmla="*/ 36 h 131"/>
                <a:gd name="T102" fmla="*/ 58 w 126"/>
                <a:gd name="T103" fmla="*/ 17 h 131"/>
                <a:gd name="T104" fmla="*/ 61 w 126"/>
                <a:gd name="T105" fmla="*/ 13 h 131"/>
                <a:gd name="T106" fmla="*/ 59 w 126"/>
                <a:gd name="T107" fmla="*/ 9 h 131"/>
                <a:gd name="T108" fmla="*/ 63 w 126"/>
                <a:gd name="T109" fmla="*/ 4 h 131"/>
                <a:gd name="T110" fmla="*/ 53 w 126"/>
                <a:gd name="T111" fmla="*/ 2 h 131"/>
                <a:gd name="T112" fmla="*/ 44 w 126"/>
                <a:gd name="T113" fmla="*/ 2 h 131"/>
                <a:gd name="T114" fmla="*/ 18 w 126"/>
                <a:gd name="T115" fmla="*/ 19 h 131"/>
                <a:gd name="T116" fmla="*/ 0 w 126"/>
                <a:gd name="T117" fmla="*/ 50 h 131"/>
                <a:gd name="T118" fmla="*/ 16 w 126"/>
                <a:gd name="T119" fmla="*/ 58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3"/>
                    <a:pt x="40" y="23"/>
                    <a:pt x="40" y="23"/>
                  </a:cubicBezTo>
                  <a:cubicBezTo>
                    <a:pt x="35" y="36"/>
                    <a:pt x="31" y="49"/>
                    <a:pt x="26" y="63"/>
                  </a:cubicBezTo>
                  <a:cubicBezTo>
                    <a:pt x="26" y="63"/>
                    <a:pt x="26" y="63"/>
                    <a:pt x="26" y="63"/>
                  </a:cubicBezTo>
                  <a:cubicBezTo>
                    <a:pt x="30" y="64"/>
                    <a:pt x="33" y="65"/>
                    <a:pt x="37" y="66"/>
                  </a:cubicBezTo>
                  <a:cubicBezTo>
                    <a:pt x="35" y="75"/>
                    <a:pt x="33" y="85"/>
                    <a:pt x="32" y="91"/>
                  </a:cubicBezTo>
                  <a:cubicBezTo>
                    <a:pt x="17" y="124"/>
                    <a:pt x="17" y="124"/>
                    <a:pt x="17" y="124"/>
                  </a:cubicBezTo>
                  <a:cubicBezTo>
                    <a:pt x="33" y="131"/>
                    <a:pt x="33" y="131"/>
                    <a:pt x="33" y="131"/>
                  </a:cubicBezTo>
                  <a:cubicBezTo>
                    <a:pt x="38" y="119"/>
                    <a:pt x="47" y="107"/>
                    <a:pt x="51" y="89"/>
                  </a:cubicBezTo>
                  <a:cubicBezTo>
                    <a:pt x="52" y="83"/>
                    <a:pt x="54" y="78"/>
                    <a:pt x="54" y="74"/>
                  </a:cubicBezTo>
                  <a:cubicBezTo>
                    <a:pt x="75" y="75"/>
                    <a:pt x="75" y="75"/>
                    <a:pt x="75" y="75"/>
                  </a:cubicBezTo>
                  <a:cubicBezTo>
                    <a:pt x="74" y="80"/>
                    <a:pt x="74" y="80"/>
                    <a:pt x="74" y="80"/>
                  </a:cubicBezTo>
                  <a:cubicBezTo>
                    <a:pt x="70" y="96"/>
                    <a:pt x="70" y="96"/>
                    <a:pt x="70" y="96"/>
                  </a:cubicBezTo>
                  <a:cubicBezTo>
                    <a:pt x="86" y="101"/>
                    <a:pt x="86" y="101"/>
                    <a:pt x="86" y="101"/>
                  </a:cubicBezTo>
                  <a:cubicBezTo>
                    <a:pt x="88" y="95"/>
                    <a:pt x="90" y="88"/>
                    <a:pt x="92" y="81"/>
                  </a:cubicBezTo>
                  <a:cubicBezTo>
                    <a:pt x="95" y="70"/>
                    <a:pt x="95" y="70"/>
                    <a:pt x="95" y="70"/>
                  </a:cubicBezTo>
                  <a:cubicBezTo>
                    <a:pt x="86" y="57"/>
                    <a:pt x="86" y="57"/>
                    <a:pt x="86" y="57"/>
                  </a:cubicBezTo>
                  <a:cubicBezTo>
                    <a:pt x="86" y="57"/>
                    <a:pt x="86" y="57"/>
                    <a:pt x="86" y="57"/>
                  </a:cubicBezTo>
                  <a:cubicBezTo>
                    <a:pt x="86" y="57"/>
                    <a:pt x="86" y="57"/>
                    <a:pt x="86" y="57"/>
                  </a:cubicBezTo>
                  <a:cubicBezTo>
                    <a:pt x="84" y="57"/>
                    <a:pt x="84" y="57"/>
                    <a:pt x="84" y="57"/>
                  </a:cubicBezTo>
                  <a:cubicBezTo>
                    <a:pt x="81" y="57"/>
                    <a:pt x="81" y="57"/>
                    <a:pt x="81" y="57"/>
                  </a:cubicBezTo>
                  <a:cubicBezTo>
                    <a:pt x="76" y="57"/>
                    <a:pt x="76" y="57"/>
                    <a:pt x="76" y="57"/>
                  </a:cubicBezTo>
                  <a:cubicBezTo>
                    <a:pt x="72" y="56"/>
                    <a:pt x="69" y="56"/>
                    <a:pt x="66" y="56"/>
                  </a:cubicBezTo>
                  <a:cubicBezTo>
                    <a:pt x="69" y="46"/>
                    <a:pt x="72" y="37"/>
                    <a:pt x="75" y="27"/>
                  </a:cubicBezTo>
                  <a:cubicBezTo>
                    <a:pt x="79" y="33"/>
                    <a:pt x="79" y="33"/>
                    <a:pt x="79" y="33"/>
                  </a:cubicBezTo>
                  <a:cubicBezTo>
                    <a:pt x="83" y="39"/>
                    <a:pt x="83" y="39"/>
                    <a:pt x="83" y="39"/>
                  </a:cubicBezTo>
                  <a:cubicBezTo>
                    <a:pt x="84" y="41"/>
                    <a:pt x="84" y="41"/>
                    <a:pt x="84" y="41"/>
                  </a:cubicBezTo>
                  <a:cubicBezTo>
                    <a:pt x="91" y="45"/>
                    <a:pt x="91" y="45"/>
                    <a:pt x="91" y="45"/>
                  </a:cubicBezTo>
                  <a:cubicBezTo>
                    <a:pt x="91" y="45"/>
                    <a:pt x="91" y="45"/>
                    <a:pt x="91" y="45"/>
                  </a:cubicBezTo>
                  <a:cubicBezTo>
                    <a:pt x="91" y="45"/>
                    <a:pt x="91" y="45"/>
                    <a:pt x="91" y="45"/>
                  </a:cubicBezTo>
                  <a:cubicBezTo>
                    <a:pt x="92" y="45"/>
                    <a:pt x="92" y="45"/>
                    <a:pt x="92" y="45"/>
                  </a:cubicBezTo>
                  <a:cubicBezTo>
                    <a:pt x="96" y="45"/>
                    <a:pt x="96" y="45"/>
                    <a:pt x="96" y="45"/>
                  </a:cubicBezTo>
                  <a:cubicBezTo>
                    <a:pt x="126" y="46"/>
                    <a:pt x="126" y="46"/>
                    <a:pt x="126" y="46"/>
                  </a:cubicBezTo>
                  <a:cubicBezTo>
                    <a:pt x="126" y="40"/>
                    <a:pt x="126" y="34"/>
                    <a:pt x="126" y="28"/>
                  </a:cubicBezTo>
                  <a:cubicBezTo>
                    <a:pt x="95" y="29"/>
                    <a:pt x="95" y="29"/>
                    <a:pt x="95" y="29"/>
                  </a:cubicBezTo>
                  <a:cubicBezTo>
                    <a:pt x="95" y="29"/>
                    <a:pt x="95" y="29"/>
                    <a:pt x="95" y="29"/>
                  </a:cubicBezTo>
                  <a:cubicBezTo>
                    <a:pt x="91" y="24"/>
                    <a:pt x="91" y="24"/>
                    <a:pt x="91" y="24"/>
                  </a:cubicBezTo>
                  <a:cubicBezTo>
                    <a:pt x="82" y="12"/>
                    <a:pt x="82" y="12"/>
                    <a:pt x="82" y="12"/>
                  </a:cubicBezTo>
                  <a:cubicBezTo>
                    <a:pt x="80" y="10"/>
                    <a:pt x="78" y="10"/>
                    <a:pt x="76" y="9"/>
                  </a:cubicBezTo>
                  <a:cubicBezTo>
                    <a:pt x="75" y="9"/>
                    <a:pt x="75" y="9"/>
                    <a:pt x="75" y="9"/>
                  </a:cubicBezTo>
                  <a:cubicBezTo>
                    <a:pt x="76" y="14"/>
                    <a:pt x="76" y="14"/>
                    <a:pt x="76" y="14"/>
                  </a:cubicBezTo>
                  <a:cubicBezTo>
                    <a:pt x="72" y="16"/>
                    <a:pt x="72" y="16"/>
                    <a:pt x="72" y="16"/>
                  </a:cubicBezTo>
                  <a:cubicBezTo>
                    <a:pt x="72" y="22"/>
                    <a:pt x="72" y="22"/>
                    <a:pt x="72" y="22"/>
                  </a:cubicBezTo>
                  <a:cubicBezTo>
                    <a:pt x="62" y="37"/>
                    <a:pt x="62" y="37"/>
                    <a:pt x="62" y="37"/>
                  </a:cubicBezTo>
                  <a:cubicBezTo>
                    <a:pt x="69" y="13"/>
                    <a:pt x="69" y="13"/>
                    <a:pt x="69" y="13"/>
                  </a:cubicBezTo>
                  <a:cubicBezTo>
                    <a:pt x="70" y="12"/>
                    <a:pt x="70" y="12"/>
                    <a:pt x="70" y="12"/>
                  </a:cubicBezTo>
                  <a:cubicBezTo>
                    <a:pt x="71" y="6"/>
                    <a:pt x="71" y="6"/>
                    <a:pt x="71" y="6"/>
                  </a:cubicBezTo>
                  <a:cubicBezTo>
                    <a:pt x="68" y="5"/>
                    <a:pt x="68" y="5"/>
                    <a:pt x="68" y="5"/>
                  </a:cubicBezTo>
                  <a:cubicBezTo>
                    <a:pt x="65" y="11"/>
                    <a:pt x="65" y="11"/>
                    <a:pt x="65" y="11"/>
                  </a:cubicBezTo>
                  <a:cubicBezTo>
                    <a:pt x="66" y="12"/>
                    <a:pt x="66" y="12"/>
                    <a:pt x="66" y="12"/>
                  </a:cubicBezTo>
                  <a:cubicBezTo>
                    <a:pt x="57" y="36"/>
                    <a:pt x="57" y="36"/>
                    <a:pt x="57" y="36"/>
                  </a:cubicBezTo>
                  <a:cubicBezTo>
                    <a:pt x="58" y="17"/>
                    <a:pt x="58" y="17"/>
                    <a:pt x="58" y="17"/>
                  </a:cubicBezTo>
                  <a:cubicBezTo>
                    <a:pt x="61" y="13"/>
                    <a:pt x="61" y="13"/>
                    <a:pt x="61" y="13"/>
                  </a:cubicBezTo>
                  <a:cubicBezTo>
                    <a:pt x="59" y="9"/>
                    <a:pt x="59" y="9"/>
                    <a:pt x="59" y="9"/>
                  </a:cubicBezTo>
                  <a:cubicBezTo>
                    <a:pt x="63" y="4"/>
                    <a:pt x="63" y="4"/>
                    <a:pt x="63" y="4"/>
                  </a:cubicBezTo>
                  <a:cubicBezTo>
                    <a:pt x="60" y="3"/>
                    <a:pt x="57" y="2"/>
                    <a:pt x="53" y="2"/>
                  </a:cubicBezTo>
                  <a:cubicBezTo>
                    <a:pt x="49" y="1"/>
                    <a:pt x="47" y="0"/>
                    <a:pt x="44" y="2"/>
                  </a:cubicBezTo>
                  <a:cubicBezTo>
                    <a:pt x="18" y="19"/>
                    <a:pt x="18" y="19"/>
                    <a:pt x="18" y="19"/>
                  </a:cubicBezTo>
                  <a:cubicBezTo>
                    <a:pt x="7" y="34"/>
                    <a:pt x="6" y="39"/>
                    <a:pt x="0" y="50"/>
                  </a:cubicBezTo>
                  <a:cubicBezTo>
                    <a:pt x="5" y="53"/>
                    <a:pt x="10" y="56"/>
                    <a:pt x="16" y="58"/>
                  </a:cubicBezTo>
                  <a:cubicBezTo>
                    <a:pt x="19" y="50"/>
                    <a:pt x="27" y="36"/>
                    <a:pt x="2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42"/>
            <p:cNvSpPr>
              <a:spLocks noEditPoints="1"/>
            </p:cNvSpPr>
            <p:nvPr/>
          </p:nvSpPr>
          <p:spPr bwMode="auto">
            <a:xfrm>
              <a:off x="3394" y="3425"/>
              <a:ext cx="302" cy="276"/>
            </a:xfrm>
            <a:custGeom>
              <a:avLst/>
              <a:gdLst>
                <a:gd name="T0" fmla="*/ 6 w 45"/>
                <a:gd name="T1" fmla="*/ 32 h 41"/>
                <a:gd name="T2" fmla="*/ 7 w 45"/>
                <a:gd name="T3" fmla="*/ 32 h 41"/>
                <a:gd name="T4" fmla="*/ 7 w 45"/>
                <a:gd name="T5" fmla="*/ 31 h 41"/>
                <a:gd name="T6" fmla="*/ 30 w 45"/>
                <a:gd name="T7" fmla="*/ 38 h 41"/>
                <a:gd name="T8" fmla="*/ 29 w 45"/>
                <a:gd name="T9" fmla="*/ 39 h 41"/>
                <a:gd name="T10" fmla="*/ 30 w 45"/>
                <a:gd name="T11" fmla="*/ 40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0 h 41"/>
                <a:gd name="T28" fmla="*/ 32 w 45"/>
                <a:gd name="T29" fmla="*/ 3 h 41"/>
                <a:gd name="T30" fmla="*/ 25 w 45"/>
                <a:gd name="T31" fmla="*/ 1 h 41"/>
                <a:gd name="T32" fmla="*/ 18 w 45"/>
                <a:gd name="T33" fmla="*/ 4 h 41"/>
                <a:gd name="T34" fmla="*/ 17 w 45"/>
                <a:gd name="T35" fmla="*/ 5 h 41"/>
                <a:gd name="T36" fmla="*/ 12 w 45"/>
                <a:gd name="T37" fmla="*/ 3 h 41"/>
                <a:gd name="T38" fmla="*/ 7 w 45"/>
                <a:gd name="T39" fmla="*/ 6 h 41"/>
                <a:gd name="T40" fmla="*/ 1 w 45"/>
                <a:gd name="T41" fmla="*/ 25 h 41"/>
                <a:gd name="T42" fmla="*/ 3 w 45"/>
                <a:gd name="T43" fmla="*/ 30 h 41"/>
                <a:gd name="T44" fmla="*/ 3 w 45"/>
                <a:gd name="T45" fmla="*/ 30 h 41"/>
                <a:gd name="T46" fmla="*/ 4 w 45"/>
                <a:gd name="T47" fmla="*/ 32 h 41"/>
                <a:gd name="T48" fmla="*/ 6 w 45"/>
                <a:gd name="T49" fmla="*/ 32 h 41"/>
                <a:gd name="T50" fmla="*/ 21 w 45"/>
                <a:gd name="T51" fmla="*/ 5 h 41"/>
                <a:gd name="T52" fmla="*/ 24 w 45"/>
                <a:gd name="T53" fmla="*/ 4 h 41"/>
                <a:gd name="T54" fmla="*/ 32 w 45"/>
                <a:gd name="T55" fmla="*/ 6 h 41"/>
                <a:gd name="T56" fmla="*/ 33 w 45"/>
                <a:gd name="T57" fmla="*/ 9 h 41"/>
                <a:gd name="T58" fmla="*/ 33 w 45"/>
                <a:gd name="T59" fmla="*/ 10 h 41"/>
                <a:gd name="T60" fmla="*/ 20 w 45"/>
                <a:gd name="T61" fmla="*/ 6 h 41"/>
                <a:gd name="T62" fmla="*/ 21 w 45"/>
                <a:gd name="T6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41">
                  <a:moveTo>
                    <a:pt x="6" y="32"/>
                  </a:moveTo>
                  <a:cubicBezTo>
                    <a:pt x="6" y="33"/>
                    <a:pt x="7" y="32"/>
                    <a:pt x="7" y="32"/>
                  </a:cubicBezTo>
                  <a:cubicBezTo>
                    <a:pt x="7" y="31"/>
                    <a:pt x="7" y="31"/>
                    <a:pt x="7" y="31"/>
                  </a:cubicBezTo>
                  <a:cubicBezTo>
                    <a:pt x="30" y="38"/>
                    <a:pt x="30" y="38"/>
                    <a:pt x="30" y="38"/>
                  </a:cubicBezTo>
                  <a:cubicBezTo>
                    <a:pt x="29" y="38"/>
                    <a:pt x="29" y="39"/>
                    <a:pt x="29" y="39"/>
                  </a:cubicBezTo>
                  <a:cubicBezTo>
                    <a:pt x="29" y="39"/>
                    <a:pt x="29" y="40"/>
                    <a:pt x="30" y="40"/>
                  </a:cubicBezTo>
                  <a:cubicBezTo>
                    <a:pt x="32" y="41"/>
                    <a:pt x="32" y="41"/>
                    <a:pt x="32" y="41"/>
                  </a:cubicBezTo>
                  <a:cubicBezTo>
                    <a:pt x="33" y="41"/>
                    <a:pt x="33" y="41"/>
                    <a:pt x="33" y="40"/>
                  </a:cubicBezTo>
                  <a:cubicBezTo>
                    <a:pt x="33" y="40"/>
                    <a:pt x="33" y="40"/>
                    <a:pt x="33" y="40"/>
                  </a:cubicBezTo>
                  <a:cubicBezTo>
                    <a:pt x="36" y="40"/>
                    <a:pt x="38" y="39"/>
                    <a:pt x="38" y="37"/>
                  </a:cubicBezTo>
                  <a:cubicBezTo>
                    <a:pt x="44" y="18"/>
                    <a:pt x="44" y="18"/>
                    <a:pt x="44" y="18"/>
                  </a:cubicBezTo>
                  <a:cubicBezTo>
                    <a:pt x="45" y="16"/>
                    <a:pt x="44" y="13"/>
                    <a:pt x="41" y="13"/>
                  </a:cubicBezTo>
                  <a:cubicBezTo>
                    <a:pt x="36" y="11"/>
                    <a:pt x="36" y="11"/>
                    <a:pt x="36" y="11"/>
                  </a:cubicBezTo>
                  <a:cubicBezTo>
                    <a:pt x="36" y="10"/>
                    <a:pt x="36" y="10"/>
                    <a:pt x="36" y="10"/>
                  </a:cubicBezTo>
                  <a:cubicBezTo>
                    <a:pt x="37" y="7"/>
                    <a:pt x="36" y="4"/>
                    <a:pt x="32" y="3"/>
                  </a:cubicBezTo>
                  <a:cubicBezTo>
                    <a:pt x="25" y="1"/>
                    <a:pt x="25" y="1"/>
                    <a:pt x="25" y="1"/>
                  </a:cubicBezTo>
                  <a:cubicBezTo>
                    <a:pt x="22" y="0"/>
                    <a:pt x="19" y="1"/>
                    <a:pt x="18" y="4"/>
                  </a:cubicBezTo>
                  <a:cubicBezTo>
                    <a:pt x="17" y="5"/>
                    <a:pt x="17" y="5"/>
                    <a:pt x="17" y="5"/>
                  </a:cubicBezTo>
                  <a:cubicBezTo>
                    <a:pt x="12" y="3"/>
                    <a:pt x="12" y="3"/>
                    <a:pt x="12" y="3"/>
                  </a:cubicBezTo>
                  <a:cubicBezTo>
                    <a:pt x="10" y="3"/>
                    <a:pt x="7" y="4"/>
                    <a:pt x="7" y="6"/>
                  </a:cubicBezTo>
                  <a:cubicBezTo>
                    <a:pt x="1" y="25"/>
                    <a:pt x="1" y="25"/>
                    <a:pt x="1" y="25"/>
                  </a:cubicBezTo>
                  <a:cubicBezTo>
                    <a:pt x="0" y="27"/>
                    <a:pt x="1" y="29"/>
                    <a:pt x="3" y="30"/>
                  </a:cubicBezTo>
                  <a:cubicBezTo>
                    <a:pt x="3" y="30"/>
                    <a:pt x="3" y="30"/>
                    <a:pt x="3" y="30"/>
                  </a:cubicBezTo>
                  <a:cubicBezTo>
                    <a:pt x="3" y="31"/>
                    <a:pt x="3" y="32"/>
                    <a:pt x="4" y="32"/>
                  </a:cubicBezTo>
                  <a:lnTo>
                    <a:pt x="6" y="32"/>
                  </a:lnTo>
                  <a:close/>
                  <a:moveTo>
                    <a:pt x="21" y="5"/>
                  </a:moveTo>
                  <a:cubicBezTo>
                    <a:pt x="21" y="4"/>
                    <a:pt x="23" y="3"/>
                    <a:pt x="24" y="4"/>
                  </a:cubicBezTo>
                  <a:cubicBezTo>
                    <a:pt x="32" y="6"/>
                    <a:pt x="32" y="6"/>
                    <a:pt x="32" y="6"/>
                  </a:cubicBezTo>
                  <a:cubicBezTo>
                    <a:pt x="33" y="6"/>
                    <a:pt x="34" y="8"/>
                    <a:pt x="33" y="9"/>
                  </a:cubicBezTo>
                  <a:cubicBezTo>
                    <a:pt x="33" y="10"/>
                    <a:pt x="33" y="10"/>
                    <a:pt x="33" y="10"/>
                  </a:cubicBezTo>
                  <a:cubicBezTo>
                    <a:pt x="20" y="6"/>
                    <a:pt x="20" y="6"/>
                    <a:pt x="20" y="6"/>
                  </a:cubicBezTo>
                  <a:lnTo>
                    <a:pt x="21"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43"/>
            <p:cNvSpPr/>
            <p:nvPr/>
          </p:nvSpPr>
          <p:spPr bwMode="auto">
            <a:xfrm>
              <a:off x="3414" y="3365"/>
              <a:ext cx="1343" cy="826"/>
            </a:xfrm>
            <a:custGeom>
              <a:avLst/>
              <a:gdLst>
                <a:gd name="T0" fmla="*/ 1343 w 1343"/>
                <a:gd name="T1" fmla="*/ 0 h 826"/>
                <a:gd name="T2" fmla="*/ 1115 w 1343"/>
                <a:gd name="T3" fmla="*/ 101 h 826"/>
                <a:gd name="T4" fmla="*/ 1162 w 1343"/>
                <a:gd name="T5" fmla="*/ 134 h 826"/>
                <a:gd name="T6" fmla="*/ 860 w 1343"/>
                <a:gd name="T7" fmla="*/ 450 h 826"/>
                <a:gd name="T8" fmla="*/ 598 w 1343"/>
                <a:gd name="T9" fmla="*/ 416 h 826"/>
                <a:gd name="T10" fmla="*/ 397 w 1343"/>
                <a:gd name="T11" fmla="*/ 631 h 826"/>
                <a:gd name="T12" fmla="*/ 175 w 1343"/>
                <a:gd name="T13" fmla="*/ 531 h 826"/>
                <a:gd name="T14" fmla="*/ 0 w 1343"/>
                <a:gd name="T15" fmla="*/ 752 h 826"/>
                <a:gd name="T16" fmla="*/ 101 w 1343"/>
                <a:gd name="T17" fmla="*/ 826 h 826"/>
                <a:gd name="T18" fmla="*/ 208 w 1343"/>
                <a:gd name="T19" fmla="*/ 678 h 826"/>
                <a:gd name="T20" fmla="*/ 423 w 1343"/>
                <a:gd name="T21" fmla="*/ 779 h 826"/>
                <a:gd name="T22" fmla="*/ 645 w 1343"/>
                <a:gd name="T23" fmla="*/ 544 h 826"/>
                <a:gd name="T24" fmla="*/ 907 w 1343"/>
                <a:gd name="T25" fmla="*/ 578 h 826"/>
                <a:gd name="T26" fmla="*/ 1263 w 1343"/>
                <a:gd name="T27" fmla="*/ 208 h 826"/>
                <a:gd name="T28" fmla="*/ 1323 w 1343"/>
                <a:gd name="T29" fmla="*/ 248 h 826"/>
                <a:gd name="T30" fmla="*/ 1343 w 1343"/>
                <a:gd name="T31" fmla="*/ 0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3" h="826">
                  <a:moveTo>
                    <a:pt x="1343" y="0"/>
                  </a:moveTo>
                  <a:lnTo>
                    <a:pt x="1115" y="101"/>
                  </a:lnTo>
                  <a:lnTo>
                    <a:pt x="1162" y="134"/>
                  </a:lnTo>
                  <a:lnTo>
                    <a:pt x="860" y="450"/>
                  </a:lnTo>
                  <a:lnTo>
                    <a:pt x="598" y="416"/>
                  </a:lnTo>
                  <a:lnTo>
                    <a:pt x="397" y="631"/>
                  </a:lnTo>
                  <a:lnTo>
                    <a:pt x="175" y="531"/>
                  </a:lnTo>
                  <a:lnTo>
                    <a:pt x="0" y="752"/>
                  </a:lnTo>
                  <a:lnTo>
                    <a:pt x="101" y="826"/>
                  </a:lnTo>
                  <a:lnTo>
                    <a:pt x="208" y="678"/>
                  </a:lnTo>
                  <a:lnTo>
                    <a:pt x="423" y="779"/>
                  </a:lnTo>
                  <a:lnTo>
                    <a:pt x="645" y="544"/>
                  </a:lnTo>
                  <a:lnTo>
                    <a:pt x="907" y="578"/>
                  </a:lnTo>
                  <a:lnTo>
                    <a:pt x="1263" y="208"/>
                  </a:lnTo>
                  <a:lnTo>
                    <a:pt x="1323" y="248"/>
                  </a:lnTo>
                  <a:lnTo>
                    <a:pt x="13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3" name="Group 69"/>
          <p:cNvGrpSpPr>
            <a:grpSpLocks noChangeAspect="1"/>
          </p:cNvGrpSpPr>
          <p:nvPr/>
        </p:nvGrpSpPr>
        <p:grpSpPr bwMode="auto">
          <a:xfrm>
            <a:off x="4782694" y="2425120"/>
            <a:ext cx="350116" cy="363335"/>
            <a:chOff x="2655" y="117"/>
            <a:chExt cx="1192" cy="1237"/>
          </a:xfrm>
          <a:solidFill>
            <a:schemeClr val="bg1"/>
          </a:solidFill>
        </p:grpSpPr>
        <p:sp>
          <p:nvSpPr>
            <p:cNvPr id="24" name="Oval 70"/>
            <p:cNvSpPr>
              <a:spLocks noChangeArrowheads="1"/>
            </p:cNvSpPr>
            <p:nvPr/>
          </p:nvSpPr>
          <p:spPr bwMode="auto">
            <a:xfrm>
              <a:off x="2783" y="749"/>
              <a:ext cx="229" cy="28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71"/>
            <p:cNvSpPr/>
            <p:nvPr/>
          </p:nvSpPr>
          <p:spPr bwMode="auto">
            <a:xfrm>
              <a:off x="2655" y="1065"/>
              <a:ext cx="202" cy="289"/>
            </a:xfrm>
            <a:custGeom>
              <a:avLst/>
              <a:gdLst>
                <a:gd name="T0" fmla="*/ 19 w 30"/>
                <a:gd name="T1" fmla="*/ 18 h 43"/>
                <a:gd name="T2" fmla="*/ 23 w 30"/>
                <a:gd name="T3" fmla="*/ 11 h 43"/>
                <a:gd name="T4" fmla="*/ 14 w 30"/>
                <a:gd name="T5" fmla="*/ 6 h 43"/>
                <a:gd name="T6" fmla="*/ 22 w 30"/>
                <a:gd name="T7" fmla="*/ 0 h 43"/>
                <a:gd name="T8" fmla="*/ 22 w 30"/>
                <a:gd name="T9" fmla="*/ 0 h 43"/>
                <a:gd name="T10" fmla="*/ 13 w 30"/>
                <a:gd name="T11" fmla="*/ 1 h 43"/>
                <a:gd name="T12" fmla="*/ 12 w 30"/>
                <a:gd name="T13" fmla="*/ 1 h 43"/>
                <a:gd name="T14" fmla="*/ 12 w 30"/>
                <a:gd name="T15" fmla="*/ 1 h 43"/>
                <a:gd name="T16" fmla="*/ 2 w 30"/>
                <a:gd name="T17" fmla="*/ 11 h 43"/>
                <a:gd name="T18" fmla="*/ 0 w 30"/>
                <a:gd name="T19" fmla="*/ 31 h 43"/>
                <a:gd name="T20" fmla="*/ 30 w 30"/>
                <a:gd name="T21" fmla="*/ 43 h 43"/>
                <a:gd name="T22" fmla="*/ 30 w 30"/>
                <a:gd name="T23" fmla="*/ 42 h 43"/>
                <a:gd name="T24" fmla="*/ 19 w 30"/>
                <a:gd name="T25"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3">
                  <a:moveTo>
                    <a:pt x="19" y="18"/>
                  </a:moveTo>
                  <a:cubicBezTo>
                    <a:pt x="23" y="11"/>
                    <a:pt x="23" y="11"/>
                    <a:pt x="23" y="11"/>
                  </a:cubicBezTo>
                  <a:cubicBezTo>
                    <a:pt x="14" y="6"/>
                    <a:pt x="14" y="6"/>
                    <a:pt x="14" y="6"/>
                  </a:cubicBezTo>
                  <a:cubicBezTo>
                    <a:pt x="22" y="0"/>
                    <a:pt x="22" y="0"/>
                    <a:pt x="22" y="0"/>
                  </a:cubicBezTo>
                  <a:cubicBezTo>
                    <a:pt x="22" y="0"/>
                    <a:pt x="22" y="0"/>
                    <a:pt x="22" y="0"/>
                  </a:cubicBezTo>
                  <a:cubicBezTo>
                    <a:pt x="19" y="0"/>
                    <a:pt x="16" y="0"/>
                    <a:pt x="13" y="1"/>
                  </a:cubicBezTo>
                  <a:cubicBezTo>
                    <a:pt x="13" y="1"/>
                    <a:pt x="13" y="1"/>
                    <a:pt x="12" y="1"/>
                  </a:cubicBezTo>
                  <a:cubicBezTo>
                    <a:pt x="12" y="1"/>
                    <a:pt x="12" y="1"/>
                    <a:pt x="12" y="1"/>
                  </a:cubicBezTo>
                  <a:cubicBezTo>
                    <a:pt x="7" y="1"/>
                    <a:pt x="2" y="5"/>
                    <a:pt x="2" y="11"/>
                  </a:cubicBezTo>
                  <a:cubicBezTo>
                    <a:pt x="0" y="31"/>
                    <a:pt x="0" y="31"/>
                    <a:pt x="0" y="31"/>
                  </a:cubicBezTo>
                  <a:cubicBezTo>
                    <a:pt x="9" y="37"/>
                    <a:pt x="19" y="42"/>
                    <a:pt x="30" y="43"/>
                  </a:cubicBezTo>
                  <a:cubicBezTo>
                    <a:pt x="30" y="42"/>
                    <a:pt x="30" y="42"/>
                    <a:pt x="30" y="42"/>
                  </a:cubicBezTo>
                  <a:lnTo>
                    <a:pt x="19"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72"/>
            <p:cNvSpPr/>
            <p:nvPr/>
          </p:nvSpPr>
          <p:spPr bwMode="auto">
            <a:xfrm>
              <a:off x="2938" y="1065"/>
              <a:ext cx="202" cy="289"/>
            </a:xfrm>
            <a:custGeom>
              <a:avLst/>
              <a:gdLst>
                <a:gd name="T0" fmla="*/ 29 w 30"/>
                <a:gd name="T1" fmla="*/ 11 h 43"/>
                <a:gd name="T2" fmla="*/ 18 w 30"/>
                <a:gd name="T3" fmla="*/ 1 h 43"/>
                <a:gd name="T4" fmla="*/ 18 w 30"/>
                <a:gd name="T5" fmla="*/ 1 h 43"/>
                <a:gd name="T6" fmla="*/ 17 w 30"/>
                <a:gd name="T7" fmla="*/ 1 h 43"/>
                <a:gd name="T8" fmla="*/ 8 w 30"/>
                <a:gd name="T9" fmla="*/ 0 h 43"/>
                <a:gd name="T10" fmla="*/ 8 w 30"/>
                <a:gd name="T11" fmla="*/ 0 h 43"/>
                <a:gd name="T12" fmla="*/ 16 w 30"/>
                <a:gd name="T13" fmla="*/ 6 h 43"/>
                <a:gd name="T14" fmla="*/ 7 w 30"/>
                <a:gd name="T15" fmla="*/ 11 h 43"/>
                <a:gd name="T16" fmla="*/ 11 w 30"/>
                <a:gd name="T17" fmla="*/ 18 h 43"/>
                <a:gd name="T18" fmla="*/ 0 w 30"/>
                <a:gd name="T19" fmla="*/ 42 h 43"/>
                <a:gd name="T20" fmla="*/ 0 w 30"/>
                <a:gd name="T21" fmla="*/ 43 h 43"/>
                <a:gd name="T22" fmla="*/ 30 w 30"/>
                <a:gd name="T23" fmla="*/ 30 h 43"/>
                <a:gd name="T24" fmla="*/ 29 w 30"/>
                <a:gd name="T25"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3">
                  <a:moveTo>
                    <a:pt x="29" y="11"/>
                  </a:moveTo>
                  <a:cubicBezTo>
                    <a:pt x="28" y="5"/>
                    <a:pt x="23" y="1"/>
                    <a:pt x="18" y="1"/>
                  </a:cubicBezTo>
                  <a:cubicBezTo>
                    <a:pt x="18" y="1"/>
                    <a:pt x="18" y="1"/>
                    <a:pt x="18" y="1"/>
                  </a:cubicBezTo>
                  <a:cubicBezTo>
                    <a:pt x="17" y="1"/>
                    <a:pt x="17" y="1"/>
                    <a:pt x="17" y="1"/>
                  </a:cubicBezTo>
                  <a:cubicBezTo>
                    <a:pt x="14" y="0"/>
                    <a:pt x="11" y="0"/>
                    <a:pt x="8" y="0"/>
                  </a:cubicBezTo>
                  <a:cubicBezTo>
                    <a:pt x="8" y="0"/>
                    <a:pt x="8" y="0"/>
                    <a:pt x="8" y="0"/>
                  </a:cubicBezTo>
                  <a:cubicBezTo>
                    <a:pt x="16" y="6"/>
                    <a:pt x="16" y="6"/>
                    <a:pt x="16" y="6"/>
                  </a:cubicBezTo>
                  <a:cubicBezTo>
                    <a:pt x="7" y="11"/>
                    <a:pt x="7" y="11"/>
                    <a:pt x="7" y="11"/>
                  </a:cubicBezTo>
                  <a:cubicBezTo>
                    <a:pt x="11" y="18"/>
                    <a:pt x="11" y="18"/>
                    <a:pt x="11" y="18"/>
                  </a:cubicBezTo>
                  <a:cubicBezTo>
                    <a:pt x="0" y="42"/>
                    <a:pt x="0" y="42"/>
                    <a:pt x="0" y="42"/>
                  </a:cubicBezTo>
                  <a:cubicBezTo>
                    <a:pt x="0" y="43"/>
                    <a:pt x="0" y="43"/>
                    <a:pt x="0" y="43"/>
                  </a:cubicBezTo>
                  <a:cubicBezTo>
                    <a:pt x="11" y="42"/>
                    <a:pt x="22" y="37"/>
                    <a:pt x="30" y="30"/>
                  </a:cubicBezTo>
                  <a:lnTo>
                    <a:pt x="29"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73"/>
            <p:cNvSpPr/>
            <p:nvPr/>
          </p:nvSpPr>
          <p:spPr bwMode="auto">
            <a:xfrm>
              <a:off x="2857" y="1052"/>
              <a:ext cx="81" cy="302"/>
            </a:xfrm>
            <a:custGeom>
              <a:avLst/>
              <a:gdLst>
                <a:gd name="T0" fmla="*/ 10 w 12"/>
                <a:gd name="T1" fmla="*/ 10 h 45"/>
                <a:gd name="T2" fmla="*/ 12 w 12"/>
                <a:gd name="T3" fmla="*/ 8 h 45"/>
                <a:gd name="T4" fmla="*/ 9 w 12"/>
                <a:gd name="T5" fmla="*/ 0 h 45"/>
                <a:gd name="T6" fmla="*/ 2 w 12"/>
                <a:gd name="T7" fmla="*/ 0 h 45"/>
                <a:gd name="T8" fmla="*/ 0 w 12"/>
                <a:gd name="T9" fmla="*/ 8 h 45"/>
                <a:gd name="T10" fmla="*/ 2 w 12"/>
                <a:gd name="T11" fmla="*/ 10 h 45"/>
                <a:gd name="T12" fmla="*/ 0 w 12"/>
                <a:gd name="T13" fmla="*/ 44 h 45"/>
                <a:gd name="T14" fmla="*/ 0 w 12"/>
                <a:gd name="T15" fmla="*/ 45 h 45"/>
                <a:gd name="T16" fmla="*/ 6 w 12"/>
                <a:gd name="T17" fmla="*/ 45 h 45"/>
                <a:gd name="T18" fmla="*/ 12 w 12"/>
                <a:gd name="T19" fmla="*/ 45 h 45"/>
                <a:gd name="T20" fmla="*/ 12 w 12"/>
                <a:gd name="T21" fmla="*/ 44 h 45"/>
                <a:gd name="T22" fmla="*/ 10 w 12"/>
                <a:gd name="T23"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5">
                  <a:moveTo>
                    <a:pt x="10" y="10"/>
                  </a:moveTo>
                  <a:cubicBezTo>
                    <a:pt x="12" y="8"/>
                    <a:pt x="12" y="8"/>
                    <a:pt x="12" y="8"/>
                  </a:cubicBezTo>
                  <a:cubicBezTo>
                    <a:pt x="9" y="0"/>
                    <a:pt x="9" y="0"/>
                    <a:pt x="9" y="0"/>
                  </a:cubicBezTo>
                  <a:cubicBezTo>
                    <a:pt x="2" y="0"/>
                    <a:pt x="2" y="0"/>
                    <a:pt x="2" y="0"/>
                  </a:cubicBezTo>
                  <a:cubicBezTo>
                    <a:pt x="0" y="8"/>
                    <a:pt x="0" y="8"/>
                    <a:pt x="0" y="8"/>
                  </a:cubicBezTo>
                  <a:cubicBezTo>
                    <a:pt x="2" y="10"/>
                    <a:pt x="2" y="10"/>
                    <a:pt x="2" y="10"/>
                  </a:cubicBezTo>
                  <a:cubicBezTo>
                    <a:pt x="0" y="44"/>
                    <a:pt x="0" y="44"/>
                    <a:pt x="0" y="44"/>
                  </a:cubicBezTo>
                  <a:cubicBezTo>
                    <a:pt x="0" y="45"/>
                    <a:pt x="0" y="45"/>
                    <a:pt x="0" y="45"/>
                  </a:cubicBezTo>
                  <a:cubicBezTo>
                    <a:pt x="2" y="45"/>
                    <a:pt x="4" y="45"/>
                    <a:pt x="6" y="45"/>
                  </a:cubicBezTo>
                  <a:cubicBezTo>
                    <a:pt x="8" y="45"/>
                    <a:pt x="10" y="45"/>
                    <a:pt x="12" y="45"/>
                  </a:cubicBezTo>
                  <a:cubicBezTo>
                    <a:pt x="12" y="44"/>
                    <a:pt x="12" y="44"/>
                    <a:pt x="12" y="44"/>
                  </a:cubicBezTo>
                  <a:lnTo>
                    <a:pt x="1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74"/>
            <p:cNvSpPr>
              <a:spLocks noEditPoints="1"/>
            </p:cNvSpPr>
            <p:nvPr/>
          </p:nvSpPr>
          <p:spPr bwMode="auto">
            <a:xfrm>
              <a:off x="2965" y="117"/>
              <a:ext cx="882" cy="766"/>
            </a:xfrm>
            <a:custGeom>
              <a:avLst/>
              <a:gdLst>
                <a:gd name="T0" fmla="*/ 113 w 131"/>
                <a:gd name="T1" fmla="*/ 0 h 114"/>
                <a:gd name="T2" fmla="*/ 18 w 131"/>
                <a:gd name="T3" fmla="*/ 0 h 114"/>
                <a:gd name="T4" fmla="*/ 0 w 131"/>
                <a:gd name="T5" fmla="*/ 18 h 114"/>
                <a:gd name="T6" fmla="*/ 0 w 131"/>
                <a:gd name="T7" fmla="*/ 68 h 114"/>
                <a:gd name="T8" fmla="*/ 18 w 131"/>
                <a:gd name="T9" fmla="*/ 86 h 114"/>
                <a:gd name="T10" fmla="*/ 33 w 131"/>
                <a:gd name="T11" fmla="*/ 86 h 114"/>
                <a:gd name="T12" fmla="*/ 14 w 131"/>
                <a:gd name="T13" fmla="*/ 114 h 114"/>
                <a:gd name="T14" fmla="*/ 69 w 131"/>
                <a:gd name="T15" fmla="*/ 86 h 114"/>
                <a:gd name="T16" fmla="*/ 113 w 131"/>
                <a:gd name="T17" fmla="*/ 86 h 114"/>
                <a:gd name="T18" fmla="*/ 131 w 131"/>
                <a:gd name="T19" fmla="*/ 68 h 114"/>
                <a:gd name="T20" fmla="*/ 131 w 131"/>
                <a:gd name="T21" fmla="*/ 18 h 114"/>
                <a:gd name="T22" fmla="*/ 113 w 131"/>
                <a:gd name="T23" fmla="*/ 0 h 114"/>
                <a:gd name="T24" fmla="*/ 37 w 131"/>
                <a:gd name="T25" fmla="*/ 52 h 114"/>
                <a:gd name="T26" fmla="*/ 29 w 131"/>
                <a:gd name="T27" fmla="*/ 44 h 114"/>
                <a:gd name="T28" fmla="*/ 37 w 131"/>
                <a:gd name="T29" fmla="*/ 36 h 114"/>
                <a:gd name="T30" fmla="*/ 45 w 131"/>
                <a:gd name="T31" fmla="*/ 44 h 114"/>
                <a:gd name="T32" fmla="*/ 37 w 131"/>
                <a:gd name="T33" fmla="*/ 52 h 114"/>
                <a:gd name="T34" fmla="*/ 65 w 131"/>
                <a:gd name="T35" fmla="*/ 52 h 114"/>
                <a:gd name="T36" fmla="*/ 57 w 131"/>
                <a:gd name="T37" fmla="*/ 44 h 114"/>
                <a:gd name="T38" fmla="*/ 65 w 131"/>
                <a:gd name="T39" fmla="*/ 36 h 114"/>
                <a:gd name="T40" fmla="*/ 73 w 131"/>
                <a:gd name="T41" fmla="*/ 44 h 114"/>
                <a:gd name="T42" fmla="*/ 65 w 131"/>
                <a:gd name="T43" fmla="*/ 52 h 114"/>
                <a:gd name="T44" fmla="*/ 93 w 131"/>
                <a:gd name="T45" fmla="*/ 52 h 114"/>
                <a:gd name="T46" fmla="*/ 85 w 131"/>
                <a:gd name="T47" fmla="*/ 44 h 114"/>
                <a:gd name="T48" fmla="*/ 93 w 131"/>
                <a:gd name="T49" fmla="*/ 36 h 114"/>
                <a:gd name="T50" fmla="*/ 101 w 131"/>
                <a:gd name="T51" fmla="*/ 44 h 114"/>
                <a:gd name="T52" fmla="*/ 93 w 131"/>
                <a:gd name="T5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1" h="114">
                  <a:moveTo>
                    <a:pt x="113" y="0"/>
                  </a:moveTo>
                  <a:cubicBezTo>
                    <a:pt x="18" y="0"/>
                    <a:pt x="18" y="0"/>
                    <a:pt x="18" y="0"/>
                  </a:cubicBezTo>
                  <a:cubicBezTo>
                    <a:pt x="8" y="0"/>
                    <a:pt x="0" y="8"/>
                    <a:pt x="0" y="18"/>
                  </a:cubicBezTo>
                  <a:cubicBezTo>
                    <a:pt x="0" y="68"/>
                    <a:pt x="0" y="68"/>
                    <a:pt x="0" y="68"/>
                  </a:cubicBezTo>
                  <a:cubicBezTo>
                    <a:pt x="0" y="78"/>
                    <a:pt x="8" y="86"/>
                    <a:pt x="18" y="86"/>
                  </a:cubicBezTo>
                  <a:cubicBezTo>
                    <a:pt x="33" y="86"/>
                    <a:pt x="33" y="86"/>
                    <a:pt x="33" y="86"/>
                  </a:cubicBezTo>
                  <a:cubicBezTo>
                    <a:pt x="14" y="114"/>
                    <a:pt x="14" y="114"/>
                    <a:pt x="14" y="114"/>
                  </a:cubicBezTo>
                  <a:cubicBezTo>
                    <a:pt x="69" y="86"/>
                    <a:pt x="69" y="86"/>
                    <a:pt x="69" y="86"/>
                  </a:cubicBezTo>
                  <a:cubicBezTo>
                    <a:pt x="113" y="86"/>
                    <a:pt x="113" y="86"/>
                    <a:pt x="113" y="86"/>
                  </a:cubicBezTo>
                  <a:cubicBezTo>
                    <a:pt x="123" y="86"/>
                    <a:pt x="131" y="78"/>
                    <a:pt x="131" y="68"/>
                  </a:cubicBezTo>
                  <a:cubicBezTo>
                    <a:pt x="131" y="18"/>
                    <a:pt x="131" y="18"/>
                    <a:pt x="131" y="18"/>
                  </a:cubicBezTo>
                  <a:cubicBezTo>
                    <a:pt x="131" y="8"/>
                    <a:pt x="123" y="0"/>
                    <a:pt x="113" y="0"/>
                  </a:cubicBezTo>
                  <a:close/>
                  <a:moveTo>
                    <a:pt x="37" y="52"/>
                  </a:moveTo>
                  <a:cubicBezTo>
                    <a:pt x="33" y="52"/>
                    <a:pt x="29" y="48"/>
                    <a:pt x="29" y="44"/>
                  </a:cubicBezTo>
                  <a:cubicBezTo>
                    <a:pt x="29" y="40"/>
                    <a:pt x="33" y="36"/>
                    <a:pt x="37" y="36"/>
                  </a:cubicBezTo>
                  <a:cubicBezTo>
                    <a:pt x="41" y="36"/>
                    <a:pt x="45" y="40"/>
                    <a:pt x="45" y="44"/>
                  </a:cubicBezTo>
                  <a:cubicBezTo>
                    <a:pt x="45" y="48"/>
                    <a:pt x="41" y="52"/>
                    <a:pt x="37" y="52"/>
                  </a:cubicBezTo>
                  <a:close/>
                  <a:moveTo>
                    <a:pt x="65" y="52"/>
                  </a:moveTo>
                  <a:cubicBezTo>
                    <a:pt x="61" y="52"/>
                    <a:pt x="57" y="48"/>
                    <a:pt x="57" y="44"/>
                  </a:cubicBezTo>
                  <a:cubicBezTo>
                    <a:pt x="57" y="40"/>
                    <a:pt x="61" y="36"/>
                    <a:pt x="65" y="36"/>
                  </a:cubicBezTo>
                  <a:cubicBezTo>
                    <a:pt x="69" y="36"/>
                    <a:pt x="73" y="40"/>
                    <a:pt x="73" y="44"/>
                  </a:cubicBezTo>
                  <a:cubicBezTo>
                    <a:pt x="73" y="48"/>
                    <a:pt x="69" y="52"/>
                    <a:pt x="65" y="52"/>
                  </a:cubicBezTo>
                  <a:close/>
                  <a:moveTo>
                    <a:pt x="93" y="52"/>
                  </a:moveTo>
                  <a:cubicBezTo>
                    <a:pt x="89" y="52"/>
                    <a:pt x="85" y="48"/>
                    <a:pt x="85" y="44"/>
                  </a:cubicBezTo>
                  <a:cubicBezTo>
                    <a:pt x="85" y="40"/>
                    <a:pt x="89" y="36"/>
                    <a:pt x="93" y="36"/>
                  </a:cubicBezTo>
                  <a:cubicBezTo>
                    <a:pt x="97" y="36"/>
                    <a:pt x="101" y="40"/>
                    <a:pt x="101" y="44"/>
                  </a:cubicBezTo>
                  <a:cubicBezTo>
                    <a:pt x="101" y="48"/>
                    <a:pt x="97" y="52"/>
                    <a:pt x="93"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Oval 75"/>
            <p:cNvSpPr>
              <a:spLocks noChangeArrowheads="1"/>
            </p:cNvSpPr>
            <p:nvPr/>
          </p:nvSpPr>
          <p:spPr bwMode="auto">
            <a:xfrm>
              <a:off x="3288" y="830"/>
              <a:ext cx="155" cy="1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76"/>
            <p:cNvSpPr/>
            <p:nvPr/>
          </p:nvSpPr>
          <p:spPr bwMode="auto">
            <a:xfrm>
              <a:off x="3207" y="1038"/>
              <a:ext cx="317" cy="162"/>
            </a:xfrm>
            <a:custGeom>
              <a:avLst/>
              <a:gdLst>
                <a:gd name="T0" fmla="*/ 23 w 47"/>
                <a:gd name="T1" fmla="*/ 24 h 24"/>
                <a:gd name="T2" fmla="*/ 47 w 47"/>
                <a:gd name="T3" fmla="*/ 18 h 24"/>
                <a:gd name="T4" fmla="*/ 46 w 47"/>
                <a:gd name="T5" fmla="*/ 8 h 24"/>
                <a:gd name="T6" fmla="*/ 40 w 47"/>
                <a:gd name="T7" fmla="*/ 1 h 24"/>
                <a:gd name="T8" fmla="*/ 39 w 47"/>
                <a:gd name="T9" fmla="*/ 1 h 24"/>
                <a:gd name="T10" fmla="*/ 38 w 47"/>
                <a:gd name="T11" fmla="*/ 1 h 24"/>
                <a:gd name="T12" fmla="*/ 8 w 47"/>
                <a:gd name="T13" fmla="*/ 1 h 24"/>
                <a:gd name="T14" fmla="*/ 7 w 47"/>
                <a:gd name="T15" fmla="*/ 1 h 24"/>
                <a:gd name="T16" fmla="*/ 7 w 47"/>
                <a:gd name="T17" fmla="*/ 1 h 24"/>
                <a:gd name="T18" fmla="*/ 0 w 47"/>
                <a:gd name="T19" fmla="*/ 8 h 24"/>
                <a:gd name="T20" fmla="*/ 0 w 47"/>
                <a:gd name="T21" fmla="*/ 18 h 24"/>
                <a:gd name="T22" fmla="*/ 23 w 47"/>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4">
                  <a:moveTo>
                    <a:pt x="23" y="24"/>
                  </a:moveTo>
                  <a:cubicBezTo>
                    <a:pt x="32" y="24"/>
                    <a:pt x="40" y="21"/>
                    <a:pt x="47" y="18"/>
                  </a:cubicBezTo>
                  <a:cubicBezTo>
                    <a:pt x="46" y="8"/>
                    <a:pt x="46" y="8"/>
                    <a:pt x="46" y="8"/>
                  </a:cubicBezTo>
                  <a:cubicBezTo>
                    <a:pt x="46" y="4"/>
                    <a:pt x="43" y="1"/>
                    <a:pt x="40" y="1"/>
                  </a:cubicBezTo>
                  <a:cubicBezTo>
                    <a:pt x="39" y="1"/>
                    <a:pt x="39" y="1"/>
                    <a:pt x="39" y="1"/>
                  </a:cubicBezTo>
                  <a:cubicBezTo>
                    <a:pt x="39" y="1"/>
                    <a:pt x="39" y="1"/>
                    <a:pt x="38" y="1"/>
                  </a:cubicBezTo>
                  <a:cubicBezTo>
                    <a:pt x="28" y="0"/>
                    <a:pt x="18" y="0"/>
                    <a:pt x="8" y="1"/>
                  </a:cubicBezTo>
                  <a:cubicBezTo>
                    <a:pt x="8" y="1"/>
                    <a:pt x="8" y="1"/>
                    <a:pt x="7" y="1"/>
                  </a:cubicBezTo>
                  <a:cubicBezTo>
                    <a:pt x="7" y="1"/>
                    <a:pt x="7" y="1"/>
                    <a:pt x="7" y="1"/>
                  </a:cubicBezTo>
                  <a:cubicBezTo>
                    <a:pt x="4" y="1"/>
                    <a:pt x="1" y="4"/>
                    <a:pt x="0" y="8"/>
                  </a:cubicBezTo>
                  <a:cubicBezTo>
                    <a:pt x="0" y="18"/>
                    <a:pt x="0" y="18"/>
                    <a:pt x="0" y="18"/>
                  </a:cubicBezTo>
                  <a:cubicBezTo>
                    <a:pt x="7" y="21"/>
                    <a:pt x="15" y="24"/>
                    <a:pt x="2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35" name="直接连接符 34"/>
          <p:cNvCxnSpPr/>
          <p:nvPr/>
        </p:nvCxnSpPr>
        <p:spPr>
          <a:xfrm>
            <a:off x="4162567" y="586853"/>
            <a:ext cx="0" cy="41501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5391699" y="1693761"/>
            <a:ext cx="2878844" cy="342656"/>
          </a:xfrm>
          <a:prstGeom prst="rect">
            <a:avLst/>
          </a:prstGeom>
          <a:effectLst/>
        </p:spPr>
        <p:txBody>
          <a:bodyPr wrap="square" lIns="65023" tIns="32511" rIns="65023" bIns="32511">
            <a:spAutoFit/>
          </a:bodyPr>
          <a:lstStyle/>
          <a:p>
            <a:pPr fontAlgn="auto">
              <a:spcBef>
                <a:spcPts val="0"/>
              </a:spcBef>
              <a:spcAft>
                <a:spcPts val="0"/>
              </a:spcAft>
              <a:defRPr/>
            </a:pPr>
            <a:r>
              <a:rPr lang="zh-CN" altLang="en-US" sz="1800" dirty="0">
                <a:latin typeface="Franklin Gothic Medium" panose="020B0603020102020204" pitchFamily="34" charset="0"/>
                <a:ea typeface="微软雅黑" panose="020B0503020204020204" pitchFamily="34" charset="-122"/>
              </a:rPr>
              <a:t>点击此处输入标题</a:t>
            </a:r>
          </a:p>
        </p:txBody>
      </p:sp>
      <p:sp>
        <p:nvSpPr>
          <p:cNvPr id="40" name="矩形 39"/>
          <p:cNvSpPr/>
          <p:nvPr/>
        </p:nvSpPr>
        <p:spPr>
          <a:xfrm>
            <a:off x="5391699" y="2393322"/>
            <a:ext cx="2878844" cy="342656"/>
          </a:xfrm>
          <a:prstGeom prst="rect">
            <a:avLst/>
          </a:prstGeom>
          <a:effectLst/>
        </p:spPr>
        <p:txBody>
          <a:bodyPr wrap="square" lIns="65023" tIns="32511" rIns="65023" bIns="32511">
            <a:spAutoFit/>
          </a:bodyPr>
          <a:lstStyle/>
          <a:p>
            <a:pPr fontAlgn="auto">
              <a:spcBef>
                <a:spcPts val="0"/>
              </a:spcBef>
              <a:spcAft>
                <a:spcPts val="0"/>
              </a:spcAft>
              <a:defRPr/>
            </a:pPr>
            <a:r>
              <a:rPr lang="zh-CN" altLang="en-US" sz="1800" dirty="0">
                <a:latin typeface="Franklin Gothic Medium" panose="020B0603020102020204" pitchFamily="34" charset="0"/>
                <a:ea typeface="微软雅黑" panose="020B0503020204020204" pitchFamily="34" charset="-122"/>
              </a:rPr>
              <a:t>点击此处输入标题</a:t>
            </a:r>
          </a:p>
        </p:txBody>
      </p:sp>
      <p:sp>
        <p:nvSpPr>
          <p:cNvPr id="41" name="矩形 40"/>
          <p:cNvSpPr/>
          <p:nvPr/>
        </p:nvSpPr>
        <p:spPr>
          <a:xfrm>
            <a:off x="5391699" y="3208632"/>
            <a:ext cx="2878844" cy="342656"/>
          </a:xfrm>
          <a:prstGeom prst="rect">
            <a:avLst/>
          </a:prstGeom>
          <a:effectLst/>
        </p:spPr>
        <p:txBody>
          <a:bodyPr wrap="square" lIns="65023" tIns="32511" rIns="65023" bIns="32511">
            <a:spAutoFit/>
          </a:bodyPr>
          <a:lstStyle/>
          <a:p>
            <a:pPr fontAlgn="auto">
              <a:spcBef>
                <a:spcPts val="0"/>
              </a:spcBef>
              <a:spcAft>
                <a:spcPts val="0"/>
              </a:spcAft>
              <a:defRPr/>
            </a:pPr>
            <a:r>
              <a:rPr lang="zh-CN" altLang="en-US" sz="1800" dirty="0">
                <a:latin typeface="Franklin Gothic Medium" panose="020B0603020102020204" pitchFamily="34" charset="0"/>
                <a:ea typeface="微软雅黑" panose="020B0503020204020204" pitchFamily="34" charset="-122"/>
              </a:rPr>
              <a:t>点击此处输入标题</a:t>
            </a:r>
          </a:p>
        </p:txBody>
      </p:sp>
      <p:sp>
        <p:nvSpPr>
          <p:cNvPr id="42" name="矩形 41"/>
          <p:cNvSpPr/>
          <p:nvPr/>
        </p:nvSpPr>
        <p:spPr>
          <a:xfrm>
            <a:off x="5391699" y="4079281"/>
            <a:ext cx="2878844" cy="342656"/>
          </a:xfrm>
          <a:prstGeom prst="rect">
            <a:avLst/>
          </a:prstGeom>
          <a:effectLst/>
        </p:spPr>
        <p:txBody>
          <a:bodyPr wrap="square" lIns="65023" tIns="32511" rIns="65023" bIns="32511">
            <a:spAutoFit/>
          </a:bodyPr>
          <a:lstStyle/>
          <a:p>
            <a:pPr fontAlgn="auto">
              <a:spcBef>
                <a:spcPts val="0"/>
              </a:spcBef>
              <a:spcAft>
                <a:spcPts val="0"/>
              </a:spcAft>
              <a:defRPr/>
            </a:pPr>
            <a:r>
              <a:rPr lang="zh-CN" altLang="en-US" sz="1800" dirty="0">
                <a:latin typeface="Franklin Gothic Medium" panose="020B0603020102020204" pitchFamily="34" charset="0"/>
                <a:ea typeface="微软雅黑" panose="020B0503020204020204" pitchFamily="34" charset="-122"/>
              </a:rPr>
              <a:t>点击此处输入标题</a:t>
            </a:r>
          </a:p>
        </p:txBody>
      </p:sp>
      <p:cxnSp>
        <p:nvCxnSpPr>
          <p:cNvPr id="44" name="直接连接符 43"/>
          <p:cNvCxnSpPr/>
          <p:nvPr/>
        </p:nvCxnSpPr>
        <p:spPr>
          <a:xfrm>
            <a:off x="5391699" y="2991292"/>
            <a:ext cx="32882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5391699" y="2183015"/>
            <a:ext cx="32882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5391699" y="3851141"/>
            <a:ext cx="32882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5391699" y="4644158"/>
            <a:ext cx="32882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等腰三角形 52"/>
          <p:cNvSpPr/>
          <p:nvPr/>
        </p:nvSpPr>
        <p:spPr>
          <a:xfrm rot="5400000">
            <a:off x="4148953" y="2501409"/>
            <a:ext cx="191005" cy="164659"/>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4162126" y="586853"/>
            <a:ext cx="4681623" cy="532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a:spLocks noChangeArrowheads="1"/>
          </p:cNvSpPr>
          <p:nvPr/>
        </p:nvSpPr>
        <p:spPr bwMode="auto">
          <a:xfrm>
            <a:off x="4217158" y="627825"/>
            <a:ext cx="4626591" cy="46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400" b="1" dirty="0">
                <a:solidFill>
                  <a:schemeClr val="bg1"/>
                </a:solidFill>
                <a:latin typeface="微软雅黑" panose="020B0503020204020204" pitchFamily="34" charset="-122"/>
                <a:ea typeface="微软雅黑" panose="020B0503020204020204" pitchFamily="34" charset="-122"/>
              </a:rPr>
              <a:t>目录</a:t>
            </a:r>
            <a:r>
              <a:rPr lang="en-US" altLang="zh-CN" sz="2400" dirty="0">
                <a:solidFill>
                  <a:schemeClr val="bg1"/>
                </a:solidFill>
                <a:latin typeface="微软雅黑" panose="020B0503020204020204" pitchFamily="34" charset="-122"/>
                <a:ea typeface="微软雅黑" panose="020B0503020204020204" pitchFamily="34" charset="-122"/>
              </a:rPr>
              <a:t>CONTENTS</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6"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500"/>
                                        <p:tgtEl>
                                          <p:spTgt spid="5"/>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ppt_x"/>
                                          </p:val>
                                        </p:tav>
                                        <p:tav tm="100000">
                                          <p:val>
                                            <p:strVal val="#ppt_x"/>
                                          </p:val>
                                        </p:tav>
                                      </p:tavLst>
                                    </p:anim>
                                    <p:anim calcmode="lin" valueType="num">
                                      <p:cBhvr additive="base">
                                        <p:cTn id="21" dur="500" fill="hold"/>
                                        <p:tgtEl>
                                          <p:spTgt spid="53"/>
                                        </p:tgtEl>
                                        <p:attrNameLst>
                                          <p:attrName>ppt_y</p:attrName>
                                        </p:attrNameLst>
                                      </p:cBhvr>
                                      <p:tavLst>
                                        <p:tav tm="0">
                                          <p:val>
                                            <p:strVal val="1+#ppt_h/2"/>
                                          </p:val>
                                        </p:tav>
                                        <p:tav tm="100000">
                                          <p:val>
                                            <p:strVal val="#ppt_y"/>
                                          </p:val>
                                        </p:tav>
                                      </p:tavLst>
                                    </p:anim>
                                  </p:childTnLst>
                                </p:cTn>
                              </p:par>
                              <p:par>
                                <p:cTn id="22" presetID="21" presetClass="entr" presetSubtype="1"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heel(1)">
                                      <p:cBhvr>
                                        <p:cTn id="24" dur="500"/>
                                        <p:tgtEl>
                                          <p:spTgt spid="35"/>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heel(1)">
                                      <p:cBhvr>
                                        <p:cTn id="27" dur="500"/>
                                        <p:tgtEl>
                                          <p:spTgt spid="54"/>
                                        </p:tgtEl>
                                      </p:cBhvr>
                                    </p:animEffect>
                                  </p:childTnLst>
                                </p:cTn>
                              </p:par>
                              <p:par>
                                <p:cTn id="28" presetID="2" presetClass="entr" presetSubtype="4"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par>
                                <p:cTn id="32" presetID="22" presetClass="entr" presetSubtype="4"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down)">
                                      <p:cBhvr>
                                        <p:cTn id="34" dur="50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down)">
                                      <p:cBhvr>
                                        <p:cTn id="37" dur="500"/>
                                        <p:tgtEl>
                                          <p:spTgt spid="3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down)">
                                      <p:cBhvr>
                                        <p:cTn id="40" dur="500"/>
                                        <p:tgtEl>
                                          <p:spTgt spid="38"/>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down)">
                                      <p:cBhvr>
                                        <p:cTn id="43" dur="500"/>
                                        <p:tgtEl>
                                          <p:spTgt spid="31"/>
                                        </p:tgtEl>
                                      </p:cBhvr>
                                    </p:animEffect>
                                  </p:childTnLst>
                                </p:cTn>
                              </p:par>
                              <p:par>
                                <p:cTn id="44" presetID="22" presetClass="entr" presetSubtype="4"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00"/>
                                        <p:tgtEl>
                                          <p:spTgt spid="7"/>
                                        </p:tgtEl>
                                      </p:cBhvr>
                                    </p:animEffect>
                                  </p:childTnLst>
                                </p:cTn>
                              </p:par>
                              <p:par>
                                <p:cTn id="47" presetID="22" presetClass="entr" presetSubtype="4"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par>
                                <p:cTn id="50" presetID="22" presetClass="entr" presetSubtype="4"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par>
                                <p:cTn id="53" presetID="22" presetClass="entr" presetSubtype="4"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500"/>
                                        <p:tgtEl>
                                          <p:spTgt spid="23"/>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down)">
                                      <p:cBhvr>
                                        <p:cTn id="58" dur="500"/>
                                        <p:tgtEl>
                                          <p:spTgt spid="39"/>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down)">
                                      <p:cBhvr>
                                        <p:cTn id="61" dur="500"/>
                                        <p:tgtEl>
                                          <p:spTgt spid="40"/>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wipe(down)">
                                      <p:cBhvr>
                                        <p:cTn id="64" dur="500"/>
                                        <p:tgtEl>
                                          <p:spTgt spid="41"/>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down)">
                                      <p:cBhvr>
                                        <p:cTn id="67" dur="500"/>
                                        <p:tgtEl>
                                          <p:spTgt spid="42"/>
                                        </p:tgtEl>
                                      </p:cBhvr>
                                    </p:animEffect>
                                  </p:childTnLst>
                                </p:cTn>
                              </p:par>
                              <p:par>
                                <p:cTn id="68" presetID="22" presetClass="entr" presetSubtype="4" fill="hold"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down)">
                                      <p:cBhvr>
                                        <p:cTn id="70" dur="500"/>
                                        <p:tgtEl>
                                          <p:spTgt spid="44"/>
                                        </p:tgtEl>
                                      </p:cBhvr>
                                    </p:animEffect>
                                  </p:childTnLst>
                                </p:cTn>
                              </p:par>
                              <p:par>
                                <p:cTn id="71" presetID="22" presetClass="entr" presetSubtype="4" fill="hold"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wipe(down)">
                                      <p:cBhvr>
                                        <p:cTn id="73" dur="500"/>
                                        <p:tgtEl>
                                          <p:spTgt spid="45"/>
                                        </p:tgtEl>
                                      </p:cBhvr>
                                    </p:animEffect>
                                  </p:childTnLst>
                                </p:cTn>
                              </p:par>
                              <p:par>
                                <p:cTn id="74" presetID="22" presetClass="entr" presetSubtype="4" fill="hold"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wipe(down)">
                                      <p:cBhvr>
                                        <p:cTn id="76" dur="500"/>
                                        <p:tgtEl>
                                          <p:spTgt spid="46"/>
                                        </p:tgtEl>
                                      </p:cBhvr>
                                    </p:animEffect>
                                  </p:childTnLst>
                                </p:cTn>
                              </p:par>
                              <p:par>
                                <p:cTn id="77" presetID="22" presetClass="entr" presetSubtype="4" fill="hold" nodeType="with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wipe(down)">
                                      <p:cBhvr>
                                        <p:cTn id="7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1" grpId="0" animBg="1"/>
      <p:bldP spid="2" grpId="0"/>
      <p:bldP spid="3" grpId="0"/>
      <p:bldP spid="39" grpId="0"/>
      <p:bldP spid="40" grpId="0"/>
      <p:bldP spid="41" grpId="0"/>
      <p:bldP spid="42" grpId="0"/>
      <p:bldP spid="53" grpId="0" animBg="1"/>
      <p:bldP spid="54"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3" cstate="screen"/>
          <a:stretch>
            <a:fillRect/>
          </a:stretch>
        </p:blipFill>
        <p:spPr>
          <a:xfrm flipH="1">
            <a:off x="0" y="129"/>
            <a:ext cx="9144000" cy="5143243"/>
          </a:xfrm>
          <a:prstGeom prst="rect">
            <a:avLst/>
          </a:prstGeom>
        </p:spPr>
      </p:pic>
      <p:sp>
        <p:nvSpPr>
          <p:cNvPr id="37" name="矩形 36"/>
          <p:cNvSpPr/>
          <p:nvPr/>
        </p:nvSpPr>
        <p:spPr>
          <a:xfrm>
            <a:off x="5134279" y="3039666"/>
            <a:ext cx="2878844" cy="434989"/>
          </a:xfrm>
          <a:prstGeom prst="rect">
            <a:avLst/>
          </a:prstGeom>
          <a:effectLst/>
        </p:spPr>
        <p:txBody>
          <a:bodyPr wrap="square" lIns="65023" tIns="32511" rIns="65023" bIns="32511">
            <a:spAutoFit/>
          </a:bodyPr>
          <a:lstStyle/>
          <a:p>
            <a:pPr algn="ctr" fontAlgn="auto">
              <a:spcBef>
                <a:spcPts val="0"/>
              </a:spcBef>
              <a:spcAft>
                <a:spcPts val="0"/>
              </a:spcAft>
              <a:defRPr/>
            </a:pPr>
            <a:r>
              <a:rPr lang="zh-CN" altLang="en-US" sz="2400" dirty="0">
                <a:solidFill>
                  <a:schemeClr val="bg1"/>
                </a:solidFill>
                <a:latin typeface="Franklin Gothic Medium" panose="020B0603020102020204" pitchFamily="34" charset="0"/>
                <a:ea typeface="微软雅黑" panose="020B0503020204020204" pitchFamily="34" charset="-122"/>
              </a:rPr>
              <a:t>点击此处输入标题</a:t>
            </a:r>
          </a:p>
        </p:txBody>
      </p:sp>
      <p:cxnSp>
        <p:nvCxnSpPr>
          <p:cNvPr id="38" name="直接连接符 37"/>
          <p:cNvCxnSpPr/>
          <p:nvPr/>
        </p:nvCxnSpPr>
        <p:spPr>
          <a:xfrm>
            <a:off x="5349790" y="3632996"/>
            <a:ext cx="24157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5805000" y="1032893"/>
            <a:ext cx="1624054" cy="1624054"/>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2721432" y="826615"/>
            <a:ext cx="2878844" cy="3143423"/>
          </a:xfrm>
          <a:prstGeom prst="rect">
            <a:avLst/>
          </a:prstGeom>
          <a:effectLst/>
        </p:spPr>
        <p:txBody>
          <a:bodyPr wrap="square" lIns="65023" tIns="32511" rIns="65023" bIns="32511">
            <a:spAutoFit/>
          </a:bodyPr>
          <a:lstStyle/>
          <a:p>
            <a:pPr algn="ctr" fontAlgn="auto">
              <a:spcBef>
                <a:spcPts val="0"/>
              </a:spcBef>
              <a:spcAft>
                <a:spcPts val="0"/>
              </a:spcAft>
              <a:defRPr/>
            </a:pPr>
            <a:r>
              <a:rPr lang="en-US" altLang="zh-CN" sz="20000" dirty="0">
                <a:solidFill>
                  <a:schemeClr val="bg1"/>
                </a:solidFill>
                <a:latin typeface="Bodoni MT Poster Compressed" pitchFamily="18" charset="0"/>
                <a:ea typeface="微软雅黑" panose="020B0503020204020204" pitchFamily="34" charset="-122"/>
              </a:rPr>
              <a:t>04</a:t>
            </a:r>
            <a:endParaRPr lang="zh-CN" altLang="en-US" sz="20000" dirty="0">
              <a:solidFill>
                <a:schemeClr val="bg1"/>
              </a:solidFill>
              <a:latin typeface="Bodoni MT Poster Compressed" pitchFamily="18" charset="0"/>
              <a:ea typeface="微软雅黑" panose="020B0503020204020204" pitchFamily="34" charset="-122"/>
            </a:endParaRPr>
          </a:p>
        </p:txBody>
      </p:sp>
      <p:grpSp>
        <p:nvGrpSpPr>
          <p:cNvPr id="13" name="Group 39"/>
          <p:cNvGrpSpPr>
            <a:grpSpLocks noChangeAspect="1"/>
          </p:cNvGrpSpPr>
          <p:nvPr/>
        </p:nvGrpSpPr>
        <p:grpSpPr bwMode="auto">
          <a:xfrm>
            <a:off x="6158680" y="1381927"/>
            <a:ext cx="943990" cy="925984"/>
            <a:chOff x="3394" y="2854"/>
            <a:chExt cx="1363" cy="1337"/>
          </a:xfrm>
          <a:solidFill>
            <a:schemeClr val="bg1"/>
          </a:solidFill>
        </p:grpSpPr>
        <p:sp>
          <p:nvSpPr>
            <p:cNvPr id="14" name="Freeform 40"/>
            <p:cNvSpPr/>
            <p:nvPr/>
          </p:nvSpPr>
          <p:spPr bwMode="auto">
            <a:xfrm>
              <a:off x="3952" y="2854"/>
              <a:ext cx="188" cy="222"/>
            </a:xfrm>
            <a:custGeom>
              <a:avLst/>
              <a:gdLst>
                <a:gd name="T0" fmla="*/ 11 w 28"/>
                <a:gd name="T1" fmla="*/ 32 h 33"/>
                <a:gd name="T2" fmla="*/ 26 w 28"/>
                <a:gd name="T3" fmla="*/ 19 h 33"/>
                <a:gd name="T4" fmla="*/ 17 w 28"/>
                <a:gd name="T5" fmla="*/ 2 h 33"/>
                <a:gd name="T6" fmla="*/ 2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5" y="28"/>
                    <a:pt x="26" y="19"/>
                  </a:cubicBezTo>
                  <a:cubicBezTo>
                    <a:pt x="28" y="11"/>
                    <a:pt x="24" y="3"/>
                    <a:pt x="17" y="2"/>
                  </a:cubicBezTo>
                  <a:cubicBezTo>
                    <a:pt x="10" y="0"/>
                    <a:pt x="3" y="6"/>
                    <a:pt x="2" y="14"/>
                  </a:cubicBezTo>
                  <a:cubicBezTo>
                    <a:pt x="0" y="23"/>
                    <a:pt x="4" y="31"/>
                    <a:pt x="1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41"/>
            <p:cNvSpPr/>
            <p:nvPr/>
          </p:nvSpPr>
          <p:spPr bwMode="auto">
            <a:xfrm>
              <a:off x="3549" y="3049"/>
              <a:ext cx="846" cy="880"/>
            </a:xfrm>
            <a:custGeom>
              <a:avLst/>
              <a:gdLst>
                <a:gd name="T0" fmla="*/ 27 w 126"/>
                <a:gd name="T1" fmla="*/ 32 h 131"/>
                <a:gd name="T2" fmla="*/ 40 w 126"/>
                <a:gd name="T3" fmla="*/ 23 h 131"/>
                <a:gd name="T4" fmla="*/ 26 w 126"/>
                <a:gd name="T5" fmla="*/ 63 h 131"/>
                <a:gd name="T6" fmla="*/ 26 w 126"/>
                <a:gd name="T7" fmla="*/ 63 h 131"/>
                <a:gd name="T8" fmla="*/ 37 w 126"/>
                <a:gd name="T9" fmla="*/ 66 h 131"/>
                <a:gd name="T10" fmla="*/ 32 w 126"/>
                <a:gd name="T11" fmla="*/ 91 h 131"/>
                <a:gd name="T12" fmla="*/ 17 w 126"/>
                <a:gd name="T13" fmla="*/ 124 h 131"/>
                <a:gd name="T14" fmla="*/ 33 w 126"/>
                <a:gd name="T15" fmla="*/ 131 h 131"/>
                <a:gd name="T16" fmla="*/ 51 w 126"/>
                <a:gd name="T17" fmla="*/ 89 h 131"/>
                <a:gd name="T18" fmla="*/ 54 w 126"/>
                <a:gd name="T19" fmla="*/ 74 h 131"/>
                <a:gd name="T20" fmla="*/ 75 w 126"/>
                <a:gd name="T21" fmla="*/ 75 h 131"/>
                <a:gd name="T22" fmla="*/ 74 w 126"/>
                <a:gd name="T23" fmla="*/ 80 h 131"/>
                <a:gd name="T24" fmla="*/ 70 w 126"/>
                <a:gd name="T25" fmla="*/ 96 h 131"/>
                <a:gd name="T26" fmla="*/ 86 w 126"/>
                <a:gd name="T27" fmla="*/ 101 h 131"/>
                <a:gd name="T28" fmla="*/ 92 w 126"/>
                <a:gd name="T29" fmla="*/ 81 h 131"/>
                <a:gd name="T30" fmla="*/ 95 w 126"/>
                <a:gd name="T31" fmla="*/ 70 h 131"/>
                <a:gd name="T32" fmla="*/ 86 w 126"/>
                <a:gd name="T33" fmla="*/ 57 h 131"/>
                <a:gd name="T34" fmla="*/ 86 w 126"/>
                <a:gd name="T35" fmla="*/ 57 h 131"/>
                <a:gd name="T36" fmla="*/ 86 w 126"/>
                <a:gd name="T37" fmla="*/ 57 h 131"/>
                <a:gd name="T38" fmla="*/ 84 w 126"/>
                <a:gd name="T39" fmla="*/ 57 h 131"/>
                <a:gd name="T40" fmla="*/ 81 w 126"/>
                <a:gd name="T41" fmla="*/ 57 h 131"/>
                <a:gd name="T42" fmla="*/ 76 w 126"/>
                <a:gd name="T43" fmla="*/ 57 h 131"/>
                <a:gd name="T44" fmla="*/ 66 w 126"/>
                <a:gd name="T45" fmla="*/ 56 h 131"/>
                <a:gd name="T46" fmla="*/ 75 w 126"/>
                <a:gd name="T47" fmla="*/ 27 h 131"/>
                <a:gd name="T48" fmla="*/ 79 w 126"/>
                <a:gd name="T49" fmla="*/ 33 h 131"/>
                <a:gd name="T50" fmla="*/ 83 w 126"/>
                <a:gd name="T51" fmla="*/ 39 h 131"/>
                <a:gd name="T52" fmla="*/ 84 w 126"/>
                <a:gd name="T53" fmla="*/ 41 h 131"/>
                <a:gd name="T54" fmla="*/ 91 w 126"/>
                <a:gd name="T55" fmla="*/ 45 h 131"/>
                <a:gd name="T56" fmla="*/ 91 w 126"/>
                <a:gd name="T57" fmla="*/ 45 h 131"/>
                <a:gd name="T58" fmla="*/ 91 w 126"/>
                <a:gd name="T59" fmla="*/ 45 h 131"/>
                <a:gd name="T60" fmla="*/ 92 w 126"/>
                <a:gd name="T61" fmla="*/ 45 h 131"/>
                <a:gd name="T62" fmla="*/ 96 w 126"/>
                <a:gd name="T63" fmla="*/ 45 h 131"/>
                <a:gd name="T64" fmla="*/ 126 w 126"/>
                <a:gd name="T65" fmla="*/ 46 h 131"/>
                <a:gd name="T66" fmla="*/ 126 w 126"/>
                <a:gd name="T67" fmla="*/ 28 h 131"/>
                <a:gd name="T68" fmla="*/ 95 w 126"/>
                <a:gd name="T69" fmla="*/ 29 h 131"/>
                <a:gd name="T70" fmla="*/ 95 w 126"/>
                <a:gd name="T71" fmla="*/ 29 h 131"/>
                <a:gd name="T72" fmla="*/ 91 w 126"/>
                <a:gd name="T73" fmla="*/ 24 h 131"/>
                <a:gd name="T74" fmla="*/ 82 w 126"/>
                <a:gd name="T75" fmla="*/ 12 h 131"/>
                <a:gd name="T76" fmla="*/ 76 w 126"/>
                <a:gd name="T77" fmla="*/ 9 h 131"/>
                <a:gd name="T78" fmla="*/ 75 w 126"/>
                <a:gd name="T79" fmla="*/ 9 h 131"/>
                <a:gd name="T80" fmla="*/ 76 w 126"/>
                <a:gd name="T81" fmla="*/ 14 h 131"/>
                <a:gd name="T82" fmla="*/ 72 w 126"/>
                <a:gd name="T83" fmla="*/ 16 h 131"/>
                <a:gd name="T84" fmla="*/ 72 w 126"/>
                <a:gd name="T85" fmla="*/ 22 h 131"/>
                <a:gd name="T86" fmla="*/ 62 w 126"/>
                <a:gd name="T87" fmla="*/ 37 h 131"/>
                <a:gd name="T88" fmla="*/ 69 w 126"/>
                <a:gd name="T89" fmla="*/ 13 h 131"/>
                <a:gd name="T90" fmla="*/ 70 w 126"/>
                <a:gd name="T91" fmla="*/ 12 h 131"/>
                <a:gd name="T92" fmla="*/ 71 w 126"/>
                <a:gd name="T93" fmla="*/ 6 h 131"/>
                <a:gd name="T94" fmla="*/ 68 w 126"/>
                <a:gd name="T95" fmla="*/ 5 h 131"/>
                <a:gd name="T96" fmla="*/ 65 w 126"/>
                <a:gd name="T97" fmla="*/ 11 h 131"/>
                <a:gd name="T98" fmla="*/ 66 w 126"/>
                <a:gd name="T99" fmla="*/ 12 h 131"/>
                <a:gd name="T100" fmla="*/ 57 w 126"/>
                <a:gd name="T101" fmla="*/ 36 h 131"/>
                <a:gd name="T102" fmla="*/ 58 w 126"/>
                <a:gd name="T103" fmla="*/ 17 h 131"/>
                <a:gd name="T104" fmla="*/ 61 w 126"/>
                <a:gd name="T105" fmla="*/ 13 h 131"/>
                <a:gd name="T106" fmla="*/ 59 w 126"/>
                <a:gd name="T107" fmla="*/ 9 h 131"/>
                <a:gd name="T108" fmla="*/ 63 w 126"/>
                <a:gd name="T109" fmla="*/ 4 h 131"/>
                <a:gd name="T110" fmla="*/ 53 w 126"/>
                <a:gd name="T111" fmla="*/ 2 h 131"/>
                <a:gd name="T112" fmla="*/ 44 w 126"/>
                <a:gd name="T113" fmla="*/ 2 h 131"/>
                <a:gd name="T114" fmla="*/ 18 w 126"/>
                <a:gd name="T115" fmla="*/ 19 h 131"/>
                <a:gd name="T116" fmla="*/ 0 w 126"/>
                <a:gd name="T117" fmla="*/ 50 h 131"/>
                <a:gd name="T118" fmla="*/ 16 w 126"/>
                <a:gd name="T119" fmla="*/ 58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3"/>
                    <a:pt x="40" y="23"/>
                    <a:pt x="40" y="23"/>
                  </a:cubicBezTo>
                  <a:cubicBezTo>
                    <a:pt x="35" y="36"/>
                    <a:pt x="31" y="49"/>
                    <a:pt x="26" y="63"/>
                  </a:cubicBezTo>
                  <a:cubicBezTo>
                    <a:pt x="26" y="63"/>
                    <a:pt x="26" y="63"/>
                    <a:pt x="26" y="63"/>
                  </a:cubicBezTo>
                  <a:cubicBezTo>
                    <a:pt x="30" y="64"/>
                    <a:pt x="33" y="65"/>
                    <a:pt x="37" y="66"/>
                  </a:cubicBezTo>
                  <a:cubicBezTo>
                    <a:pt x="35" y="75"/>
                    <a:pt x="33" y="85"/>
                    <a:pt x="32" y="91"/>
                  </a:cubicBezTo>
                  <a:cubicBezTo>
                    <a:pt x="17" y="124"/>
                    <a:pt x="17" y="124"/>
                    <a:pt x="17" y="124"/>
                  </a:cubicBezTo>
                  <a:cubicBezTo>
                    <a:pt x="33" y="131"/>
                    <a:pt x="33" y="131"/>
                    <a:pt x="33" y="131"/>
                  </a:cubicBezTo>
                  <a:cubicBezTo>
                    <a:pt x="38" y="119"/>
                    <a:pt x="47" y="107"/>
                    <a:pt x="51" y="89"/>
                  </a:cubicBezTo>
                  <a:cubicBezTo>
                    <a:pt x="52" y="83"/>
                    <a:pt x="54" y="78"/>
                    <a:pt x="54" y="74"/>
                  </a:cubicBezTo>
                  <a:cubicBezTo>
                    <a:pt x="75" y="75"/>
                    <a:pt x="75" y="75"/>
                    <a:pt x="75" y="75"/>
                  </a:cubicBezTo>
                  <a:cubicBezTo>
                    <a:pt x="74" y="80"/>
                    <a:pt x="74" y="80"/>
                    <a:pt x="74" y="80"/>
                  </a:cubicBezTo>
                  <a:cubicBezTo>
                    <a:pt x="70" y="96"/>
                    <a:pt x="70" y="96"/>
                    <a:pt x="70" y="96"/>
                  </a:cubicBezTo>
                  <a:cubicBezTo>
                    <a:pt x="86" y="101"/>
                    <a:pt x="86" y="101"/>
                    <a:pt x="86" y="101"/>
                  </a:cubicBezTo>
                  <a:cubicBezTo>
                    <a:pt x="88" y="95"/>
                    <a:pt x="90" y="88"/>
                    <a:pt x="92" y="81"/>
                  </a:cubicBezTo>
                  <a:cubicBezTo>
                    <a:pt x="95" y="70"/>
                    <a:pt x="95" y="70"/>
                    <a:pt x="95" y="70"/>
                  </a:cubicBezTo>
                  <a:cubicBezTo>
                    <a:pt x="86" y="57"/>
                    <a:pt x="86" y="57"/>
                    <a:pt x="86" y="57"/>
                  </a:cubicBezTo>
                  <a:cubicBezTo>
                    <a:pt x="86" y="57"/>
                    <a:pt x="86" y="57"/>
                    <a:pt x="86" y="57"/>
                  </a:cubicBezTo>
                  <a:cubicBezTo>
                    <a:pt x="86" y="57"/>
                    <a:pt x="86" y="57"/>
                    <a:pt x="86" y="57"/>
                  </a:cubicBezTo>
                  <a:cubicBezTo>
                    <a:pt x="84" y="57"/>
                    <a:pt x="84" y="57"/>
                    <a:pt x="84" y="57"/>
                  </a:cubicBezTo>
                  <a:cubicBezTo>
                    <a:pt x="81" y="57"/>
                    <a:pt x="81" y="57"/>
                    <a:pt x="81" y="57"/>
                  </a:cubicBezTo>
                  <a:cubicBezTo>
                    <a:pt x="76" y="57"/>
                    <a:pt x="76" y="57"/>
                    <a:pt x="76" y="57"/>
                  </a:cubicBezTo>
                  <a:cubicBezTo>
                    <a:pt x="72" y="56"/>
                    <a:pt x="69" y="56"/>
                    <a:pt x="66" y="56"/>
                  </a:cubicBezTo>
                  <a:cubicBezTo>
                    <a:pt x="69" y="46"/>
                    <a:pt x="72" y="37"/>
                    <a:pt x="75" y="27"/>
                  </a:cubicBezTo>
                  <a:cubicBezTo>
                    <a:pt x="79" y="33"/>
                    <a:pt x="79" y="33"/>
                    <a:pt x="79" y="33"/>
                  </a:cubicBezTo>
                  <a:cubicBezTo>
                    <a:pt x="83" y="39"/>
                    <a:pt x="83" y="39"/>
                    <a:pt x="83" y="39"/>
                  </a:cubicBezTo>
                  <a:cubicBezTo>
                    <a:pt x="84" y="41"/>
                    <a:pt x="84" y="41"/>
                    <a:pt x="84" y="41"/>
                  </a:cubicBezTo>
                  <a:cubicBezTo>
                    <a:pt x="91" y="45"/>
                    <a:pt x="91" y="45"/>
                    <a:pt x="91" y="45"/>
                  </a:cubicBezTo>
                  <a:cubicBezTo>
                    <a:pt x="91" y="45"/>
                    <a:pt x="91" y="45"/>
                    <a:pt x="91" y="45"/>
                  </a:cubicBezTo>
                  <a:cubicBezTo>
                    <a:pt x="91" y="45"/>
                    <a:pt x="91" y="45"/>
                    <a:pt x="91" y="45"/>
                  </a:cubicBezTo>
                  <a:cubicBezTo>
                    <a:pt x="92" y="45"/>
                    <a:pt x="92" y="45"/>
                    <a:pt x="92" y="45"/>
                  </a:cubicBezTo>
                  <a:cubicBezTo>
                    <a:pt x="96" y="45"/>
                    <a:pt x="96" y="45"/>
                    <a:pt x="96" y="45"/>
                  </a:cubicBezTo>
                  <a:cubicBezTo>
                    <a:pt x="126" y="46"/>
                    <a:pt x="126" y="46"/>
                    <a:pt x="126" y="46"/>
                  </a:cubicBezTo>
                  <a:cubicBezTo>
                    <a:pt x="126" y="40"/>
                    <a:pt x="126" y="34"/>
                    <a:pt x="126" y="28"/>
                  </a:cubicBezTo>
                  <a:cubicBezTo>
                    <a:pt x="95" y="29"/>
                    <a:pt x="95" y="29"/>
                    <a:pt x="95" y="29"/>
                  </a:cubicBezTo>
                  <a:cubicBezTo>
                    <a:pt x="95" y="29"/>
                    <a:pt x="95" y="29"/>
                    <a:pt x="95" y="29"/>
                  </a:cubicBezTo>
                  <a:cubicBezTo>
                    <a:pt x="91" y="24"/>
                    <a:pt x="91" y="24"/>
                    <a:pt x="91" y="24"/>
                  </a:cubicBezTo>
                  <a:cubicBezTo>
                    <a:pt x="82" y="12"/>
                    <a:pt x="82" y="12"/>
                    <a:pt x="82" y="12"/>
                  </a:cubicBezTo>
                  <a:cubicBezTo>
                    <a:pt x="80" y="10"/>
                    <a:pt x="78" y="10"/>
                    <a:pt x="76" y="9"/>
                  </a:cubicBezTo>
                  <a:cubicBezTo>
                    <a:pt x="75" y="9"/>
                    <a:pt x="75" y="9"/>
                    <a:pt x="75" y="9"/>
                  </a:cubicBezTo>
                  <a:cubicBezTo>
                    <a:pt x="76" y="14"/>
                    <a:pt x="76" y="14"/>
                    <a:pt x="76" y="14"/>
                  </a:cubicBezTo>
                  <a:cubicBezTo>
                    <a:pt x="72" y="16"/>
                    <a:pt x="72" y="16"/>
                    <a:pt x="72" y="16"/>
                  </a:cubicBezTo>
                  <a:cubicBezTo>
                    <a:pt x="72" y="22"/>
                    <a:pt x="72" y="22"/>
                    <a:pt x="72" y="22"/>
                  </a:cubicBezTo>
                  <a:cubicBezTo>
                    <a:pt x="62" y="37"/>
                    <a:pt x="62" y="37"/>
                    <a:pt x="62" y="37"/>
                  </a:cubicBezTo>
                  <a:cubicBezTo>
                    <a:pt x="69" y="13"/>
                    <a:pt x="69" y="13"/>
                    <a:pt x="69" y="13"/>
                  </a:cubicBezTo>
                  <a:cubicBezTo>
                    <a:pt x="70" y="12"/>
                    <a:pt x="70" y="12"/>
                    <a:pt x="70" y="12"/>
                  </a:cubicBezTo>
                  <a:cubicBezTo>
                    <a:pt x="71" y="6"/>
                    <a:pt x="71" y="6"/>
                    <a:pt x="71" y="6"/>
                  </a:cubicBezTo>
                  <a:cubicBezTo>
                    <a:pt x="68" y="5"/>
                    <a:pt x="68" y="5"/>
                    <a:pt x="68" y="5"/>
                  </a:cubicBezTo>
                  <a:cubicBezTo>
                    <a:pt x="65" y="11"/>
                    <a:pt x="65" y="11"/>
                    <a:pt x="65" y="11"/>
                  </a:cubicBezTo>
                  <a:cubicBezTo>
                    <a:pt x="66" y="12"/>
                    <a:pt x="66" y="12"/>
                    <a:pt x="66" y="12"/>
                  </a:cubicBezTo>
                  <a:cubicBezTo>
                    <a:pt x="57" y="36"/>
                    <a:pt x="57" y="36"/>
                    <a:pt x="57" y="36"/>
                  </a:cubicBezTo>
                  <a:cubicBezTo>
                    <a:pt x="58" y="17"/>
                    <a:pt x="58" y="17"/>
                    <a:pt x="58" y="17"/>
                  </a:cubicBezTo>
                  <a:cubicBezTo>
                    <a:pt x="61" y="13"/>
                    <a:pt x="61" y="13"/>
                    <a:pt x="61" y="13"/>
                  </a:cubicBezTo>
                  <a:cubicBezTo>
                    <a:pt x="59" y="9"/>
                    <a:pt x="59" y="9"/>
                    <a:pt x="59" y="9"/>
                  </a:cubicBezTo>
                  <a:cubicBezTo>
                    <a:pt x="63" y="4"/>
                    <a:pt x="63" y="4"/>
                    <a:pt x="63" y="4"/>
                  </a:cubicBezTo>
                  <a:cubicBezTo>
                    <a:pt x="60" y="3"/>
                    <a:pt x="57" y="2"/>
                    <a:pt x="53" y="2"/>
                  </a:cubicBezTo>
                  <a:cubicBezTo>
                    <a:pt x="49" y="1"/>
                    <a:pt x="47" y="0"/>
                    <a:pt x="44" y="2"/>
                  </a:cubicBezTo>
                  <a:cubicBezTo>
                    <a:pt x="18" y="19"/>
                    <a:pt x="18" y="19"/>
                    <a:pt x="18" y="19"/>
                  </a:cubicBezTo>
                  <a:cubicBezTo>
                    <a:pt x="7" y="34"/>
                    <a:pt x="6" y="39"/>
                    <a:pt x="0" y="50"/>
                  </a:cubicBezTo>
                  <a:cubicBezTo>
                    <a:pt x="5" y="53"/>
                    <a:pt x="10" y="56"/>
                    <a:pt x="16" y="58"/>
                  </a:cubicBezTo>
                  <a:cubicBezTo>
                    <a:pt x="19" y="50"/>
                    <a:pt x="27" y="36"/>
                    <a:pt x="2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42"/>
            <p:cNvSpPr>
              <a:spLocks noEditPoints="1"/>
            </p:cNvSpPr>
            <p:nvPr/>
          </p:nvSpPr>
          <p:spPr bwMode="auto">
            <a:xfrm>
              <a:off x="3394" y="3425"/>
              <a:ext cx="302" cy="276"/>
            </a:xfrm>
            <a:custGeom>
              <a:avLst/>
              <a:gdLst>
                <a:gd name="T0" fmla="*/ 6 w 45"/>
                <a:gd name="T1" fmla="*/ 32 h 41"/>
                <a:gd name="T2" fmla="*/ 7 w 45"/>
                <a:gd name="T3" fmla="*/ 32 h 41"/>
                <a:gd name="T4" fmla="*/ 7 w 45"/>
                <a:gd name="T5" fmla="*/ 31 h 41"/>
                <a:gd name="T6" fmla="*/ 30 w 45"/>
                <a:gd name="T7" fmla="*/ 38 h 41"/>
                <a:gd name="T8" fmla="*/ 29 w 45"/>
                <a:gd name="T9" fmla="*/ 39 h 41"/>
                <a:gd name="T10" fmla="*/ 30 w 45"/>
                <a:gd name="T11" fmla="*/ 40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0 h 41"/>
                <a:gd name="T28" fmla="*/ 32 w 45"/>
                <a:gd name="T29" fmla="*/ 3 h 41"/>
                <a:gd name="T30" fmla="*/ 25 w 45"/>
                <a:gd name="T31" fmla="*/ 1 h 41"/>
                <a:gd name="T32" fmla="*/ 18 w 45"/>
                <a:gd name="T33" fmla="*/ 4 h 41"/>
                <a:gd name="T34" fmla="*/ 17 w 45"/>
                <a:gd name="T35" fmla="*/ 5 h 41"/>
                <a:gd name="T36" fmla="*/ 12 w 45"/>
                <a:gd name="T37" fmla="*/ 3 h 41"/>
                <a:gd name="T38" fmla="*/ 7 w 45"/>
                <a:gd name="T39" fmla="*/ 6 h 41"/>
                <a:gd name="T40" fmla="*/ 1 w 45"/>
                <a:gd name="T41" fmla="*/ 25 h 41"/>
                <a:gd name="T42" fmla="*/ 3 w 45"/>
                <a:gd name="T43" fmla="*/ 30 h 41"/>
                <a:gd name="T44" fmla="*/ 3 w 45"/>
                <a:gd name="T45" fmla="*/ 30 h 41"/>
                <a:gd name="T46" fmla="*/ 4 w 45"/>
                <a:gd name="T47" fmla="*/ 32 h 41"/>
                <a:gd name="T48" fmla="*/ 6 w 45"/>
                <a:gd name="T49" fmla="*/ 32 h 41"/>
                <a:gd name="T50" fmla="*/ 21 w 45"/>
                <a:gd name="T51" fmla="*/ 5 h 41"/>
                <a:gd name="T52" fmla="*/ 24 w 45"/>
                <a:gd name="T53" fmla="*/ 4 h 41"/>
                <a:gd name="T54" fmla="*/ 32 w 45"/>
                <a:gd name="T55" fmla="*/ 6 h 41"/>
                <a:gd name="T56" fmla="*/ 33 w 45"/>
                <a:gd name="T57" fmla="*/ 9 h 41"/>
                <a:gd name="T58" fmla="*/ 33 w 45"/>
                <a:gd name="T59" fmla="*/ 10 h 41"/>
                <a:gd name="T60" fmla="*/ 20 w 45"/>
                <a:gd name="T61" fmla="*/ 6 h 41"/>
                <a:gd name="T62" fmla="*/ 21 w 45"/>
                <a:gd name="T6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41">
                  <a:moveTo>
                    <a:pt x="6" y="32"/>
                  </a:moveTo>
                  <a:cubicBezTo>
                    <a:pt x="6" y="33"/>
                    <a:pt x="7" y="32"/>
                    <a:pt x="7" y="32"/>
                  </a:cubicBezTo>
                  <a:cubicBezTo>
                    <a:pt x="7" y="31"/>
                    <a:pt x="7" y="31"/>
                    <a:pt x="7" y="31"/>
                  </a:cubicBezTo>
                  <a:cubicBezTo>
                    <a:pt x="30" y="38"/>
                    <a:pt x="30" y="38"/>
                    <a:pt x="30" y="38"/>
                  </a:cubicBezTo>
                  <a:cubicBezTo>
                    <a:pt x="29" y="38"/>
                    <a:pt x="29" y="39"/>
                    <a:pt x="29" y="39"/>
                  </a:cubicBezTo>
                  <a:cubicBezTo>
                    <a:pt x="29" y="39"/>
                    <a:pt x="29" y="40"/>
                    <a:pt x="30" y="40"/>
                  </a:cubicBezTo>
                  <a:cubicBezTo>
                    <a:pt x="32" y="41"/>
                    <a:pt x="32" y="41"/>
                    <a:pt x="32" y="41"/>
                  </a:cubicBezTo>
                  <a:cubicBezTo>
                    <a:pt x="33" y="41"/>
                    <a:pt x="33" y="41"/>
                    <a:pt x="33" y="40"/>
                  </a:cubicBezTo>
                  <a:cubicBezTo>
                    <a:pt x="33" y="40"/>
                    <a:pt x="33" y="40"/>
                    <a:pt x="33" y="40"/>
                  </a:cubicBezTo>
                  <a:cubicBezTo>
                    <a:pt x="36" y="40"/>
                    <a:pt x="38" y="39"/>
                    <a:pt x="38" y="37"/>
                  </a:cubicBezTo>
                  <a:cubicBezTo>
                    <a:pt x="44" y="18"/>
                    <a:pt x="44" y="18"/>
                    <a:pt x="44" y="18"/>
                  </a:cubicBezTo>
                  <a:cubicBezTo>
                    <a:pt x="45" y="16"/>
                    <a:pt x="44" y="13"/>
                    <a:pt x="41" y="13"/>
                  </a:cubicBezTo>
                  <a:cubicBezTo>
                    <a:pt x="36" y="11"/>
                    <a:pt x="36" y="11"/>
                    <a:pt x="36" y="11"/>
                  </a:cubicBezTo>
                  <a:cubicBezTo>
                    <a:pt x="36" y="10"/>
                    <a:pt x="36" y="10"/>
                    <a:pt x="36" y="10"/>
                  </a:cubicBezTo>
                  <a:cubicBezTo>
                    <a:pt x="37" y="7"/>
                    <a:pt x="36" y="4"/>
                    <a:pt x="32" y="3"/>
                  </a:cubicBezTo>
                  <a:cubicBezTo>
                    <a:pt x="25" y="1"/>
                    <a:pt x="25" y="1"/>
                    <a:pt x="25" y="1"/>
                  </a:cubicBezTo>
                  <a:cubicBezTo>
                    <a:pt x="22" y="0"/>
                    <a:pt x="19" y="1"/>
                    <a:pt x="18" y="4"/>
                  </a:cubicBezTo>
                  <a:cubicBezTo>
                    <a:pt x="17" y="5"/>
                    <a:pt x="17" y="5"/>
                    <a:pt x="17" y="5"/>
                  </a:cubicBezTo>
                  <a:cubicBezTo>
                    <a:pt x="12" y="3"/>
                    <a:pt x="12" y="3"/>
                    <a:pt x="12" y="3"/>
                  </a:cubicBezTo>
                  <a:cubicBezTo>
                    <a:pt x="10" y="3"/>
                    <a:pt x="7" y="4"/>
                    <a:pt x="7" y="6"/>
                  </a:cubicBezTo>
                  <a:cubicBezTo>
                    <a:pt x="1" y="25"/>
                    <a:pt x="1" y="25"/>
                    <a:pt x="1" y="25"/>
                  </a:cubicBezTo>
                  <a:cubicBezTo>
                    <a:pt x="0" y="27"/>
                    <a:pt x="1" y="29"/>
                    <a:pt x="3" y="30"/>
                  </a:cubicBezTo>
                  <a:cubicBezTo>
                    <a:pt x="3" y="30"/>
                    <a:pt x="3" y="30"/>
                    <a:pt x="3" y="30"/>
                  </a:cubicBezTo>
                  <a:cubicBezTo>
                    <a:pt x="3" y="31"/>
                    <a:pt x="3" y="32"/>
                    <a:pt x="4" y="32"/>
                  </a:cubicBezTo>
                  <a:lnTo>
                    <a:pt x="6" y="32"/>
                  </a:lnTo>
                  <a:close/>
                  <a:moveTo>
                    <a:pt x="21" y="5"/>
                  </a:moveTo>
                  <a:cubicBezTo>
                    <a:pt x="21" y="4"/>
                    <a:pt x="23" y="3"/>
                    <a:pt x="24" y="4"/>
                  </a:cubicBezTo>
                  <a:cubicBezTo>
                    <a:pt x="32" y="6"/>
                    <a:pt x="32" y="6"/>
                    <a:pt x="32" y="6"/>
                  </a:cubicBezTo>
                  <a:cubicBezTo>
                    <a:pt x="33" y="6"/>
                    <a:pt x="34" y="8"/>
                    <a:pt x="33" y="9"/>
                  </a:cubicBezTo>
                  <a:cubicBezTo>
                    <a:pt x="33" y="10"/>
                    <a:pt x="33" y="10"/>
                    <a:pt x="33" y="10"/>
                  </a:cubicBezTo>
                  <a:cubicBezTo>
                    <a:pt x="20" y="6"/>
                    <a:pt x="20" y="6"/>
                    <a:pt x="20" y="6"/>
                  </a:cubicBezTo>
                  <a:lnTo>
                    <a:pt x="21"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43"/>
            <p:cNvSpPr/>
            <p:nvPr/>
          </p:nvSpPr>
          <p:spPr bwMode="auto">
            <a:xfrm>
              <a:off x="3414" y="3365"/>
              <a:ext cx="1343" cy="826"/>
            </a:xfrm>
            <a:custGeom>
              <a:avLst/>
              <a:gdLst>
                <a:gd name="T0" fmla="*/ 1343 w 1343"/>
                <a:gd name="T1" fmla="*/ 0 h 826"/>
                <a:gd name="T2" fmla="*/ 1115 w 1343"/>
                <a:gd name="T3" fmla="*/ 101 h 826"/>
                <a:gd name="T4" fmla="*/ 1162 w 1343"/>
                <a:gd name="T5" fmla="*/ 134 h 826"/>
                <a:gd name="T6" fmla="*/ 860 w 1343"/>
                <a:gd name="T7" fmla="*/ 450 h 826"/>
                <a:gd name="T8" fmla="*/ 598 w 1343"/>
                <a:gd name="T9" fmla="*/ 416 h 826"/>
                <a:gd name="T10" fmla="*/ 397 w 1343"/>
                <a:gd name="T11" fmla="*/ 631 h 826"/>
                <a:gd name="T12" fmla="*/ 175 w 1343"/>
                <a:gd name="T13" fmla="*/ 531 h 826"/>
                <a:gd name="T14" fmla="*/ 0 w 1343"/>
                <a:gd name="T15" fmla="*/ 752 h 826"/>
                <a:gd name="T16" fmla="*/ 101 w 1343"/>
                <a:gd name="T17" fmla="*/ 826 h 826"/>
                <a:gd name="T18" fmla="*/ 208 w 1343"/>
                <a:gd name="T19" fmla="*/ 678 h 826"/>
                <a:gd name="T20" fmla="*/ 423 w 1343"/>
                <a:gd name="T21" fmla="*/ 779 h 826"/>
                <a:gd name="T22" fmla="*/ 645 w 1343"/>
                <a:gd name="T23" fmla="*/ 544 h 826"/>
                <a:gd name="T24" fmla="*/ 907 w 1343"/>
                <a:gd name="T25" fmla="*/ 578 h 826"/>
                <a:gd name="T26" fmla="*/ 1263 w 1343"/>
                <a:gd name="T27" fmla="*/ 208 h 826"/>
                <a:gd name="T28" fmla="*/ 1323 w 1343"/>
                <a:gd name="T29" fmla="*/ 248 h 826"/>
                <a:gd name="T30" fmla="*/ 1343 w 1343"/>
                <a:gd name="T31" fmla="*/ 0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43" h="826">
                  <a:moveTo>
                    <a:pt x="1343" y="0"/>
                  </a:moveTo>
                  <a:lnTo>
                    <a:pt x="1115" y="101"/>
                  </a:lnTo>
                  <a:lnTo>
                    <a:pt x="1162" y="134"/>
                  </a:lnTo>
                  <a:lnTo>
                    <a:pt x="860" y="450"/>
                  </a:lnTo>
                  <a:lnTo>
                    <a:pt x="598" y="416"/>
                  </a:lnTo>
                  <a:lnTo>
                    <a:pt x="397" y="631"/>
                  </a:lnTo>
                  <a:lnTo>
                    <a:pt x="175" y="531"/>
                  </a:lnTo>
                  <a:lnTo>
                    <a:pt x="0" y="752"/>
                  </a:lnTo>
                  <a:lnTo>
                    <a:pt x="101" y="826"/>
                  </a:lnTo>
                  <a:lnTo>
                    <a:pt x="208" y="678"/>
                  </a:lnTo>
                  <a:lnTo>
                    <a:pt x="423" y="779"/>
                  </a:lnTo>
                  <a:lnTo>
                    <a:pt x="645" y="544"/>
                  </a:lnTo>
                  <a:lnTo>
                    <a:pt x="907" y="578"/>
                  </a:lnTo>
                  <a:lnTo>
                    <a:pt x="1263" y="208"/>
                  </a:lnTo>
                  <a:lnTo>
                    <a:pt x="1323" y="248"/>
                  </a:lnTo>
                  <a:lnTo>
                    <a:pt x="134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 calcmode="lin" valueType="num">
                                      <p:cBhvr>
                                        <p:cTn id="9" dur="500" fill="hold"/>
                                        <p:tgtEl>
                                          <p:spTgt spid="29"/>
                                        </p:tgtEl>
                                        <p:attrNameLst>
                                          <p:attrName>style.rotation</p:attrName>
                                        </p:attrNameLst>
                                      </p:cBhvr>
                                      <p:tavLst>
                                        <p:tav tm="0">
                                          <p:val>
                                            <p:fltVal val="90"/>
                                          </p:val>
                                        </p:tav>
                                        <p:tav tm="100000">
                                          <p:val>
                                            <p:fltVal val="0"/>
                                          </p:val>
                                        </p:tav>
                                      </p:tavLst>
                                    </p:anim>
                                    <p:animEffect transition="in" filter="fade">
                                      <p:cBhvr>
                                        <p:cTn id="10" dur="500"/>
                                        <p:tgtEl>
                                          <p:spTgt spid="2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wipe(left)">
                                      <p:cBhvr>
                                        <p:cTn id="14" dur="500"/>
                                        <p:tgtEl>
                                          <p:spTgt spid="48"/>
                                        </p:tgtEl>
                                      </p:cBhvr>
                                    </p:animEffect>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heel(1)">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anim calcmode="lin" valueType="num">
                                      <p:cBhvr>
                                        <p:cTn id="24" dur="500" fill="hold"/>
                                        <p:tgtEl>
                                          <p:spTgt spid="13"/>
                                        </p:tgtEl>
                                        <p:attrNameLst>
                                          <p:attrName>ppt_x</p:attrName>
                                        </p:attrNameLst>
                                      </p:cBhvr>
                                      <p:tavLst>
                                        <p:tav tm="0">
                                          <p:val>
                                            <p:strVal val="#ppt_x"/>
                                          </p:val>
                                        </p:tav>
                                        <p:tav tm="100000">
                                          <p:val>
                                            <p:strVal val="#ppt_x"/>
                                          </p:val>
                                        </p:tav>
                                      </p:tavLst>
                                    </p:anim>
                                    <p:anim calcmode="lin" valueType="num">
                                      <p:cBhvr>
                                        <p:cTn id="25"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grpId="0" nodeType="clickEffect">
                                  <p:stCondLst>
                                    <p:cond delay="0"/>
                                  </p:stCondLst>
                                  <p:iterate type="lt">
                                    <p:tmPct val="10000"/>
                                  </p:iterate>
                                  <p:childTnLst>
                                    <p:set>
                                      <p:cBhvr>
                                        <p:cTn id="29" dur="1" fill="hold">
                                          <p:stCondLst>
                                            <p:cond delay="0"/>
                                          </p:stCondLst>
                                        </p:cTn>
                                        <p:tgtEl>
                                          <p:spTgt spid="37"/>
                                        </p:tgtEl>
                                        <p:attrNameLst>
                                          <p:attrName>style.visibility</p:attrName>
                                        </p:attrNameLst>
                                      </p:cBhvr>
                                      <p:to>
                                        <p:strVal val="visible"/>
                                      </p:to>
                                    </p:set>
                                    <p:anim by="(-#ppt_w*2)" calcmode="lin" valueType="num">
                                      <p:cBhvr rctx="PPT">
                                        <p:cTn id="30" dur="250" autoRev="1" fill="hold">
                                          <p:stCondLst>
                                            <p:cond delay="0"/>
                                          </p:stCondLst>
                                        </p:cTn>
                                        <p:tgtEl>
                                          <p:spTgt spid="37"/>
                                        </p:tgtEl>
                                        <p:attrNameLst>
                                          <p:attrName>ppt_w</p:attrName>
                                        </p:attrNameLst>
                                      </p:cBhvr>
                                    </p:anim>
                                    <p:anim by="(#ppt_w*0.50)" calcmode="lin" valueType="num">
                                      <p:cBhvr>
                                        <p:cTn id="31" dur="250" decel="50000" autoRev="1" fill="hold">
                                          <p:stCondLst>
                                            <p:cond delay="0"/>
                                          </p:stCondLst>
                                        </p:cTn>
                                        <p:tgtEl>
                                          <p:spTgt spid="37"/>
                                        </p:tgtEl>
                                        <p:attrNameLst>
                                          <p:attrName>ppt_x</p:attrName>
                                        </p:attrNameLst>
                                      </p:cBhvr>
                                    </p:anim>
                                    <p:anim from="(-#ppt_h/2)" to="(#ppt_y)" calcmode="lin" valueType="num">
                                      <p:cBhvr>
                                        <p:cTn id="32" dur="500" fill="hold">
                                          <p:stCondLst>
                                            <p:cond delay="0"/>
                                          </p:stCondLst>
                                        </p:cTn>
                                        <p:tgtEl>
                                          <p:spTgt spid="37"/>
                                        </p:tgtEl>
                                        <p:attrNameLst>
                                          <p:attrName>ppt_y</p:attrName>
                                        </p:attrNameLst>
                                      </p:cBhvr>
                                    </p:anim>
                                    <p:animRot by="21600000">
                                      <p:cBhvr>
                                        <p:cTn id="33" dur="500" fill="hold">
                                          <p:stCondLst>
                                            <p:cond delay="0"/>
                                          </p:stCondLst>
                                        </p:cTn>
                                        <p:tgtEl>
                                          <p:spTgt spid="37"/>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500" fill="hold"/>
                                        <p:tgtEl>
                                          <p:spTgt spid="38"/>
                                        </p:tgtEl>
                                        <p:attrNameLst>
                                          <p:attrName>ppt_x</p:attrName>
                                        </p:attrNameLst>
                                      </p:cBhvr>
                                      <p:tavLst>
                                        <p:tav tm="0">
                                          <p:val>
                                            <p:strVal val="#ppt_x"/>
                                          </p:val>
                                        </p:tav>
                                        <p:tav tm="100000">
                                          <p:val>
                                            <p:strVal val="#ppt_x"/>
                                          </p:val>
                                        </p:tav>
                                      </p:tavLst>
                                    </p:anim>
                                    <p:anim calcmode="lin" valueType="num">
                                      <p:cBhvr additive="base">
                                        <p:cTn id="3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animBg="1"/>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
          <p:cNvSpPr/>
          <p:nvPr/>
        </p:nvSpPr>
        <p:spPr bwMode="gray">
          <a:xfrm>
            <a:off x="3162843" y="1921109"/>
            <a:ext cx="1085850" cy="1465660"/>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rgbClr val="C00000"/>
          </a:solidFill>
          <a:ln w="0">
            <a:noFill/>
            <a:prstDash val="solid"/>
            <a:round/>
          </a:ln>
        </p:spPr>
        <p:txBody>
          <a:bodyPr lIns="68580" tIns="34290" rIns="68580" bIns="34290"/>
          <a:lstStyle/>
          <a:p>
            <a:pPr>
              <a:defRPr/>
            </a:pPr>
            <a:endParaRPr lang="zh-CN" altLang="en-US">
              <a:solidFill>
                <a:srgbClr val="000000"/>
              </a:solidFill>
            </a:endParaRPr>
          </a:p>
        </p:txBody>
      </p:sp>
      <p:sp>
        <p:nvSpPr>
          <p:cNvPr id="3" name="Freeform 5"/>
          <p:cNvSpPr/>
          <p:nvPr/>
        </p:nvSpPr>
        <p:spPr bwMode="gray">
          <a:xfrm rot="7200000">
            <a:off x="4432048" y="1111484"/>
            <a:ext cx="1023938" cy="1553766"/>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rgbClr val="7030A0"/>
          </a:solidFill>
          <a:ln w="0">
            <a:noFill/>
            <a:prstDash val="solid"/>
            <a:round/>
          </a:ln>
        </p:spPr>
        <p:txBody>
          <a:bodyPr lIns="68580" tIns="34290" rIns="68580" bIns="34290"/>
          <a:lstStyle/>
          <a:p>
            <a:pPr>
              <a:defRPr/>
            </a:pPr>
            <a:endParaRPr lang="zh-CN" altLang="en-US">
              <a:solidFill>
                <a:srgbClr val="000000"/>
              </a:solidFill>
            </a:endParaRPr>
          </a:p>
        </p:txBody>
      </p:sp>
      <p:grpSp>
        <p:nvGrpSpPr>
          <p:cNvPr id="4" name="Group 6"/>
          <p:cNvGrpSpPr/>
          <p:nvPr/>
        </p:nvGrpSpPr>
        <p:grpSpPr bwMode="auto">
          <a:xfrm>
            <a:off x="3224756" y="1100769"/>
            <a:ext cx="1762125" cy="1550194"/>
            <a:chOff x="1712" y="1389"/>
            <a:chExt cx="1480" cy="1302"/>
          </a:xfrm>
          <a:solidFill>
            <a:srgbClr val="9F03B9"/>
          </a:solidFill>
        </p:grpSpPr>
        <p:sp>
          <p:nvSpPr>
            <p:cNvPr id="5" name="AutoShape 7"/>
            <p:cNvSpPr>
              <a:spLocks noChangeArrowheads="1"/>
            </p:cNvSpPr>
            <p:nvPr/>
          </p:nvSpPr>
          <p:spPr bwMode="gray">
            <a:xfrm rot="-9000000">
              <a:off x="1712" y="2311"/>
              <a:ext cx="908" cy="380"/>
            </a:xfrm>
            <a:prstGeom prst="triangle">
              <a:avLst>
                <a:gd name="adj" fmla="val 50000"/>
              </a:avLst>
            </a:prstGeom>
            <a:grpFill/>
            <a:ln w="9525" algn="ctr">
              <a:noFill/>
              <a:miter lim="800000"/>
            </a:ln>
          </p:spPr>
          <p:txBody>
            <a:bodyPr wrap="none" anchor="ctr"/>
            <a:lstStyle/>
            <a:p>
              <a:endParaRPr lang="zh-CN" altLang="en-US">
                <a:solidFill>
                  <a:srgbClr val="000000"/>
                </a:solidFill>
              </a:endParaRPr>
            </a:p>
          </p:txBody>
        </p:sp>
        <p:sp>
          <p:nvSpPr>
            <p:cNvPr id="6" name="Freeform 8"/>
            <p:cNvSpPr/>
            <p:nvPr/>
          </p:nvSpPr>
          <p:spPr bwMode="gray">
            <a:xfrm rot="7200000">
              <a:off x="1961" y="1810"/>
              <a:ext cx="948" cy="508"/>
            </a:xfrm>
            <a:custGeom>
              <a:avLst/>
              <a:gdLst>
                <a:gd name="T0" fmla="*/ 9866 w 750"/>
                <a:gd name="T1" fmla="*/ 0 h 378"/>
                <a:gd name="T2" fmla="*/ 0 w 750"/>
                <a:gd name="T3" fmla="*/ 0 h 378"/>
                <a:gd name="T4" fmla="*/ 32 w 750"/>
                <a:gd name="T5" fmla="*/ 5020 h 378"/>
                <a:gd name="T6" fmla="*/ 368 w 750"/>
                <a:gd name="T7" fmla="*/ 9768 h 378"/>
                <a:gd name="T8" fmla="*/ 9866 w 750"/>
                <a:gd name="T9" fmla="*/ 9768 h 378"/>
                <a:gd name="T10" fmla="*/ 9866 w 750"/>
                <a:gd name="T11" fmla="*/ 0 h 378"/>
                <a:gd name="T12" fmla="*/ 9866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grpFill/>
            <a:ln w="0">
              <a:noFill/>
              <a:round/>
            </a:ln>
          </p:spPr>
          <p:txBody>
            <a:bodyPr/>
            <a:lstStyle/>
            <a:p>
              <a:endParaRPr lang="zh-CN" altLang="en-US">
                <a:solidFill>
                  <a:srgbClr val="000000"/>
                </a:solidFill>
              </a:endParaRPr>
            </a:p>
          </p:txBody>
        </p:sp>
        <p:sp>
          <p:nvSpPr>
            <p:cNvPr id="7" name="Freeform 9"/>
            <p:cNvSpPr/>
            <p:nvPr/>
          </p:nvSpPr>
          <p:spPr bwMode="gray">
            <a:xfrm rot="7200000">
              <a:off x="2637" y="1226"/>
              <a:ext cx="392" cy="718"/>
            </a:xfrm>
            <a:custGeom>
              <a:avLst/>
              <a:gdLst>
                <a:gd name="T0" fmla="*/ 38 w 495"/>
                <a:gd name="T1" fmla="*/ 10 h 971"/>
                <a:gd name="T2" fmla="*/ 38 w 495"/>
                <a:gd name="T3" fmla="*/ 35 h 971"/>
                <a:gd name="T4" fmla="*/ 35 w 495"/>
                <a:gd name="T5" fmla="*/ 35 h 971"/>
                <a:gd name="T6" fmla="*/ 33 w 495"/>
                <a:gd name="T7" fmla="*/ 35 h 971"/>
                <a:gd name="T8" fmla="*/ 31 w 495"/>
                <a:gd name="T9" fmla="*/ 33 h 971"/>
                <a:gd name="T10" fmla="*/ 29 w 495"/>
                <a:gd name="T11" fmla="*/ 33 h 971"/>
                <a:gd name="T12" fmla="*/ 25 w 495"/>
                <a:gd name="T13" fmla="*/ 31 h 971"/>
                <a:gd name="T14" fmla="*/ 23 w 495"/>
                <a:gd name="T15" fmla="*/ 29 h 971"/>
                <a:gd name="T16" fmla="*/ 21 w 495"/>
                <a:gd name="T17" fmla="*/ 27 h 971"/>
                <a:gd name="T18" fmla="*/ 17 w 495"/>
                <a:gd name="T19" fmla="*/ 24 h 971"/>
                <a:gd name="T20" fmla="*/ 14 w 495"/>
                <a:gd name="T21" fmla="*/ 20 h 971"/>
                <a:gd name="T22" fmla="*/ 10 w 495"/>
                <a:gd name="T23" fmla="*/ 16 h 971"/>
                <a:gd name="T24" fmla="*/ 8 w 495"/>
                <a:gd name="T25" fmla="*/ 13 h 971"/>
                <a:gd name="T26" fmla="*/ 2 w 495"/>
                <a:gd name="T27" fmla="*/ 7 h 971"/>
                <a:gd name="T28" fmla="*/ 2 w 495"/>
                <a:gd name="T29" fmla="*/ 5 h 971"/>
                <a:gd name="T30" fmla="*/ 0 w 495"/>
                <a:gd name="T31" fmla="*/ 2 h 971"/>
                <a:gd name="T32" fmla="*/ 2 w 495"/>
                <a:gd name="T33" fmla="*/ 0 h 971"/>
                <a:gd name="T34" fmla="*/ 2 w 495"/>
                <a:gd name="T35" fmla="*/ 1 h 971"/>
                <a:gd name="T36" fmla="*/ 2 w 495"/>
                <a:gd name="T37" fmla="*/ 3 h 971"/>
                <a:gd name="T38" fmla="*/ 2 w 495"/>
                <a:gd name="T39" fmla="*/ 4 h 971"/>
                <a:gd name="T40" fmla="*/ 2 w 495"/>
                <a:gd name="T41" fmla="*/ 5 h 971"/>
                <a:gd name="T42" fmla="*/ 2 w 495"/>
                <a:gd name="T43" fmla="*/ 6 h 971"/>
                <a:gd name="T44" fmla="*/ 4 w 495"/>
                <a:gd name="T45" fmla="*/ 7 h 971"/>
                <a:gd name="T46" fmla="*/ 6 w 495"/>
                <a:gd name="T47" fmla="*/ 9 h 971"/>
                <a:gd name="T48" fmla="*/ 10 w 495"/>
                <a:gd name="T49" fmla="*/ 10 h 971"/>
                <a:gd name="T50" fmla="*/ 13 w 495"/>
                <a:gd name="T51" fmla="*/ 10 h 971"/>
                <a:gd name="T52" fmla="*/ 19 w 495"/>
                <a:gd name="T53" fmla="*/ 10 h 971"/>
                <a:gd name="T54" fmla="*/ 38 w 495"/>
                <a:gd name="T55" fmla="*/ 10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ln>
          </p:spPr>
          <p:txBody>
            <a:bodyPr/>
            <a:lstStyle/>
            <a:p>
              <a:endParaRPr lang="zh-CN" altLang="en-US">
                <a:solidFill>
                  <a:srgbClr val="000000"/>
                </a:solidFill>
              </a:endParaRPr>
            </a:p>
          </p:txBody>
        </p:sp>
      </p:grpSp>
      <p:sp>
        <p:nvSpPr>
          <p:cNvPr id="8" name="Freeform 10"/>
          <p:cNvSpPr/>
          <p:nvPr/>
        </p:nvSpPr>
        <p:spPr bwMode="gray">
          <a:xfrm rot="14400000">
            <a:off x="4517773" y="2500943"/>
            <a:ext cx="1023938" cy="1553766"/>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chemeClr val="accent4">
              <a:lumMod val="75000"/>
            </a:schemeClr>
          </a:solidFill>
          <a:ln w="0">
            <a:noFill/>
            <a:prstDash val="solid"/>
            <a:round/>
          </a:ln>
        </p:spPr>
        <p:txBody>
          <a:bodyPr lIns="68580" tIns="34290" rIns="68580" bIns="34290"/>
          <a:lstStyle/>
          <a:p>
            <a:pPr>
              <a:defRPr/>
            </a:pPr>
            <a:endParaRPr lang="zh-CN" altLang="en-US">
              <a:solidFill>
                <a:srgbClr val="000000"/>
              </a:solidFill>
            </a:endParaRPr>
          </a:p>
        </p:txBody>
      </p:sp>
      <p:grpSp>
        <p:nvGrpSpPr>
          <p:cNvPr id="9" name="Group 11"/>
          <p:cNvGrpSpPr/>
          <p:nvPr/>
        </p:nvGrpSpPr>
        <p:grpSpPr bwMode="auto">
          <a:xfrm>
            <a:off x="4578496" y="1817524"/>
            <a:ext cx="1543050" cy="1644254"/>
            <a:chOff x="2854" y="1996"/>
            <a:chExt cx="1296" cy="1381"/>
          </a:xfrm>
          <a:solidFill>
            <a:srgbClr val="FCC818"/>
          </a:solidFill>
        </p:grpSpPr>
        <p:sp>
          <p:nvSpPr>
            <p:cNvPr id="10" name="AutoShape 12"/>
            <p:cNvSpPr>
              <a:spLocks noChangeArrowheads="1"/>
            </p:cNvSpPr>
            <p:nvPr/>
          </p:nvSpPr>
          <p:spPr bwMode="gray">
            <a:xfrm rot="-1800000">
              <a:off x="2854" y="1996"/>
              <a:ext cx="906" cy="380"/>
            </a:xfrm>
            <a:prstGeom prst="triangle">
              <a:avLst>
                <a:gd name="adj" fmla="val 50000"/>
              </a:avLst>
            </a:prstGeom>
            <a:grpFill/>
            <a:ln w="9525" algn="ctr">
              <a:noFill/>
              <a:miter lim="800000"/>
            </a:ln>
          </p:spPr>
          <p:txBody>
            <a:bodyPr wrap="none" anchor="ctr"/>
            <a:lstStyle/>
            <a:p>
              <a:endParaRPr lang="zh-CN" altLang="en-US">
                <a:solidFill>
                  <a:srgbClr val="000000"/>
                </a:solidFill>
              </a:endParaRPr>
            </a:p>
          </p:txBody>
        </p:sp>
        <p:sp>
          <p:nvSpPr>
            <p:cNvPr id="11" name="Freeform 13"/>
            <p:cNvSpPr/>
            <p:nvPr/>
          </p:nvSpPr>
          <p:spPr bwMode="gray">
            <a:xfrm rot="-7200000">
              <a:off x="3102" y="2371"/>
              <a:ext cx="948" cy="507"/>
            </a:xfrm>
            <a:custGeom>
              <a:avLst/>
              <a:gdLst>
                <a:gd name="T0" fmla="*/ 9866 w 750"/>
                <a:gd name="T1" fmla="*/ 0 h 378"/>
                <a:gd name="T2" fmla="*/ 0 w 750"/>
                <a:gd name="T3" fmla="*/ 0 h 378"/>
                <a:gd name="T4" fmla="*/ 32 w 750"/>
                <a:gd name="T5" fmla="*/ 4901 h 378"/>
                <a:gd name="T6" fmla="*/ 368 w 750"/>
                <a:gd name="T7" fmla="*/ 9551 h 378"/>
                <a:gd name="T8" fmla="*/ 9866 w 750"/>
                <a:gd name="T9" fmla="*/ 9551 h 378"/>
                <a:gd name="T10" fmla="*/ 9866 w 750"/>
                <a:gd name="T11" fmla="*/ 0 h 378"/>
                <a:gd name="T12" fmla="*/ 9866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grpFill/>
            <a:ln w="0">
              <a:noFill/>
              <a:round/>
            </a:ln>
          </p:spPr>
          <p:txBody>
            <a:bodyPr/>
            <a:lstStyle/>
            <a:p>
              <a:endParaRPr lang="zh-CN" altLang="en-US">
                <a:solidFill>
                  <a:srgbClr val="000000"/>
                </a:solidFill>
              </a:endParaRPr>
            </a:p>
          </p:txBody>
        </p:sp>
        <p:sp>
          <p:nvSpPr>
            <p:cNvPr id="12" name="Freeform 14"/>
            <p:cNvSpPr/>
            <p:nvPr/>
          </p:nvSpPr>
          <p:spPr bwMode="gray">
            <a:xfrm rot="-7200000">
              <a:off x="3618" y="2845"/>
              <a:ext cx="346" cy="718"/>
            </a:xfrm>
            <a:custGeom>
              <a:avLst/>
              <a:gdLst>
                <a:gd name="T0" fmla="*/ 10 w 495"/>
                <a:gd name="T1" fmla="*/ 10 h 971"/>
                <a:gd name="T2" fmla="*/ 10 w 495"/>
                <a:gd name="T3" fmla="*/ 35 h 971"/>
                <a:gd name="T4" fmla="*/ 9 w 495"/>
                <a:gd name="T5" fmla="*/ 35 h 971"/>
                <a:gd name="T6" fmla="*/ 8 w 495"/>
                <a:gd name="T7" fmla="*/ 35 h 971"/>
                <a:gd name="T8" fmla="*/ 8 w 495"/>
                <a:gd name="T9" fmla="*/ 33 h 971"/>
                <a:gd name="T10" fmla="*/ 7 w 495"/>
                <a:gd name="T11" fmla="*/ 33 h 971"/>
                <a:gd name="T12" fmla="*/ 7 w 495"/>
                <a:gd name="T13" fmla="*/ 31 h 971"/>
                <a:gd name="T14" fmla="*/ 6 w 495"/>
                <a:gd name="T15" fmla="*/ 29 h 971"/>
                <a:gd name="T16" fmla="*/ 5 w 495"/>
                <a:gd name="T17" fmla="*/ 27 h 971"/>
                <a:gd name="T18" fmla="*/ 4 w 495"/>
                <a:gd name="T19" fmla="*/ 24 h 971"/>
                <a:gd name="T20" fmla="*/ 3 w 495"/>
                <a:gd name="T21" fmla="*/ 20 h 971"/>
                <a:gd name="T22" fmla="*/ 2 w 495"/>
                <a:gd name="T23" fmla="*/ 16 h 971"/>
                <a:gd name="T24" fmla="*/ 2 w 495"/>
                <a:gd name="T25" fmla="*/ 13 h 971"/>
                <a:gd name="T26" fmla="*/ 1 w 495"/>
                <a:gd name="T27" fmla="*/ 7 h 971"/>
                <a:gd name="T28" fmla="*/ 1 w 495"/>
                <a:gd name="T29" fmla="*/ 5 h 971"/>
                <a:gd name="T30" fmla="*/ 0 w 495"/>
                <a:gd name="T31" fmla="*/ 2 h 971"/>
                <a:gd name="T32" fmla="*/ 1 w 495"/>
                <a:gd name="T33" fmla="*/ 0 h 971"/>
                <a:gd name="T34" fmla="*/ 1 w 495"/>
                <a:gd name="T35" fmla="*/ 1 h 971"/>
                <a:gd name="T36" fmla="*/ 1 w 495"/>
                <a:gd name="T37" fmla="*/ 3 h 971"/>
                <a:gd name="T38" fmla="*/ 1 w 495"/>
                <a:gd name="T39" fmla="*/ 4 h 971"/>
                <a:gd name="T40" fmla="*/ 1 w 495"/>
                <a:gd name="T41" fmla="*/ 5 h 971"/>
                <a:gd name="T42" fmla="*/ 1 w 495"/>
                <a:gd name="T43" fmla="*/ 6 h 971"/>
                <a:gd name="T44" fmla="*/ 1 w 495"/>
                <a:gd name="T45" fmla="*/ 7 h 971"/>
                <a:gd name="T46" fmla="*/ 1 w 495"/>
                <a:gd name="T47" fmla="*/ 9 h 971"/>
                <a:gd name="T48" fmla="*/ 2 w 495"/>
                <a:gd name="T49" fmla="*/ 10 h 971"/>
                <a:gd name="T50" fmla="*/ 3 w 495"/>
                <a:gd name="T51" fmla="*/ 10 h 971"/>
                <a:gd name="T52" fmla="*/ 5 w 495"/>
                <a:gd name="T53" fmla="*/ 10 h 971"/>
                <a:gd name="T54" fmla="*/ 10 w 495"/>
                <a:gd name="T55" fmla="*/ 10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ln>
          </p:spPr>
          <p:txBody>
            <a:bodyPr/>
            <a:lstStyle/>
            <a:p>
              <a:endParaRPr lang="zh-CN" altLang="en-US">
                <a:solidFill>
                  <a:srgbClr val="000000"/>
                </a:solidFill>
              </a:endParaRPr>
            </a:p>
          </p:txBody>
        </p:sp>
      </p:grpSp>
      <p:grpSp>
        <p:nvGrpSpPr>
          <p:cNvPr id="13" name="Group 15"/>
          <p:cNvGrpSpPr/>
          <p:nvPr/>
        </p:nvGrpSpPr>
        <p:grpSpPr bwMode="auto">
          <a:xfrm>
            <a:off x="3156890" y="2824794"/>
            <a:ext cx="1870472" cy="1046560"/>
            <a:chOff x="1655" y="2837"/>
            <a:chExt cx="1571" cy="879"/>
          </a:xfrm>
          <a:solidFill>
            <a:srgbClr val="EA5322"/>
          </a:solidFill>
        </p:grpSpPr>
        <p:sp>
          <p:nvSpPr>
            <p:cNvPr id="14" name="Freeform 16"/>
            <p:cNvSpPr/>
            <p:nvPr/>
          </p:nvSpPr>
          <p:spPr bwMode="gray">
            <a:xfrm>
              <a:off x="1655" y="2837"/>
              <a:ext cx="366" cy="692"/>
            </a:xfrm>
            <a:custGeom>
              <a:avLst/>
              <a:gdLst>
                <a:gd name="T0" fmla="*/ 18 w 495"/>
                <a:gd name="T1" fmla="*/ 7 h 971"/>
                <a:gd name="T2" fmla="*/ 18 w 495"/>
                <a:gd name="T3" fmla="*/ 24 h 971"/>
                <a:gd name="T4" fmla="*/ 16 w 495"/>
                <a:gd name="T5" fmla="*/ 24 h 971"/>
                <a:gd name="T6" fmla="*/ 16 w 495"/>
                <a:gd name="T7" fmla="*/ 23 h 971"/>
                <a:gd name="T8" fmla="*/ 15 w 495"/>
                <a:gd name="T9" fmla="*/ 22 h 971"/>
                <a:gd name="T10" fmla="*/ 13 w 495"/>
                <a:gd name="T11" fmla="*/ 22 h 971"/>
                <a:gd name="T12" fmla="*/ 12 w 495"/>
                <a:gd name="T13" fmla="*/ 21 h 971"/>
                <a:gd name="T14" fmla="*/ 11 w 495"/>
                <a:gd name="T15" fmla="*/ 19 h 971"/>
                <a:gd name="T16" fmla="*/ 10 w 495"/>
                <a:gd name="T17" fmla="*/ 17 h 971"/>
                <a:gd name="T18" fmla="*/ 8 w 495"/>
                <a:gd name="T19" fmla="*/ 16 h 971"/>
                <a:gd name="T20" fmla="*/ 7 w 495"/>
                <a:gd name="T21" fmla="*/ 14 h 971"/>
                <a:gd name="T22" fmla="*/ 5 w 495"/>
                <a:gd name="T23" fmla="*/ 11 h 971"/>
                <a:gd name="T24" fmla="*/ 4 w 495"/>
                <a:gd name="T25" fmla="*/ 9 h 971"/>
                <a:gd name="T26" fmla="*/ 1 w 495"/>
                <a:gd name="T27" fmla="*/ 5 h 971"/>
                <a:gd name="T28" fmla="*/ 1 w 495"/>
                <a:gd name="T29" fmla="*/ 3 h 971"/>
                <a:gd name="T30" fmla="*/ 0 w 495"/>
                <a:gd name="T31" fmla="*/ 1 h 971"/>
                <a:gd name="T32" fmla="*/ 1 w 495"/>
                <a:gd name="T33" fmla="*/ 0 h 971"/>
                <a:gd name="T34" fmla="*/ 1 w 495"/>
                <a:gd name="T35" fmla="*/ 1 h 971"/>
                <a:gd name="T36" fmla="*/ 1 w 495"/>
                <a:gd name="T37" fmla="*/ 2 h 971"/>
                <a:gd name="T38" fmla="*/ 1 w 495"/>
                <a:gd name="T39" fmla="*/ 3 h 971"/>
                <a:gd name="T40" fmla="*/ 1 w 495"/>
                <a:gd name="T41" fmla="*/ 3 h 971"/>
                <a:gd name="T42" fmla="*/ 1 w 495"/>
                <a:gd name="T43" fmla="*/ 4 h 971"/>
                <a:gd name="T44" fmla="*/ 2 w 495"/>
                <a:gd name="T45" fmla="*/ 5 h 971"/>
                <a:gd name="T46" fmla="*/ 3 w 495"/>
                <a:gd name="T47" fmla="*/ 6 h 971"/>
                <a:gd name="T48" fmla="*/ 4 w 495"/>
                <a:gd name="T49" fmla="*/ 6 h 971"/>
                <a:gd name="T50" fmla="*/ 7 w 495"/>
                <a:gd name="T51" fmla="*/ 7 h 971"/>
                <a:gd name="T52" fmla="*/ 9 w 495"/>
                <a:gd name="T53" fmla="*/ 7 h 971"/>
                <a:gd name="T54" fmla="*/ 18 w 495"/>
                <a:gd name="T55" fmla="*/ 7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ln>
          </p:spPr>
          <p:txBody>
            <a:bodyPr/>
            <a:lstStyle/>
            <a:p>
              <a:endParaRPr lang="zh-CN" altLang="en-US">
                <a:solidFill>
                  <a:srgbClr val="8CBF00"/>
                </a:solidFill>
              </a:endParaRPr>
            </a:p>
          </p:txBody>
        </p:sp>
        <p:sp>
          <p:nvSpPr>
            <p:cNvPr id="15" name="AutoShape 17"/>
            <p:cNvSpPr>
              <a:spLocks noChangeArrowheads="1"/>
            </p:cNvSpPr>
            <p:nvPr/>
          </p:nvSpPr>
          <p:spPr bwMode="gray">
            <a:xfrm rot="5400000">
              <a:off x="2589" y="3078"/>
              <a:ext cx="872" cy="403"/>
            </a:xfrm>
            <a:prstGeom prst="triangle">
              <a:avLst>
                <a:gd name="adj" fmla="val 50000"/>
              </a:avLst>
            </a:prstGeom>
            <a:grpFill/>
            <a:ln w="9525" algn="ctr">
              <a:noFill/>
              <a:miter lim="800000"/>
            </a:ln>
          </p:spPr>
          <p:txBody>
            <a:bodyPr wrap="none" anchor="ctr"/>
            <a:lstStyle/>
            <a:p>
              <a:endParaRPr lang="zh-CN" altLang="en-US">
                <a:solidFill>
                  <a:srgbClr val="8CBF00"/>
                </a:solidFill>
              </a:endParaRPr>
            </a:p>
          </p:txBody>
        </p:sp>
        <p:sp>
          <p:nvSpPr>
            <p:cNvPr id="16" name="Freeform 18"/>
            <p:cNvSpPr/>
            <p:nvPr/>
          </p:nvSpPr>
          <p:spPr bwMode="gray">
            <a:xfrm>
              <a:off x="1985" y="3040"/>
              <a:ext cx="1005" cy="489"/>
            </a:xfrm>
            <a:custGeom>
              <a:avLst/>
              <a:gdLst>
                <a:gd name="T0" fmla="*/ 18765 w 750"/>
                <a:gd name="T1" fmla="*/ 0 h 378"/>
                <a:gd name="T2" fmla="*/ 0 w 750"/>
                <a:gd name="T3" fmla="*/ 0 h 378"/>
                <a:gd name="T4" fmla="*/ 51 w 750"/>
                <a:gd name="T5" fmla="*/ 3290 h 378"/>
                <a:gd name="T6" fmla="*/ 702 w 750"/>
                <a:gd name="T7" fmla="*/ 6419 h 378"/>
                <a:gd name="T8" fmla="*/ 18765 w 750"/>
                <a:gd name="T9" fmla="*/ 6419 h 378"/>
                <a:gd name="T10" fmla="*/ 18765 w 750"/>
                <a:gd name="T11" fmla="*/ 0 h 378"/>
                <a:gd name="T12" fmla="*/ 18765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grpFill/>
            <a:ln w="0">
              <a:noFill/>
              <a:round/>
            </a:ln>
          </p:spPr>
          <p:txBody>
            <a:bodyPr/>
            <a:lstStyle/>
            <a:p>
              <a:endParaRPr lang="zh-CN" altLang="en-US">
                <a:solidFill>
                  <a:srgbClr val="8CBF00"/>
                </a:solidFill>
              </a:endParaRPr>
            </a:p>
          </p:txBody>
        </p:sp>
      </p:grpSp>
      <p:sp>
        <p:nvSpPr>
          <p:cNvPr id="17" name="文本框 17"/>
          <p:cNvSpPr txBox="1"/>
          <p:nvPr/>
        </p:nvSpPr>
        <p:spPr>
          <a:xfrm>
            <a:off x="1130129" y="3385982"/>
            <a:ext cx="1917649" cy="500137"/>
          </a:xfrm>
          <a:prstGeom prst="rect">
            <a:avLst/>
          </a:prstGeom>
          <a:noFill/>
        </p:spPr>
        <p:txBody>
          <a:bodyPr wrap="square" lIns="68580" tIns="34290" rIns="68580" bIns="34290" rtlCol="0">
            <a:spAutoFit/>
          </a:bodyPr>
          <a:lstStyle/>
          <a:p>
            <a:pPr algn="r"/>
            <a:r>
              <a:rPr lang="zh-CN" altLang="en-US" dirty="0">
                <a:solidFill>
                  <a:srgbClr val="3B3B3B"/>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dirty="0">
              <a:solidFill>
                <a:srgbClr val="3B3B3B"/>
              </a:solidFill>
              <a:latin typeface="微软雅黑" panose="020B0503020204020204" pitchFamily="34" charset="-122"/>
              <a:ea typeface="微软雅黑" panose="020B0503020204020204" pitchFamily="34" charset="-122"/>
              <a:cs typeface="+mn-ea"/>
              <a:sym typeface="+mn-lt"/>
            </a:endParaRPr>
          </a:p>
          <a:p>
            <a:pPr algn="r"/>
            <a:r>
              <a:rPr lang="zh-CN" altLang="en-US" dirty="0">
                <a:solidFill>
                  <a:srgbClr val="3B3B3B"/>
                </a:solidFill>
                <a:latin typeface="微软雅黑" panose="020B0503020204020204" pitchFamily="34" charset="-122"/>
                <a:ea typeface="微软雅黑" panose="020B0503020204020204" pitchFamily="34" charset="-122"/>
                <a:cs typeface="+mn-ea"/>
                <a:sym typeface="+mn-lt"/>
              </a:rPr>
              <a:t>点击此处添加文字说明</a:t>
            </a:r>
          </a:p>
        </p:txBody>
      </p:sp>
      <p:sp>
        <p:nvSpPr>
          <p:cNvPr id="18" name="文本框 18"/>
          <p:cNvSpPr txBox="1"/>
          <p:nvPr/>
        </p:nvSpPr>
        <p:spPr>
          <a:xfrm>
            <a:off x="1130129" y="2994458"/>
            <a:ext cx="1917649" cy="438581"/>
          </a:xfrm>
          <a:prstGeom prst="rect">
            <a:avLst/>
          </a:prstGeom>
          <a:noFill/>
        </p:spPr>
        <p:txBody>
          <a:bodyPr wrap="square" lIns="68580" tIns="34290" rIns="68580" bIns="34290" rtlCol="0">
            <a:spAutoFit/>
          </a:bodyPr>
          <a:lstStyle/>
          <a:p>
            <a:pPr algn="r"/>
            <a:r>
              <a:rPr lang="zh-CN" altLang="en-US" sz="2400" b="1" dirty="0">
                <a:solidFill>
                  <a:srgbClr val="3B3B3B"/>
                </a:solidFill>
                <a:latin typeface="微软雅黑" panose="020B0503020204020204" pitchFamily="34" charset="-122"/>
                <a:ea typeface="微软雅黑" panose="020B0503020204020204" pitchFamily="34" charset="-122"/>
                <a:cs typeface="+mn-ea"/>
                <a:sym typeface="+mn-lt"/>
              </a:rPr>
              <a:t>添加标题</a:t>
            </a:r>
          </a:p>
        </p:txBody>
      </p:sp>
      <p:sp>
        <p:nvSpPr>
          <p:cNvPr id="19" name="文本框 19"/>
          <p:cNvSpPr txBox="1"/>
          <p:nvPr/>
        </p:nvSpPr>
        <p:spPr>
          <a:xfrm>
            <a:off x="5953496" y="3354883"/>
            <a:ext cx="1917649" cy="500137"/>
          </a:xfrm>
          <a:prstGeom prst="rect">
            <a:avLst/>
          </a:prstGeom>
          <a:noFill/>
        </p:spPr>
        <p:txBody>
          <a:bodyPr wrap="square" lIns="68580" tIns="34290" rIns="68580" bIns="34290" rtlCol="0">
            <a:spAutoFit/>
          </a:bodyPr>
          <a:lstStyle/>
          <a:p>
            <a:pPr algn="r"/>
            <a:r>
              <a:rPr lang="zh-CN" altLang="en-US" dirty="0">
                <a:solidFill>
                  <a:srgbClr val="3B3B3B"/>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dirty="0">
              <a:solidFill>
                <a:srgbClr val="3B3B3B"/>
              </a:solidFill>
              <a:latin typeface="微软雅黑" panose="020B0503020204020204" pitchFamily="34" charset="-122"/>
              <a:ea typeface="微软雅黑" panose="020B0503020204020204" pitchFamily="34" charset="-122"/>
              <a:cs typeface="+mn-ea"/>
              <a:sym typeface="+mn-lt"/>
            </a:endParaRPr>
          </a:p>
          <a:p>
            <a:pPr algn="r"/>
            <a:r>
              <a:rPr lang="zh-CN" altLang="en-US" dirty="0">
                <a:solidFill>
                  <a:srgbClr val="3B3B3B"/>
                </a:solidFill>
                <a:latin typeface="微软雅黑" panose="020B0503020204020204" pitchFamily="34" charset="-122"/>
                <a:ea typeface="微软雅黑" panose="020B0503020204020204" pitchFamily="34" charset="-122"/>
                <a:cs typeface="+mn-ea"/>
                <a:sym typeface="+mn-lt"/>
              </a:rPr>
              <a:t>点击此处添加文字说明</a:t>
            </a:r>
          </a:p>
        </p:txBody>
      </p:sp>
      <p:sp>
        <p:nvSpPr>
          <p:cNvPr id="20" name="文本框 20"/>
          <p:cNvSpPr txBox="1"/>
          <p:nvPr/>
        </p:nvSpPr>
        <p:spPr>
          <a:xfrm>
            <a:off x="5953496" y="2963359"/>
            <a:ext cx="1917649" cy="438581"/>
          </a:xfrm>
          <a:prstGeom prst="rect">
            <a:avLst/>
          </a:prstGeom>
          <a:noFill/>
        </p:spPr>
        <p:txBody>
          <a:bodyPr wrap="square" lIns="68580" tIns="34290" rIns="68580" bIns="34290" rtlCol="0">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添加标题</a:t>
            </a:r>
          </a:p>
        </p:txBody>
      </p:sp>
      <p:sp>
        <p:nvSpPr>
          <p:cNvPr id="21" name="文本框 21"/>
          <p:cNvSpPr txBox="1"/>
          <p:nvPr/>
        </p:nvSpPr>
        <p:spPr>
          <a:xfrm>
            <a:off x="3541497" y="740026"/>
            <a:ext cx="1917649" cy="500137"/>
          </a:xfrm>
          <a:prstGeom prst="rect">
            <a:avLst/>
          </a:prstGeom>
          <a:noFill/>
        </p:spPr>
        <p:txBody>
          <a:bodyPr wrap="square" lIns="68580" tIns="34290" rIns="68580" bIns="34290" rtlCol="0">
            <a:spAutoFit/>
          </a:bodyPr>
          <a:lstStyle/>
          <a:p>
            <a:pPr algn="ctr"/>
            <a:r>
              <a:rPr lang="zh-CN" altLang="en-US" dirty="0">
                <a:solidFill>
                  <a:srgbClr val="3B3B3B"/>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dirty="0">
              <a:solidFill>
                <a:srgbClr val="3B3B3B"/>
              </a:solidFill>
              <a:latin typeface="微软雅黑" panose="020B0503020204020204" pitchFamily="34" charset="-122"/>
              <a:ea typeface="微软雅黑" panose="020B0503020204020204" pitchFamily="34" charset="-122"/>
              <a:cs typeface="+mn-ea"/>
              <a:sym typeface="+mn-lt"/>
            </a:endParaRPr>
          </a:p>
          <a:p>
            <a:pPr algn="ctr"/>
            <a:r>
              <a:rPr lang="zh-CN" altLang="en-US" dirty="0">
                <a:solidFill>
                  <a:srgbClr val="3B3B3B"/>
                </a:solidFill>
                <a:latin typeface="微软雅黑" panose="020B0503020204020204" pitchFamily="34" charset="-122"/>
                <a:ea typeface="微软雅黑" panose="020B0503020204020204" pitchFamily="34" charset="-122"/>
                <a:cs typeface="+mn-ea"/>
                <a:sym typeface="+mn-lt"/>
              </a:rPr>
              <a:t>点击此处添加文字说明</a:t>
            </a:r>
          </a:p>
        </p:txBody>
      </p:sp>
      <p:sp>
        <p:nvSpPr>
          <p:cNvPr id="22" name="文本框 22"/>
          <p:cNvSpPr txBox="1"/>
          <p:nvPr/>
        </p:nvSpPr>
        <p:spPr>
          <a:xfrm>
            <a:off x="3541497" y="348503"/>
            <a:ext cx="1917649" cy="438581"/>
          </a:xfrm>
          <a:prstGeom prst="rect">
            <a:avLst/>
          </a:prstGeom>
          <a:noFill/>
        </p:spPr>
        <p:txBody>
          <a:bodyPr wrap="square" lIns="68580" tIns="34290" rIns="68580" bIns="34290" rtlCol="0">
            <a:spAutoFit/>
          </a:bodyPr>
          <a:lstStyle/>
          <a:p>
            <a:pPr algn="ctr"/>
            <a:r>
              <a:rPr lang="zh-CN" altLang="en-US" sz="2400" b="1" dirty="0">
                <a:solidFill>
                  <a:srgbClr val="3B3B3B"/>
                </a:solidFill>
                <a:latin typeface="微软雅黑" panose="020B0503020204020204" pitchFamily="34" charset="-122"/>
                <a:ea typeface="微软雅黑" panose="020B0503020204020204" pitchFamily="34" charset="-122"/>
                <a:cs typeface="+mn-ea"/>
                <a:sym typeface="+mn-lt"/>
              </a:rPr>
              <a:t>添加标题</a:t>
            </a:r>
          </a:p>
        </p:txBody>
      </p:sp>
      <p:sp>
        <p:nvSpPr>
          <p:cNvPr id="23" name="Freeform 5"/>
          <p:cNvSpPr>
            <a:spLocks noEditPoints="1"/>
          </p:cNvSpPr>
          <p:nvPr/>
        </p:nvSpPr>
        <p:spPr bwMode="auto">
          <a:xfrm>
            <a:off x="907257" y="4126706"/>
            <a:ext cx="573881" cy="576263"/>
          </a:xfrm>
          <a:custGeom>
            <a:avLst/>
            <a:gdLst>
              <a:gd name="T0" fmla="*/ 198 w 201"/>
              <a:gd name="T1" fmla="*/ 35 h 202"/>
              <a:gd name="T2" fmla="*/ 188 w 201"/>
              <a:gd name="T3" fmla="*/ 44 h 202"/>
              <a:gd name="T4" fmla="*/ 157 w 201"/>
              <a:gd name="T5" fmla="*/ 13 h 202"/>
              <a:gd name="T6" fmla="*/ 167 w 201"/>
              <a:gd name="T7" fmla="*/ 4 h 202"/>
              <a:gd name="T8" fmla="*/ 179 w 201"/>
              <a:gd name="T9" fmla="*/ 3 h 202"/>
              <a:gd name="T10" fmla="*/ 198 w 201"/>
              <a:gd name="T11" fmla="*/ 23 h 202"/>
              <a:gd name="T12" fmla="*/ 198 w 201"/>
              <a:gd name="T13" fmla="*/ 35 h 202"/>
              <a:gd name="T14" fmla="*/ 115 w 201"/>
              <a:gd name="T15" fmla="*/ 117 h 202"/>
              <a:gd name="T16" fmla="*/ 84 w 201"/>
              <a:gd name="T17" fmla="*/ 86 h 202"/>
              <a:gd name="T18" fmla="*/ 153 w 201"/>
              <a:gd name="T19" fmla="*/ 18 h 202"/>
              <a:gd name="T20" fmla="*/ 184 w 201"/>
              <a:gd name="T21" fmla="*/ 49 h 202"/>
              <a:gd name="T22" fmla="*/ 115 w 201"/>
              <a:gd name="T23" fmla="*/ 117 h 202"/>
              <a:gd name="T24" fmla="*/ 111 w 201"/>
              <a:gd name="T25" fmla="*/ 121 h 202"/>
              <a:gd name="T26" fmla="*/ 67 w 201"/>
              <a:gd name="T27" fmla="*/ 133 h 202"/>
              <a:gd name="T28" fmla="*/ 80 w 201"/>
              <a:gd name="T29" fmla="*/ 90 h 202"/>
              <a:gd name="T30" fmla="*/ 111 w 201"/>
              <a:gd name="T31" fmla="*/ 121 h 202"/>
              <a:gd name="T32" fmla="*/ 39 w 201"/>
              <a:gd name="T33" fmla="*/ 26 h 202"/>
              <a:gd name="T34" fmla="*/ 20 w 201"/>
              <a:gd name="T35" fmla="*/ 45 h 202"/>
              <a:gd name="T36" fmla="*/ 20 w 201"/>
              <a:gd name="T37" fmla="*/ 162 h 202"/>
              <a:gd name="T38" fmla="*/ 39 w 201"/>
              <a:gd name="T39" fmla="*/ 182 h 202"/>
              <a:gd name="T40" fmla="*/ 156 w 201"/>
              <a:gd name="T41" fmla="*/ 182 h 202"/>
              <a:gd name="T42" fmla="*/ 176 w 201"/>
              <a:gd name="T43" fmla="*/ 162 h 202"/>
              <a:gd name="T44" fmla="*/ 176 w 201"/>
              <a:gd name="T45" fmla="*/ 85 h 202"/>
              <a:gd name="T46" fmla="*/ 196 w 201"/>
              <a:gd name="T47" fmla="*/ 66 h 202"/>
              <a:gd name="T48" fmla="*/ 196 w 201"/>
              <a:gd name="T49" fmla="*/ 169 h 202"/>
              <a:gd name="T50" fmla="*/ 163 w 201"/>
              <a:gd name="T51" fmla="*/ 202 h 202"/>
              <a:gd name="T52" fmla="*/ 32 w 201"/>
              <a:gd name="T53" fmla="*/ 202 h 202"/>
              <a:gd name="T54" fmla="*/ 0 w 201"/>
              <a:gd name="T55" fmla="*/ 169 h 202"/>
              <a:gd name="T56" fmla="*/ 0 w 201"/>
              <a:gd name="T57" fmla="*/ 40 h 202"/>
              <a:gd name="T58" fmla="*/ 32 w 201"/>
              <a:gd name="T59" fmla="*/ 6 h 202"/>
              <a:gd name="T60" fmla="*/ 136 w 201"/>
              <a:gd name="T61" fmla="*/ 6 h 202"/>
              <a:gd name="T62" fmla="*/ 116 w 201"/>
              <a:gd name="T63" fmla="*/ 26 h 202"/>
              <a:gd name="T64" fmla="*/ 39 w 201"/>
              <a:gd name="T65" fmla="*/ 2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rgbClr val="3B3B3B"/>
          </a:solidFill>
          <a:ln>
            <a:noFill/>
          </a:ln>
        </p:spPr>
        <p:txBody>
          <a:bodyPr vert="horz" wrap="square" lIns="68580" tIns="34290" rIns="68580" bIns="34290" numCol="1" anchor="t" anchorCtr="0" compatLnSpc="1"/>
          <a:lstStyle/>
          <a:p>
            <a:endParaRPr lang="zh-CN" altLang="en-US"/>
          </a:p>
        </p:txBody>
      </p:sp>
      <p:sp>
        <p:nvSpPr>
          <p:cNvPr id="24" name="TextBox 15"/>
          <p:cNvSpPr txBox="1"/>
          <p:nvPr/>
        </p:nvSpPr>
        <p:spPr>
          <a:xfrm>
            <a:off x="1789652" y="4104871"/>
            <a:ext cx="6209819" cy="577081"/>
          </a:xfrm>
          <a:prstGeom prst="rect">
            <a:avLst/>
          </a:prstGeom>
          <a:noFill/>
        </p:spPr>
        <p:txBody>
          <a:bodyPr wrap="square" lIns="68580" tIns="34290" rIns="68580" bIns="34290" rtlCol="0">
            <a:spAutoFit/>
          </a:bodyPr>
          <a:lstStyle/>
          <a:p>
            <a:pPr>
              <a:lnSpc>
                <a:spcPct val="150000"/>
              </a:lnSpc>
            </a:pPr>
            <a:r>
              <a:rPr lang="zh-CN" altLang="en-US" sz="11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a:t>
            </a:r>
          </a:p>
        </p:txBody>
      </p:sp>
      <p:sp>
        <p:nvSpPr>
          <p:cNvPr id="25" name="矩形 24"/>
          <p:cNvSpPr/>
          <p:nvPr/>
        </p:nvSpPr>
        <p:spPr>
          <a:xfrm>
            <a:off x="0" y="45387"/>
            <a:ext cx="2878844" cy="434989"/>
          </a:xfrm>
          <a:prstGeom prst="rect">
            <a:avLst/>
          </a:prstGeom>
          <a:effectLst/>
        </p:spPr>
        <p:txBody>
          <a:bodyPr wrap="square" lIns="65023" tIns="32511" rIns="65023" bIns="32511">
            <a:spAutoFit/>
          </a:bodyPr>
          <a:lstStyle/>
          <a:p>
            <a:pPr algn="ctr" fontAlgn="auto">
              <a:spcBef>
                <a:spcPts val="0"/>
              </a:spcBef>
              <a:spcAft>
                <a:spcPts val="0"/>
              </a:spcAft>
              <a:defRPr/>
            </a:pPr>
            <a:r>
              <a:rPr lang="zh-CN" altLang="en-US" sz="2400" dirty="0">
                <a:latin typeface="Franklin Gothic Medium" panose="020B0603020102020204" pitchFamily="34" charset="0"/>
                <a:ea typeface="微软雅黑" panose="020B0503020204020204" pitchFamily="34" charset="-122"/>
              </a:rPr>
              <a:t>点击此处输入标题</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ppt_x"/>
                                          </p:val>
                                        </p:tav>
                                        <p:tav tm="100000">
                                          <p:val>
                                            <p:strVal val="#ppt_x"/>
                                          </p:val>
                                        </p:tav>
                                      </p:tavLst>
                                    </p:anim>
                                    <p:anim calcmode="lin" valueType="num">
                                      <p:cBhvr additive="base">
                                        <p:cTn id="53" dur="500" fill="hold"/>
                                        <p:tgtEl>
                                          <p:spTgt spid="20"/>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additive="base">
                                        <p:cTn id="62" dur="500" fill="hold"/>
                                        <p:tgtEl>
                                          <p:spTgt spid="22"/>
                                        </p:tgtEl>
                                        <p:attrNameLst>
                                          <p:attrName>ppt_x</p:attrName>
                                        </p:attrNameLst>
                                      </p:cBhvr>
                                      <p:tavLst>
                                        <p:tav tm="0">
                                          <p:val>
                                            <p:strVal val="#ppt_x"/>
                                          </p:val>
                                        </p:tav>
                                        <p:tav tm="100000">
                                          <p:val>
                                            <p:strVal val="#ppt_x"/>
                                          </p:val>
                                        </p:tav>
                                      </p:tavLst>
                                    </p:anim>
                                    <p:anim calcmode="lin" valueType="num">
                                      <p:cBhvr additive="base">
                                        <p:cTn id="63" dur="500" fill="hold"/>
                                        <p:tgtEl>
                                          <p:spTgt spid="22"/>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additive="base">
                                        <p:cTn id="72" dur="500" fill="hold"/>
                                        <p:tgtEl>
                                          <p:spTgt spid="24"/>
                                        </p:tgtEl>
                                        <p:attrNameLst>
                                          <p:attrName>ppt_x</p:attrName>
                                        </p:attrNameLst>
                                      </p:cBhvr>
                                      <p:tavLst>
                                        <p:tav tm="0">
                                          <p:val>
                                            <p:strVal val="#ppt_x"/>
                                          </p:val>
                                        </p:tav>
                                        <p:tav tm="100000">
                                          <p:val>
                                            <p:strVal val="#ppt_x"/>
                                          </p:val>
                                        </p:tav>
                                      </p:tavLst>
                                    </p:anim>
                                    <p:anim calcmode="lin" valueType="num">
                                      <p:cBhvr additive="base">
                                        <p:cTn id="7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56" presetClass="entr" presetSubtype="0" fill="hold" grpId="0" nodeType="clickEffect">
                                  <p:stCondLst>
                                    <p:cond delay="0"/>
                                  </p:stCondLst>
                                  <p:iterate type="lt">
                                    <p:tmPct val="10000"/>
                                  </p:iterate>
                                  <p:childTnLst>
                                    <p:set>
                                      <p:cBhvr>
                                        <p:cTn id="77" dur="1" fill="hold">
                                          <p:stCondLst>
                                            <p:cond delay="0"/>
                                          </p:stCondLst>
                                        </p:cTn>
                                        <p:tgtEl>
                                          <p:spTgt spid="25"/>
                                        </p:tgtEl>
                                        <p:attrNameLst>
                                          <p:attrName>style.visibility</p:attrName>
                                        </p:attrNameLst>
                                      </p:cBhvr>
                                      <p:to>
                                        <p:strVal val="visible"/>
                                      </p:to>
                                    </p:set>
                                    <p:anim by="(-#ppt_w*2)" calcmode="lin" valueType="num">
                                      <p:cBhvr rctx="PPT">
                                        <p:cTn id="78" dur="250" autoRev="1" fill="hold">
                                          <p:stCondLst>
                                            <p:cond delay="0"/>
                                          </p:stCondLst>
                                        </p:cTn>
                                        <p:tgtEl>
                                          <p:spTgt spid="25"/>
                                        </p:tgtEl>
                                        <p:attrNameLst>
                                          <p:attrName>ppt_w</p:attrName>
                                        </p:attrNameLst>
                                      </p:cBhvr>
                                    </p:anim>
                                    <p:anim by="(#ppt_w*0.50)" calcmode="lin" valueType="num">
                                      <p:cBhvr>
                                        <p:cTn id="79" dur="250" decel="50000" autoRev="1" fill="hold">
                                          <p:stCondLst>
                                            <p:cond delay="0"/>
                                          </p:stCondLst>
                                        </p:cTn>
                                        <p:tgtEl>
                                          <p:spTgt spid="25"/>
                                        </p:tgtEl>
                                        <p:attrNameLst>
                                          <p:attrName>ppt_x</p:attrName>
                                        </p:attrNameLst>
                                      </p:cBhvr>
                                    </p:anim>
                                    <p:anim from="(-#ppt_h/2)" to="(#ppt_y)" calcmode="lin" valueType="num">
                                      <p:cBhvr>
                                        <p:cTn id="80" dur="500" fill="hold">
                                          <p:stCondLst>
                                            <p:cond delay="0"/>
                                          </p:stCondLst>
                                        </p:cTn>
                                        <p:tgtEl>
                                          <p:spTgt spid="25"/>
                                        </p:tgtEl>
                                        <p:attrNameLst>
                                          <p:attrName>ppt_y</p:attrName>
                                        </p:attrNameLst>
                                      </p:cBhvr>
                                    </p:anim>
                                    <p:animRot by="21600000">
                                      <p:cBhvr>
                                        <p:cTn id="81" dur="500"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17" grpId="0"/>
      <p:bldP spid="18" grpId="0"/>
      <p:bldP spid="19" grpId="0"/>
      <p:bldP spid="20" grpId="0"/>
      <p:bldP spid="21" grpId="0"/>
      <p:bldP spid="22" grpId="0"/>
      <p:bldP spid="23" grpId="0" animBg="1"/>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799189" y="1658696"/>
            <a:ext cx="1859765" cy="1988201"/>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50000"/>
              </a:lnSpc>
            </a:pPr>
            <a:endParaRPr lang="zh-CN" altLang="en-US">
              <a:solidFill>
                <a:schemeClr val="bg1"/>
              </a:solidFill>
            </a:endParaRPr>
          </a:p>
        </p:txBody>
      </p:sp>
      <p:sp>
        <p:nvSpPr>
          <p:cNvPr id="3" name="椭圆 2"/>
          <p:cNvSpPr/>
          <p:nvPr/>
        </p:nvSpPr>
        <p:spPr>
          <a:xfrm>
            <a:off x="6381445" y="1674941"/>
            <a:ext cx="1988201" cy="198820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50000"/>
              </a:lnSpc>
            </a:pPr>
            <a:endParaRPr lang="zh-CN" altLang="en-US"/>
          </a:p>
        </p:txBody>
      </p:sp>
      <p:sp>
        <p:nvSpPr>
          <p:cNvPr id="4" name="椭圆 1"/>
          <p:cNvSpPr/>
          <p:nvPr/>
        </p:nvSpPr>
        <p:spPr>
          <a:xfrm>
            <a:off x="2658954" y="1674941"/>
            <a:ext cx="1859765" cy="1988201"/>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50000"/>
              </a:lnSpc>
            </a:pPr>
            <a:endParaRPr lang="zh-CN" altLang="en-US"/>
          </a:p>
        </p:txBody>
      </p:sp>
      <p:sp>
        <p:nvSpPr>
          <p:cNvPr id="5" name="椭圆 1"/>
          <p:cNvSpPr/>
          <p:nvPr/>
        </p:nvSpPr>
        <p:spPr>
          <a:xfrm>
            <a:off x="4518719" y="1674941"/>
            <a:ext cx="1859765" cy="1988201"/>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lnSpc>
                <a:spcPct val="150000"/>
              </a:lnSpc>
            </a:pPr>
            <a:endParaRPr lang="zh-CN" altLang="en-US">
              <a:solidFill>
                <a:schemeClr val="bg1"/>
              </a:solidFill>
            </a:endParaRPr>
          </a:p>
        </p:txBody>
      </p:sp>
      <p:sp>
        <p:nvSpPr>
          <p:cNvPr id="6" name="TextBox 14"/>
          <p:cNvSpPr txBox="1"/>
          <p:nvPr/>
        </p:nvSpPr>
        <p:spPr>
          <a:xfrm>
            <a:off x="1571743" y="1669860"/>
            <a:ext cx="391775" cy="992579"/>
          </a:xfrm>
          <a:prstGeom prst="rect">
            <a:avLst/>
          </a:prstGeom>
          <a:noFill/>
        </p:spPr>
        <p:txBody>
          <a:bodyPr wrap="none" lIns="68580" tIns="34290" rIns="68580" bIns="34290" rtlCol="0">
            <a:spAutoFit/>
          </a:bodyPr>
          <a:lstStyle/>
          <a:p>
            <a:pPr algn="ctr">
              <a:lnSpc>
                <a:spcPct val="150000"/>
              </a:lnSpc>
            </a:pPr>
            <a:r>
              <a:rPr lang="en-US" altLang="zh-CN" sz="4000" dirty="0">
                <a:solidFill>
                  <a:schemeClr val="bg1"/>
                </a:solidFill>
                <a:latin typeface="Bodoni MT Poster Compressed" pitchFamily="18" charset="0"/>
              </a:rPr>
              <a:t>01</a:t>
            </a:r>
            <a:endParaRPr lang="zh-CN" altLang="en-US" sz="4000" dirty="0">
              <a:solidFill>
                <a:schemeClr val="bg1"/>
              </a:solidFill>
              <a:latin typeface="Bodoni MT Poster Compressed" pitchFamily="18" charset="0"/>
            </a:endParaRPr>
          </a:p>
        </p:txBody>
      </p:sp>
      <p:sp>
        <p:nvSpPr>
          <p:cNvPr id="7" name="TextBox 15"/>
          <p:cNvSpPr txBox="1"/>
          <p:nvPr/>
        </p:nvSpPr>
        <p:spPr>
          <a:xfrm>
            <a:off x="3444535" y="1669860"/>
            <a:ext cx="427041" cy="992579"/>
          </a:xfrm>
          <a:prstGeom prst="rect">
            <a:avLst/>
          </a:prstGeom>
          <a:noFill/>
        </p:spPr>
        <p:txBody>
          <a:bodyPr wrap="none" lIns="68580" tIns="34290" rIns="68580" bIns="34290" rtlCol="0">
            <a:spAutoFit/>
          </a:bodyPr>
          <a:lstStyle/>
          <a:p>
            <a:pPr algn="ctr">
              <a:lnSpc>
                <a:spcPct val="150000"/>
              </a:lnSpc>
            </a:pPr>
            <a:r>
              <a:rPr lang="en-US" altLang="zh-CN" sz="4000" dirty="0">
                <a:solidFill>
                  <a:schemeClr val="bg1"/>
                </a:solidFill>
                <a:latin typeface="Bodoni MT Poster Compressed" pitchFamily="18" charset="0"/>
              </a:rPr>
              <a:t>02</a:t>
            </a:r>
            <a:endParaRPr lang="zh-CN" altLang="en-US" sz="4000" dirty="0">
              <a:solidFill>
                <a:schemeClr val="bg1"/>
              </a:solidFill>
              <a:latin typeface="Bodoni MT Poster Compressed" pitchFamily="18" charset="0"/>
            </a:endParaRPr>
          </a:p>
        </p:txBody>
      </p:sp>
      <p:sp>
        <p:nvSpPr>
          <p:cNvPr id="8" name="TextBox 16"/>
          <p:cNvSpPr txBox="1"/>
          <p:nvPr/>
        </p:nvSpPr>
        <p:spPr>
          <a:xfrm>
            <a:off x="5262080" y="1669860"/>
            <a:ext cx="427041" cy="992579"/>
          </a:xfrm>
          <a:prstGeom prst="rect">
            <a:avLst/>
          </a:prstGeom>
          <a:noFill/>
        </p:spPr>
        <p:txBody>
          <a:bodyPr wrap="none" lIns="68580" tIns="34290" rIns="68580" bIns="34290" rtlCol="0">
            <a:spAutoFit/>
          </a:bodyPr>
          <a:lstStyle/>
          <a:p>
            <a:pPr algn="ctr">
              <a:lnSpc>
                <a:spcPct val="150000"/>
              </a:lnSpc>
            </a:pPr>
            <a:r>
              <a:rPr lang="en-US" altLang="zh-CN" sz="4000" dirty="0">
                <a:solidFill>
                  <a:schemeClr val="bg1"/>
                </a:solidFill>
                <a:latin typeface="Bodoni MT Poster Compressed" pitchFamily="18" charset="0"/>
              </a:rPr>
              <a:t>03</a:t>
            </a:r>
            <a:endParaRPr lang="zh-CN" altLang="en-US" sz="4000" dirty="0">
              <a:solidFill>
                <a:schemeClr val="bg1"/>
              </a:solidFill>
              <a:latin typeface="Bodoni MT Poster Compressed" pitchFamily="18" charset="0"/>
            </a:endParaRPr>
          </a:p>
        </p:txBody>
      </p:sp>
      <p:sp>
        <p:nvSpPr>
          <p:cNvPr id="9" name="TextBox 17"/>
          <p:cNvSpPr txBox="1"/>
          <p:nvPr/>
        </p:nvSpPr>
        <p:spPr>
          <a:xfrm>
            <a:off x="7189025" y="1669860"/>
            <a:ext cx="427041" cy="992579"/>
          </a:xfrm>
          <a:prstGeom prst="rect">
            <a:avLst/>
          </a:prstGeom>
          <a:noFill/>
        </p:spPr>
        <p:txBody>
          <a:bodyPr wrap="none" lIns="68580" tIns="34290" rIns="68580" bIns="34290" rtlCol="0">
            <a:spAutoFit/>
          </a:bodyPr>
          <a:lstStyle/>
          <a:p>
            <a:pPr algn="ctr">
              <a:lnSpc>
                <a:spcPct val="150000"/>
              </a:lnSpc>
            </a:pPr>
            <a:r>
              <a:rPr lang="en-US" altLang="zh-CN" sz="4000" dirty="0">
                <a:solidFill>
                  <a:schemeClr val="bg1"/>
                </a:solidFill>
                <a:latin typeface="Bodoni MT Poster Compressed" pitchFamily="18" charset="0"/>
              </a:rPr>
              <a:t>04</a:t>
            </a:r>
            <a:endParaRPr lang="zh-CN" altLang="en-US" sz="4000" dirty="0">
              <a:solidFill>
                <a:schemeClr val="bg1"/>
              </a:solidFill>
              <a:latin typeface="Bodoni MT Poster Compressed" pitchFamily="18" charset="0"/>
            </a:endParaRPr>
          </a:p>
        </p:txBody>
      </p:sp>
      <p:cxnSp>
        <p:nvCxnSpPr>
          <p:cNvPr id="10" name="直接连接符 9"/>
          <p:cNvCxnSpPr/>
          <p:nvPr/>
        </p:nvCxnSpPr>
        <p:spPr>
          <a:xfrm>
            <a:off x="1028596" y="2509233"/>
            <a:ext cx="1364600" cy="0"/>
          </a:xfrm>
          <a:prstGeom prst="line">
            <a:avLst/>
          </a:prstGeom>
          <a:ln>
            <a:solidFill>
              <a:srgbClr val="3B3B3B"/>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906536" y="2509233"/>
            <a:ext cx="136460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766300" y="2509233"/>
            <a:ext cx="1364600" cy="0"/>
          </a:xfrm>
          <a:prstGeom prst="line">
            <a:avLst/>
          </a:prstGeom>
          <a:ln>
            <a:solidFill>
              <a:srgbClr val="3B3B3B"/>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635444" y="2509233"/>
            <a:ext cx="1523462"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Box 22"/>
          <p:cNvSpPr txBox="1"/>
          <p:nvPr/>
        </p:nvSpPr>
        <p:spPr>
          <a:xfrm>
            <a:off x="832643" y="2593425"/>
            <a:ext cx="1855316" cy="369332"/>
          </a:xfrm>
          <a:prstGeom prst="rect">
            <a:avLst/>
          </a:prstGeom>
          <a:noFill/>
        </p:spPr>
        <p:txBody>
          <a:bodyPr wrap="square" lIns="68580" tIns="34290" rIns="68580" bIns="34290" rtlCol="0">
            <a:spAutoFit/>
          </a:bodyPr>
          <a:lstStyle/>
          <a:p>
            <a:pPr algn="ctr">
              <a:lnSpc>
                <a:spcPct val="150000"/>
              </a:lnSpc>
            </a:pPr>
            <a:r>
              <a:rPr lang="zh-CN" altLang="en-US" sz="1300" b="1" dirty="0">
                <a:solidFill>
                  <a:schemeClr val="bg1"/>
                </a:solidFill>
                <a:latin typeface="微软雅黑" panose="020B0503020204020204" pitchFamily="34" charset="-122"/>
                <a:ea typeface="微软雅黑" panose="020B0503020204020204" pitchFamily="34" charset="-122"/>
              </a:rPr>
              <a:t>点此输入标题</a:t>
            </a:r>
          </a:p>
        </p:txBody>
      </p:sp>
      <p:sp>
        <p:nvSpPr>
          <p:cNvPr id="15" name="TextBox 23"/>
          <p:cNvSpPr txBox="1"/>
          <p:nvPr/>
        </p:nvSpPr>
        <p:spPr>
          <a:xfrm>
            <a:off x="832643" y="2906188"/>
            <a:ext cx="1855316" cy="323165"/>
          </a:xfrm>
          <a:prstGeom prst="rect">
            <a:avLst/>
          </a:prstGeom>
          <a:noFill/>
        </p:spPr>
        <p:txBody>
          <a:bodyPr wrap="square" lIns="68580" tIns="34290" rIns="68580" bIns="34290" rtlCol="0">
            <a:spAutoFit/>
          </a:bodyPr>
          <a:lstStyle/>
          <a:p>
            <a:pPr algn="ct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点此输入文字</a:t>
            </a:r>
          </a:p>
        </p:txBody>
      </p:sp>
      <p:sp>
        <p:nvSpPr>
          <p:cNvPr id="16" name="TextBox 24"/>
          <p:cNvSpPr txBox="1"/>
          <p:nvPr/>
        </p:nvSpPr>
        <p:spPr>
          <a:xfrm>
            <a:off x="2752339" y="2593426"/>
            <a:ext cx="1855316" cy="369332"/>
          </a:xfrm>
          <a:prstGeom prst="rect">
            <a:avLst/>
          </a:prstGeom>
          <a:noFill/>
        </p:spPr>
        <p:txBody>
          <a:bodyPr wrap="square" lIns="68580" tIns="34290" rIns="68580" bIns="34290" rtlCol="0">
            <a:spAutoFit/>
          </a:bodyPr>
          <a:lstStyle/>
          <a:p>
            <a:pPr algn="ctr">
              <a:lnSpc>
                <a:spcPct val="150000"/>
              </a:lnSpc>
            </a:pPr>
            <a:r>
              <a:rPr lang="zh-CN" altLang="en-US" sz="1300" b="1" dirty="0">
                <a:solidFill>
                  <a:schemeClr val="bg1"/>
                </a:solidFill>
                <a:latin typeface="微软雅黑" panose="020B0503020204020204" pitchFamily="34" charset="-122"/>
                <a:ea typeface="微软雅黑" panose="020B0503020204020204" pitchFamily="34" charset="-122"/>
              </a:rPr>
              <a:t>点此输入标题</a:t>
            </a:r>
          </a:p>
        </p:txBody>
      </p:sp>
      <p:sp>
        <p:nvSpPr>
          <p:cNvPr id="17" name="TextBox 25"/>
          <p:cNvSpPr txBox="1"/>
          <p:nvPr/>
        </p:nvSpPr>
        <p:spPr>
          <a:xfrm>
            <a:off x="2775585" y="2906187"/>
            <a:ext cx="1855316" cy="323165"/>
          </a:xfrm>
          <a:prstGeom prst="rect">
            <a:avLst/>
          </a:prstGeom>
          <a:noFill/>
        </p:spPr>
        <p:txBody>
          <a:bodyPr wrap="square" lIns="68580" tIns="34290" rIns="68580" bIns="34290" rtlCol="0">
            <a:spAutoFit/>
          </a:bodyPr>
          <a:lstStyle/>
          <a:p>
            <a:pPr algn="ct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点此输入文字</a:t>
            </a:r>
          </a:p>
        </p:txBody>
      </p:sp>
      <p:sp>
        <p:nvSpPr>
          <p:cNvPr id="18" name="TextBox 26"/>
          <p:cNvSpPr txBox="1"/>
          <p:nvPr/>
        </p:nvSpPr>
        <p:spPr>
          <a:xfrm>
            <a:off x="4553275" y="2593425"/>
            <a:ext cx="1855316" cy="369332"/>
          </a:xfrm>
          <a:prstGeom prst="rect">
            <a:avLst/>
          </a:prstGeom>
          <a:noFill/>
        </p:spPr>
        <p:txBody>
          <a:bodyPr wrap="square" lIns="68580" tIns="34290" rIns="68580" bIns="34290" rtlCol="0">
            <a:spAutoFit/>
          </a:bodyPr>
          <a:lstStyle/>
          <a:p>
            <a:pPr algn="ctr">
              <a:lnSpc>
                <a:spcPct val="150000"/>
              </a:lnSpc>
            </a:pPr>
            <a:r>
              <a:rPr lang="zh-CN" altLang="en-US" sz="1300" b="1" dirty="0">
                <a:solidFill>
                  <a:schemeClr val="bg1"/>
                </a:solidFill>
                <a:latin typeface="微软雅黑" panose="020B0503020204020204" pitchFamily="34" charset="-122"/>
                <a:ea typeface="微软雅黑" panose="020B0503020204020204" pitchFamily="34" charset="-122"/>
              </a:rPr>
              <a:t>点此输入标题</a:t>
            </a:r>
          </a:p>
        </p:txBody>
      </p:sp>
      <p:sp>
        <p:nvSpPr>
          <p:cNvPr id="19" name="TextBox 27"/>
          <p:cNvSpPr txBox="1"/>
          <p:nvPr/>
        </p:nvSpPr>
        <p:spPr>
          <a:xfrm>
            <a:off x="4553275" y="2906188"/>
            <a:ext cx="1855316" cy="323165"/>
          </a:xfrm>
          <a:prstGeom prst="rect">
            <a:avLst/>
          </a:prstGeom>
          <a:noFill/>
        </p:spPr>
        <p:txBody>
          <a:bodyPr wrap="square" lIns="68580" tIns="34290" rIns="68580" bIns="34290" rtlCol="0">
            <a:spAutoFit/>
          </a:bodyPr>
          <a:lstStyle/>
          <a:p>
            <a:pPr algn="ct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点此输入文字</a:t>
            </a:r>
          </a:p>
        </p:txBody>
      </p:sp>
      <p:sp>
        <p:nvSpPr>
          <p:cNvPr id="20" name="TextBox 28"/>
          <p:cNvSpPr txBox="1"/>
          <p:nvPr/>
        </p:nvSpPr>
        <p:spPr>
          <a:xfrm>
            <a:off x="6450570" y="2623423"/>
            <a:ext cx="1855316" cy="369332"/>
          </a:xfrm>
          <a:prstGeom prst="rect">
            <a:avLst/>
          </a:prstGeom>
          <a:noFill/>
        </p:spPr>
        <p:txBody>
          <a:bodyPr wrap="square" lIns="68580" tIns="34290" rIns="68580" bIns="34290" rtlCol="0">
            <a:spAutoFit/>
          </a:bodyPr>
          <a:lstStyle/>
          <a:p>
            <a:pPr algn="ctr">
              <a:lnSpc>
                <a:spcPct val="150000"/>
              </a:lnSpc>
            </a:pPr>
            <a:r>
              <a:rPr lang="zh-CN" altLang="en-US" sz="1300" b="1" dirty="0">
                <a:solidFill>
                  <a:schemeClr val="bg1"/>
                </a:solidFill>
                <a:latin typeface="微软雅黑" panose="020B0503020204020204" pitchFamily="34" charset="-122"/>
                <a:ea typeface="微软雅黑" panose="020B0503020204020204" pitchFamily="34" charset="-122"/>
              </a:rPr>
              <a:t>点此输入标题</a:t>
            </a:r>
          </a:p>
        </p:txBody>
      </p:sp>
      <p:sp>
        <p:nvSpPr>
          <p:cNvPr id="21" name="TextBox 29"/>
          <p:cNvSpPr txBox="1"/>
          <p:nvPr/>
        </p:nvSpPr>
        <p:spPr>
          <a:xfrm>
            <a:off x="6501111" y="2936184"/>
            <a:ext cx="1855316" cy="323165"/>
          </a:xfrm>
          <a:prstGeom prst="rect">
            <a:avLst/>
          </a:prstGeom>
          <a:noFill/>
        </p:spPr>
        <p:txBody>
          <a:bodyPr wrap="square" lIns="68580" tIns="34290" rIns="68580" bIns="34290" rtlCol="0">
            <a:spAutoFit/>
          </a:bodyPr>
          <a:lstStyle/>
          <a:p>
            <a:pPr algn="ctr">
              <a:lnSpc>
                <a:spcPct val="150000"/>
              </a:lnSpc>
            </a:pPr>
            <a:r>
              <a:rPr lang="zh-CN" altLang="en-US" sz="1100" dirty="0">
                <a:solidFill>
                  <a:schemeClr val="bg1"/>
                </a:solidFill>
                <a:latin typeface="微软雅黑" panose="020B0503020204020204" pitchFamily="34" charset="-122"/>
                <a:ea typeface="微软雅黑" panose="020B0503020204020204" pitchFamily="34" charset="-122"/>
              </a:rPr>
              <a:t>点此输入文字</a:t>
            </a:r>
          </a:p>
        </p:txBody>
      </p:sp>
      <p:sp>
        <p:nvSpPr>
          <p:cNvPr id="22" name="KSO_Shape"/>
          <p:cNvSpPr/>
          <p:nvPr/>
        </p:nvSpPr>
        <p:spPr>
          <a:xfrm>
            <a:off x="1389135" y="919989"/>
            <a:ext cx="355364" cy="355364"/>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23" name="KSO_Shape"/>
          <p:cNvSpPr/>
          <p:nvPr/>
        </p:nvSpPr>
        <p:spPr>
          <a:xfrm>
            <a:off x="1364406" y="3921111"/>
            <a:ext cx="355364" cy="355364"/>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24" name="KSO_Shape"/>
          <p:cNvSpPr/>
          <p:nvPr/>
        </p:nvSpPr>
        <p:spPr>
          <a:xfrm flipH="1">
            <a:off x="7882488" y="919989"/>
            <a:ext cx="355364" cy="355364"/>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25" name="KSO_Shape"/>
          <p:cNvSpPr/>
          <p:nvPr/>
        </p:nvSpPr>
        <p:spPr>
          <a:xfrm flipH="1">
            <a:off x="8117482" y="3947133"/>
            <a:ext cx="355364" cy="355364"/>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27" name="TextBox 15"/>
          <p:cNvSpPr txBox="1"/>
          <p:nvPr/>
        </p:nvSpPr>
        <p:spPr>
          <a:xfrm>
            <a:off x="1847896" y="940150"/>
            <a:ext cx="2471115" cy="484748"/>
          </a:xfrm>
          <a:prstGeom prst="rect">
            <a:avLst/>
          </a:prstGeom>
          <a:noFill/>
        </p:spPr>
        <p:txBody>
          <a:bodyPr wrap="square" lIns="68580" tIns="34290" rIns="68580" bIns="34290" rtlCol="0">
            <a:spAutoFit/>
          </a:bodyPr>
          <a:lstStyle/>
          <a:p>
            <a:pPr>
              <a:lnSpc>
                <a:spcPct val="150000"/>
              </a:lnSpc>
            </a:pPr>
            <a:r>
              <a:rPr lang="zh-CN" altLang="en-US" sz="9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sp>
        <p:nvSpPr>
          <p:cNvPr id="29" name="TextBox 15"/>
          <p:cNvSpPr txBox="1"/>
          <p:nvPr/>
        </p:nvSpPr>
        <p:spPr>
          <a:xfrm>
            <a:off x="1800021" y="3918351"/>
            <a:ext cx="2471115" cy="484748"/>
          </a:xfrm>
          <a:prstGeom prst="rect">
            <a:avLst/>
          </a:prstGeom>
          <a:noFill/>
        </p:spPr>
        <p:txBody>
          <a:bodyPr wrap="square" lIns="68580" tIns="34290" rIns="68580" bIns="34290" rtlCol="0">
            <a:spAutoFit/>
          </a:bodyPr>
          <a:lstStyle/>
          <a:p>
            <a:pPr>
              <a:lnSpc>
                <a:spcPct val="150000"/>
              </a:lnSpc>
            </a:pPr>
            <a:r>
              <a:rPr lang="zh-CN" altLang="en-US" sz="9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sp>
        <p:nvSpPr>
          <p:cNvPr id="31" name="TextBox 15"/>
          <p:cNvSpPr txBox="1"/>
          <p:nvPr/>
        </p:nvSpPr>
        <p:spPr>
          <a:xfrm>
            <a:off x="5250058" y="940150"/>
            <a:ext cx="2425905" cy="484748"/>
          </a:xfrm>
          <a:prstGeom prst="rect">
            <a:avLst/>
          </a:prstGeom>
          <a:noFill/>
        </p:spPr>
        <p:txBody>
          <a:bodyPr wrap="square" lIns="68580" tIns="34290" rIns="68580" bIns="34290" rtlCol="0">
            <a:spAutoFit/>
          </a:bodyPr>
          <a:lstStyle/>
          <a:p>
            <a:pPr algn="r">
              <a:lnSpc>
                <a:spcPct val="150000"/>
              </a:lnSpc>
            </a:pPr>
            <a:r>
              <a:rPr lang="zh-CN" altLang="en-US" sz="9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sp>
        <p:nvSpPr>
          <p:cNvPr id="33" name="TextBox 15"/>
          <p:cNvSpPr txBox="1"/>
          <p:nvPr/>
        </p:nvSpPr>
        <p:spPr>
          <a:xfrm>
            <a:off x="5509781" y="3932381"/>
            <a:ext cx="2425905" cy="484748"/>
          </a:xfrm>
          <a:prstGeom prst="rect">
            <a:avLst/>
          </a:prstGeom>
          <a:noFill/>
        </p:spPr>
        <p:txBody>
          <a:bodyPr wrap="square" lIns="68580" tIns="34290" rIns="68580" bIns="34290" rtlCol="0">
            <a:spAutoFit/>
          </a:bodyPr>
          <a:lstStyle/>
          <a:p>
            <a:pPr algn="r">
              <a:lnSpc>
                <a:spcPct val="150000"/>
              </a:lnSpc>
            </a:pPr>
            <a:r>
              <a:rPr lang="zh-CN" altLang="en-US" sz="9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a:t>
            </a:r>
          </a:p>
        </p:txBody>
      </p:sp>
      <p:sp>
        <p:nvSpPr>
          <p:cNvPr id="30" name="矩形 29"/>
          <p:cNvSpPr/>
          <p:nvPr/>
        </p:nvSpPr>
        <p:spPr>
          <a:xfrm>
            <a:off x="0" y="45387"/>
            <a:ext cx="2878844" cy="434989"/>
          </a:xfrm>
          <a:prstGeom prst="rect">
            <a:avLst/>
          </a:prstGeom>
          <a:effectLst/>
        </p:spPr>
        <p:txBody>
          <a:bodyPr wrap="square" lIns="65023" tIns="32511" rIns="65023" bIns="32511">
            <a:spAutoFit/>
          </a:bodyPr>
          <a:lstStyle/>
          <a:p>
            <a:pPr algn="ctr" fontAlgn="auto">
              <a:spcBef>
                <a:spcPts val="0"/>
              </a:spcBef>
              <a:spcAft>
                <a:spcPts val="0"/>
              </a:spcAft>
              <a:defRPr/>
            </a:pPr>
            <a:r>
              <a:rPr lang="zh-CN" altLang="en-US" sz="2400" dirty="0">
                <a:latin typeface="Franklin Gothic Medium" panose="020B0603020102020204" pitchFamily="34" charset="0"/>
                <a:ea typeface="微软雅黑" panose="020B0503020204020204" pitchFamily="34" charset="-122"/>
              </a:rPr>
              <a:t>点击此处输入标题</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fill="hold"/>
                                        <p:tgtEl>
                                          <p:spTgt spid="13"/>
                                        </p:tgtEl>
                                        <p:attrNameLst>
                                          <p:attrName>ppt_x</p:attrName>
                                        </p:attrNameLst>
                                      </p:cBhvr>
                                      <p:tavLst>
                                        <p:tav tm="0">
                                          <p:val>
                                            <p:strVal val="#ppt_x"/>
                                          </p:val>
                                        </p:tav>
                                        <p:tav tm="100000">
                                          <p:val>
                                            <p:strVal val="#ppt_x"/>
                                          </p:val>
                                        </p:tav>
                                      </p:tavLst>
                                    </p:anim>
                                    <p:anim calcmode="lin" valueType="num">
                                      <p:cBhvr additive="base">
                                        <p:cTn id="63" dur="500" fill="hold"/>
                                        <p:tgtEl>
                                          <p:spTgt spid="13"/>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500" fill="hold"/>
                                        <p:tgtEl>
                                          <p:spTgt spid="15"/>
                                        </p:tgtEl>
                                        <p:attrNameLst>
                                          <p:attrName>ppt_x</p:attrName>
                                        </p:attrNameLst>
                                      </p:cBhvr>
                                      <p:tavLst>
                                        <p:tav tm="0">
                                          <p:val>
                                            <p:strVal val="#ppt_x"/>
                                          </p:val>
                                        </p:tav>
                                        <p:tav tm="100000">
                                          <p:val>
                                            <p:strVal val="#ppt_x"/>
                                          </p:val>
                                        </p:tav>
                                      </p:tavLst>
                                    </p:anim>
                                    <p:anim calcmode="lin" valueType="num">
                                      <p:cBhvr additive="base">
                                        <p:cTn id="73" dur="500" fill="hold"/>
                                        <p:tgtEl>
                                          <p:spTgt spid="15"/>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ppt_x"/>
                                          </p:val>
                                        </p:tav>
                                        <p:tav tm="100000">
                                          <p:val>
                                            <p:strVal val="#ppt_x"/>
                                          </p:val>
                                        </p:tav>
                                      </p:tavLst>
                                    </p:anim>
                                    <p:anim calcmode="lin" valueType="num">
                                      <p:cBhvr additive="base">
                                        <p:cTn id="78" dur="500" fill="hold"/>
                                        <p:tgtEl>
                                          <p:spTgt spid="1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additive="base">
                                        <p:cTn id="82" dur="500" fill="hold"/>
                                        <p:tgtEl>
                                          <p:spTgt spid="17"/>
                                        </p:tgtEl>
                                        <p:attrNameLst>
                                          <p:attrName>ppt_x</p:attrName>
                                        </p:attrNameLst>
                                      </p:cBhvr>
                                      <p:tavLst>
                                        <p:tav tm="0">
                                          <p:val>
                                            <p:strVal val="#ppt_x"/>
                                          </p:val>
                                        </p:tav>
                                        <p:tav tm="100000">
                                          <p:val>
                                            <p:strVal val="#ppt_x"/>
                                          </p:val>
                                        </p:tav>
                                      </p:tavLst>
                                    </p:anim>
                                    <p:anim calcmode="lin" valueType="num">
                                      <p:cBhvr additive="base">
                                        <p:cTn id="83" dur="500" fill="hold"/>
                                        <p:tgtEl>
                                          <p:spTgt spid="17"/>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500" fill="hold"/>
                                        <p:tgtEl>
                                          <p:spTgt spid="18"/>
                                        </p:tgtEl>
                                        <p:attrNameLst>
                                          <p:attrName>ppt_x</p:attrName>
                                        </p:attrNameLst>
                                      </p:cBhvr>
                                      <p:tavLst>
                                        <p:tav tm="0">
                                          <p:val>
                                            <p:strVal val="#ppt_x"/>
                                          </p:val>
                                        </p:tav>
                                        <p:tav tm="100000">
                                          <p:val>
                                            <p:strVal val="#ppt_x"/>
                                          </p:val>
                                        </p:tav>
                                      </p:tavLst>
                                    </p:anim>
                                    <p:anim calcmode="lin" valueType="num">
                                      <p:cBhvr additive="base">
                                        <p:cTn id="88" dur="500" fill="hold"/>
                                        <p:tgtEl>
                                          <p:spTgt spid="18"/>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additive="base">
                                        <p:cTn id="92" dur="500" fill="hold"/>
                                        <p:tgtEl>
                                          <p:spTgt spid="19"/>
                                        </p:tgtEl>
                                        <p:attrNameLst>
                                          <p:attrName>ppt_x</p:attrName>
                                        </p:attrNameLst>
                                      </p:cBhvr>
                                      <p:tavLst>
                                        <p:tav tm="0">
                                          <p:val>
                                            <p:strVal val="#ppt_x"/>
                                          </p:val>
                                        </p:tav>
                                        <p:tav tm="100000">
                                          <p:val>
                                            <p:strVal val="#ppt_x"/>
                                          </p:val>
                                        </p:tav>
                                      </p:tavLst>
                                    </p:anim>
                                    <p:anim calcmode="lin" valueType="num">
                                      <p:cBhvr additive="base">
                                        <p:cTn id="93" dur="500" fill="hold"/>
                                        <p:tgtEl>
                                          <p:spTgt spid="19"/>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500" fill="hold"/>
                                        <p:tgtEl>
                                          <p:spTgt spid="20"/>
                                        </p:tgtEl>
                                        <p:attrNameLst>
                                          <p:attrName>ppt_x</p:attrName>
                                        </p:attrNameLst>
                                      </p:cBhvr>
                                      <p:tavLst>
                                        <p:tav tm="0">
                                          <p:val>
                                            <p:strVal val="#ppt_x"/>
                                          </p:val>
                                        </p:tav>
                                        <p:tav tm="100000">
                                          <p:val>
                                            <p:strVal val="#ppt_x"/>
                                          </p:val>
                                        </p:tav>
                                      </p:tavLst>
                                    </p:anim>
                                    <p:anim calcmode="lin" valueType="num">
                                      <p:cBhvr additive="base">
                                        <p:cTn id="98" dur="500" fill="hold"/>
                                        <p:tgtEl>
                                          <p:spTgt spid="20"/>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grpId="0" nodeType="afterEffect">
                                  <p:stCondLst>
                                    <p:cond delay="0"/>
                                  </p:stCondLst>
                                  <p:childTnLst>
                                    <p:set>
                                      <p:cBhvr>
                                        <p:cTn id="101" dur="1" fill="hold">
                                          <p:stCondLst>
                                            <p:cond delay="0"/>
                                          </p:stCondLst>
                                        </p:cTn>
                                        <p:tgtEl>
                                          <p:spTgt spid="21"/>
                                        </p:tgtEl>
                                        <p:attrNameLst>
                                          <p:attrName>style.visibility</p:attrName>
                                        </p:attrNameLst>
                                      </p:cBhvr>
                                      <p:to>
                                        <p:strVal val="visible"/>
                                      </p:to>
                                    </p:set>
                                    <p:anim calcmode="lin" valueType="num">
                                      <p:cBhvr additive="base">
                                        <p:cTn id="102" dur="500" fill="hold"/>
                                        <p:tgtEl>
                                          <p:spTgt spid="21"/>
                                        </p:tgtEl>
                                        <p:attrNameLst>
                                          <p:attrName>ppt_x</p:attrName>
                                        </p:attrNameLst>
                                      </p:cBhvr>
                                      <p:tavLst>
                                        <p:tav tm="0">
                                          <p:val>
                                            <p:strVal val="#ppt_x"/>
                                          </p:val>
                                        </p:tav>
                                        <p:tav tm="100000">
                                          <p:val>
                                            <p:strVal val="#ppt_x"/>
                                          </p:val>
                                        </p:tav>
                                      </p:tavLst>
                                    </p:anim>
                                    <p:anim calcmode="lin" valueType="num">
                                      <p:cBhvr additive="base">
                                        <p:cTn id="103" dur="500" fill="hold"/>
                                        <p:tgtEl>
                                          <p:spTgt spid="21"/>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grpId="0"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additive="base">
                                        <p:cTn id="107" dur="500" fill="hold"/>
                                        <p:tgtEl>
                                          <p:spTgt spid="22"/>
                                        </p:tgtEl>
                                        <p:attrNameLst>
                                          <p:attrName>ppt_x</p:attrName>
                                        </p:attrNameLst>
                                      </p:cBhvr>
                                      <p:tavLst>
                                        <p:tav tm="0">
                                          <p:val>
                                            <p:strVal val="#ppt_x"/>
                                          </p:val>
                                        </p:tav>
                                        <p:tav tm="100000">
                                          <p:val>
                                            <p:strVal val="#ppt_x"/>
                                          </p:val>
                                        </p:tav>
                                      </p:tavLst>
                                    </p:anim>
                                    <p:anim calcmode="lin" valueType="num">
                                      <p:cBhvr additive="base">
                                        <p:cTn id="108" dur="500" fill="hold"/>
                                        <p:tgtEl>
                                          <p:spTgt spid="22"/>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2" presetClass="entr" presetSubtype="4"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additive="base">
                                        <p:cTn id="112" dur="500" fill="hold"/>
                                        <p:tgtEl>
                                          <p:spTgt spid="23"/>
                                        </p:tgtEl>
                                        <p:attrNameLst>
                                          <p:attrName>ppt_x</p:attrName>
                                        </p:attrNameLst>
                                      </p:cBhvr>
                                      <p:tavLst>
                                        <p:tav tm="0">
                                          <p:val>
                                            <p:strVal val="#ppt_x"/>
                                          </p:val>
                                        </p:tav>
                                        <p:tav tm="100000">
                                          <p:val>
                                            <p:strVal val="#ppt_x"/>
                                          </p:val>
                                        </p:tav>
                                      </p:tavLst>
                                    </p:anim>
                                    <p:anim calcmode="lin" valueType="num">
                                      <p:cBhvr additive="base">
                                        <p:cTn id="113" dur="500" fill="hold"/>
                                        <p:tgtEl>
                                          <p:spTgt spid="23"/>
                                        </p:tgtEl>
                                        <p:attrNameLst>
                                          <p:attrName>ppt_y</p:attrName>
                                        </p:attrNameLst>
                                      </p:cBhvr>
                                      <p:tavLst>
                                        <p:tav tm="0">
                                          <p:val>
                                            <p:strVal val="1+#ppt_h/2"/>
                                          </p:val>
                                        </p:tav>
                                        <p:tav tm="100000">
                                          <p:val>
                                            <p:strVal val="#ppt_y"/>
                                          </p:val>
                                        </p:tav>
                                      </p:tavLst>
                                    </p:anim>
                                  </p:childTnLst>
                                </p:cTn>
                              </p:par>
                            </p:childTnLst>
                          </p:cTn>
                        </p:par>
                        <p:par>
                          <p:cTn id="114" fill="hold">
                            <p:stCondLst>
                              <p:cond delay="11000"/>
                            </p:stCondLst>
                            <p:childTnLst>
                              <p:par>
                                <p:cTn id="115" presetID="2" presetClass="entr" presetSubtype="4" fill="hold" grpId="0" nodeType="afterEffect">
                                  <p:stCondLst>
                                    <p:cond delay="0"/>
                                  </p:stCondLst>
                                  <p:childTnLst>
                                    <p:set>
                                      <p:cBhvr>
                                        <p:cTn id="116" dur="1" fill="hold">
                                          <p:stCondLst>
                                            <p:cond delay="0"/>
                                          </p:stCondLst>
                                        </p:cTn>
                                        <p:tgtEl>
                                          <p:spTgt spid="24"/>
                                        </p:tgtEl>
                                        <p:attrNameLst>
                                          <p:attrName>style.visibility</p:attrName>
                                        </p:attrNameLst>
                                      </p:cBhvr>
                                      <p:to>
                                        <p:strVal val="visible"/>
                                      </p:to>
                                    </p:set>
                                    <p:anim calcmode="lin" valueType="num">
                                      <p:cBhvr additive="base">
                                        <p:cTn id="117" dur="500" fill="hold"/>
                                        <p:tgtEl>
                                          <p:spTgt spid="24"/>
                                        </p:tgtEl>
                                        <p:attrNameLst>
                                          <p:attrName>ppt_x</p:attrName>
                                        </p:attrNameLst>
                                      </p:cBhvr>
                                      <p:tavLst>
                                        <p:tav tm="0">
                                          <p:val>
                                            <p:strVal val="#ppt_x"/>
                                          </p:val>
                                        </p:tav>
                                        <p:tav tm="100000">
                                          <p:val>
                                            <p:strVal val="#ppt_x"/>
                                          </p:val>
                                        </p:tav>
                                      </p:tavLst>
                                    </p:anim>
                                    <p:anim calcmode="lin" valueType="num">
                                      <p:cBhvr additive="base">
                                        <p:cTn id="118" dur="500" fill="hold"/>
                                        <p:tgtEl>
                                          <p:spTgt spid="24"/>
                                        </p:tgtEl>
                                        <p:attrNameLst>
                                          <p:attrName>ppt_y</p:attrName>
                                        </p:attrNameLst>
                                      </p:cBhvr>
                                      <p:tavLst>
                                        <p:tav tm="0">
                                          <p:val>
                                            <p:strVal val="1+#ppt_h/2"/>
                                          </p:val>
                                        </p:tav>
                                        <p:tav tm="100000">
                                          <p:val>
                                            <p:strVal val="#ppt_y"/>
                                          </p:val>
                                        </p:tav>
                                      </p:tavLst>
                                    </p:anim>
                                  </p:childTnLst>
                                </p:cTn>
                              </p:par>
                            </p:childTnLst>
                          </p:cTn>
                        </p:par>
                        <p:par>
                          <p:cTn id="119" fill="hold">
                            <p:stCondLst>
                              <p:cond delay="11500"/>
                            </p:stCondLst>
                            <p:childTnLst>
                              <p:par>
                                <p:cTn id="120" presetID="2" presetClass="entr" presetSubtype="4" fill="hold" grpId="0" nodeType="afterEffect">
                                  <p:stCondLst>
                                    <p:cond delay="0"/>
                                  </p:stCondLst>
                                  <p:childTnLst>
                                    <p:set>
                                      <p:cBhvr>
                                        <p:cTn id="121" dur="1" fill="hold">
                                          <p:stCondLst>
                                            <p:cond delay="0"/>
                                          </p:stCondLst>
                                        </p:cTn>
                                        <p:tgtEl>
                                          <p:spTgt spid="25"/>
                                        </p:tgtEl>
                                        <p:attrNameLst>
                                          <p:attrName>style.visibility</p:attrName>
                                        </p:attrNameLst>
                                      </p:cBhvr>
                                      <p:to>
                                        <p:strVal val="visible"/>
                                      </p:to>
                                    </p:set>
                                    <p:anim calcmode="lin" valueType="num">
                                      <p:cBhvr additive="base">
                                        <p:cTn id="122" dur="500" fill="hold"/>
                                        <p:tgtEl>
                                          <p:spTgt spid="25"/>
                                        </p:tgtEl>
                                        <p:attrNameLst>
                                          <p:attrName>ppt_x</p:attrName>
                                        </p:attrNameLst>
                                      </p:cBhvr>
                                      <p:tavLst>
                                        <p:tav tm="0">
                                          <p:val>
                                            <p:strVal val="#ppt_x"/>
                                          </p:val>
                                        </p:tav>
                                        <p:tav tm="100000">
                                          <p:val>
                                            <p:strVal val="#ppt_x"/>
                                          </p:val>
                                        </p:tav>
                                      </p:tavLst>
                                    </p:anim>
                                    <p:anim calcmode="lin" valueType="num">
                                      <p:cBhvr additive="base">
                                        <p:cTn id="123" dur="500" fill="hold"/>
                                        <p:tgtEl>
                                          <p:spTgt spid="25"/>
                                        </p:tgtEl>
                                        <p:attrNameLst>
                                          <p:attrName>ppt_y</p:attrName>
                                        </p:attrNameLst>
                                      </p:cBhvr>
                                      <p:tavLst>
                                        <p:tav tm="0">
                                          <p:val>
                                            <p:strVal val="1+#ppt_h/2"/>
                                          </p:val>
                                        </p:tav>
                                        <p:tav tm="100000">
                                          <p:val>
                                            <p:strVal val="#ppt_y"/>
                                          </p:val>
                                        </p:tav>
                                      </p:tavLst>
                                    </p:anim>
                                  </p:childTnLst>
                                </p:cTn>
                              </p:par>
                            </p:childTnLst>
                          </p:cTn>
                        </p:par>
                        <p:par>
                          <p:cTn id="124" fill="hold">
                            <p:stCondLst>
                              <p:cond delay="12000"/>
                            </p:stCondLst>
                            <p:childTnLst>
                              <p:par>
                                <p:cTn id="125" presetID="2" presetClass="entr" presetSubtype="4"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additive="base">
                                        <p:cTn id="127" dur="500" fill="hold"/>
                                        <p:tgtEl>
                                          <p:spTgt spid="27"/>
                                        </p:tgtEl>
                                        <p:attrNameLst>
                                          <p:attrName>ppt_x</p:attrName>
                                        </p:attrNameLst>
                                      </p:cBhvr>
                                      <p:tavLst>
                                        <p:tav tm="0">
                                          <p:val>
                                            <p:strVal val="#ppt_x"/>
                                          </p:val>
                                        </p:tav>
                                        <p:tav tm="100000">
                                          <p:val>
                                            <p:strVal val="#ppt_x"/>
                                          </p:val>
                                        </p:tav>
                                      </p:tavLst>
                                    </p:anim>
                                    <p:anim calcmode="lin" valueType="num">
                                      <p:cBhvr additive="base">
                                        <p:cTn id="128" dur="500" fill="hold"/>
                                        <p:tgtEl>
                                          <p:spTgt spid="27"/>
                                        </p:tgtEl>
                                        <p:attrNameLst>
                                          <p:attrName>ppt_y</p:attrName>
                                        </p:attrNameLst>
                                      </p:cBhvr>
                                      <p:tavLst>
                                        <p:tav tm="0">
                                          <p:val>
                                            <p:strVal val="1+#ppt_h/2"/>
                                          </p:val>
                                        </p:tav>
                                        <p:tav tm="100000">
                                          <p:val>
                                            <p:strVal val="#ppt_y"/>
                                          </p:val>
                                        </p:tav>
                                      </p:tavLst>
                                    </p:anim>
                                  </p:childTnLst>
                                </p:cTn>
                              </p:par>
                            </p:childTnLst>
                          </p:cTn>
                        </p:par>
                        <p:par>
                          <p:cTn id="129" fill="hold">
                            <p:stCondLst>
                              <p:cond delay="12500"/>
                            </p:stCondLst>
                            <p:childTnLst>
                              <p:par>
                                <p:cTn id="130" presetID="2" presetClass="entr" presetSubtype="4"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additive="base">
                                        <p:cTn id="132" dur="500" fill="hold"/>
                                        <p:tgtEl>
                                          <p:spTgt spid="29"/>
                                        </p:tgtEl>
                                        <p:attrNameLst>
                                          <p:attrName>ppt_x</p:attrName>
                                        </p:attrNameLst>
                                      </p:cBhvr>
                                      <p:tavLst>
                                        <p:tav tm="0">
                                          <p:val>
                                            <p:strVal val="#ppt_x"/>
                                          </p:val>
                                        </p:tav>
                                        <p:tav tm="100000">
                                          <p:val>
                                            <p:strVal val="#ppt_x"/>
                                          </p:val>
                                        </p:tav>
                                      </p:tavLst>
                                    </p:anim>
                                    <p:anim calcmode="lin" valueType="num">
                                      <p:cBhvr additive="base">
                                        <p:cTn id="133" dur="500" fill="hold"/>
                                        <p:tgtEl>
                                          <p:spTgt spid="29"/>
                                        </p:tgtEl>
                                        <p:attrNameLst>
                                          <p:attrName>ppt_y</p:attrName>
                                        </p:attrNameLst>
                                      </p:cBhvr>
                                      <p:tavLst>
                                        <p:tav tm="0">
                                          <p:val>
                                            <p:strVal val="1+#ppt_h/2"/>
                                          </p:val>
                                        </p:tav>
                                        <p:tav tm="100000">
                                          <p:val>
                                            <p:strVal val="#ppt_y"/>
                                          </p:val>
                                        </p:tav>
                                      </p:tavLst>
                                    </p:anim>
                                  </p:childTnLst>
                                </p:cTn>
                              </p:par>
                            </p:childTnLst>
                          </p:cTn>
                        </p:par>
                        <p:par>
                          <p:cTn id="134" fill="hold">
                            <p:stCondLst>
                              <p:cond delay="13000"/>
                            </p:stCondLst>
                            <p:childTnLst>
                              <p:par>
                                <p:cTn id="135" presetID="2" presetClass="entr" presetSubtype="4" fill="hold" grpId="0" nodeType="afterEffect">
                                  <p:stCondLst>
                                    <p:cond delay="0"/>
                                  </p:stCondLst>
                                  <p:childTnLst>
                                    <p:set>
                                      <p:cBhvr>
                                        <p:cTn id="136" dur="1" fill="hold">
                                          <p:stCondLst>
                                            <p:cond delay="0"/>
                                          </p:stCondLst>
                                        </p:cTn>
                                        <p:tgtEl>
                                          <p:spTgt spid="31"/>
                                        </p:tgtEl>
                                        <p:attrNameLst>
                                          <p:attrName>style.visibility</p:attrName>
                                        </p:attrNameLst>
                                      </p:cBhvr>
                                      <p:to>
                                        <p:strVal val="visible"/>
                                      </p:to>
                                    </p:set>
                                    <p:anim calcmode="lin" valueType="num">
                                      <p:cBhvr additive="base">
                                        <p:cTn id="137" dur="500" fill="hold"/>
                                        <p:tgtEl>
                                          <p:spTgt spid="31"/>
                                        </p:tgtEl>
                                        <p:attrNameLst>
                                          <p:attrName>ppt_x</p:attrName>
                                        </p:attrNameLst>
                                      </p:cBhvr>
                                      <p:tavLst>
                                        <p:tav tm="0">
                                          <p:val>
                                            <p:strVal val="#ppt_x"/>
                                          </p:val>
                                        </p:tav>
                                        <p:tav tm="100000">
                                          <p:val>
                                            <p:strVal val="#ppt_x"/>
                                          </p:val>
                                        </p:tav>
                                      </p:tavLst>
                                    </p:anim>
                                    <p:anim calcmode="lin" valueType="num">
                                      <p:cBhvr additive="base">
                                        <p:cTn id="138" dur="500" fill="hold"/>
                                        <p:tgtEl>
                                          <p:spTgt spid="31"/>
                                        </p:tgtEl>
                                        <p:attrNameLst>
                                          <p:attrName>ppt_y</p:attrName>
                                        </p:attrNameLst>
                                      </p:cBhvr>
                                      <p:tavLst>
                                        <p:tav tm="0">
                                          <p:val>
                                            <p:strVal val="1+#ppt_h/2"/>
                                          </p:val>
                                        </p:tav>
                                        <p:tav tm="100000">
                                          <p:val>
                                            <p:strVal val="#ppt_y"/>
                                          </p:val>
                                        </p:tav>
                                      </p:tavLst>
                                    </p:anim>
                                  </p:childTnLst>
                                </p:cTn>
                              </p:par>
                            </p:childTnLst>
                          </p:cTn>
                        </p:par>
                        <p:par>
                          <p:cTn id="139" fill="hold">
                            <p:stCondLst>
                              <p:cond delay="13500"/>
                            </p:stCondLst>
                            <p:childTnLst>
                              <p:par>
                                <p:cTn id="140" presetID="2" presetClass="entr" presetSubtype="4" fill="hold" grpId="0" nodeType="afterEffect">
                                  <p:stCondLst>
                                    <p:cond delay="0"/>
                                  </p:stCondLst>
                                  <p:childTnLst>
                                    <p:set>
                                      <p:cBhvr>
                                        <p:cTn id="141" dur="1" fill="hold">
                                          <p:stCondLst>
                                            <p:cond delay="0"/>
                                          </p:stCondLst>
                                        </p:cTn>
                                        <p:tgtEl>
                                          <p:spTgt spid="33"/>
                                        </p:tgtEl>
                                        <p:attrNameLst>
                                          <p:attrName>style.visibility</p:attrName>
                                        </p:attrNameLst>
                                      </p:cBhvr>
                                      <p:to>
                                        <p:strVal val="visible"/>
                                      </p:to>
                                    </p:set>
                                    <p:anim calcmode="lin" valueType="num">
                                      <p:cBhvr additive="base">
                                        <p:cTn id="142" dur="500" fill="hold"/>
                                        <p:tgtEl>
                                          <p:spTgt spid="33"/>
                                        </p:tgtEl>
                                        <p:attrNameLst>
                                          <p:attrName>ppt_x</p:attrName>
                                        </p:attrNameLst>
                                      </p:cBhvr>
                                      <p:tavLst>
                                        <p:tav tm="0">
                                          <p:val>
                                            <p:strVal val="#ppt_x"/>
                                          </p:val>
                                        </p:tav>
                                        <p:tav tm="100000">
                                          <p:val>
                                            <p:strVal val="#ppt_x"/>
                                          </p:val>
                                        </p:tav>
                                      </p:tavLst>
                                    </p:anim>
                                    <p:anim calcmode="lin" valueType="num">
                                      <p:cBhvr additive="base">
                                        <p:cTn id="143"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56" presetClass="entr" presetSubtype="0" fill="hold" grpId="0" nodeType="clickEffect">
                                  <p:stCondLst>
                                    <p:cond delay="0"/>
                                  </p:stCondLst>
                                  <p:iterate type="lt">
                                    <p:tmPct val="10000"/>
                                  </p:iterate>
                                  <p:childTnLst>
                                    <p:set>
                                      <p:cBhvr>
                                        <p:cTn id="147" dur="1" fill="hold">
                                          <p:stCondLst>
                                            <p:cond delay="0"/>
                                          </p:stCondLst>
                                        </p:cTn>
                                        <p:tgtEl>
                                          <p:spTgt spid="30"/>
                                        </p:tgtEl>
                                        <p:attrNameLst>
                                          <p:attrName>style.visibility</p:attrName>
                                        </p:attrNameLst>
                                      </p:cBhvr>
                                      <p:to>
                                        <p:strVal val="visible"/>
                                      </p:to>
                                    </p:set>
                                    <p:anim by="(-#ppt_w*2)" calcmode="lin" valueType="num">
                                      <p:cBhvr rctx="PPT">
                                        <p:cTn id="148" dur="250" autoRev="1" fill="hold">
                                          <p:stCondLst>
                                            <p:cond delay="0"/>
                                          </p:stCondLst>
                                        </p:cTn>
                                        <p:tgtEl>
                                          <p:spTgt spid="30"/>
                                        </p:tgtEl>
                                        <p:attrNameLst>
                                          <p:attrName>ppt_w</p:attrName>
                                        </p:attrNameLst>
                                      </p:cBhvr>
                                    </p:anim>
                                    <p:anim by="(#ppt_w*0.50)" calcmode="lin" valueType="num">
                                      <p:cBhvr>
                                        <p:cTn id="149" dur="250" decel="50000" autoRev="1" fill="hold">
                                          <p:stCondLst>
                                            <p:cond delay="0"/>
                                          </p:stCondLst>
                                        </p:cTn>
                                        <p:tgtEl>
                                          <p:spTgt spid="30"/>
                                        </p:tgtEl>
                                        <p:attrNameLst>
                                          <p:attrName>ppt_x</p:attrName>
                                        </p:attrNameLst>
                                      </p:cBhvr>
                                    </p:anim>
                                    <p:anim from="(-#ppt_h/2)" to="(#ppt_y)" calcmode="lin" valueType="num">
                                      <p:cBhvr>
                                        <p:cTn id="150" dur="500" fill="hold">
                                          <p:stCondLst>
                                            <p:cond delay="0"/>
                                          </p:stCondLst>
                                        </p:cTn>
                                        <p:tgtEl>
                                          <p:spTgt spid="30"/>
                                        </p:tgtEl>
                                        <p:attrNameLst>
                                          <p:attrName>ppt_y</p:attrName>
                                        </p:attrNameLst>
                                      </p:cBhvr>
                                    </p:anim>
                                    <p:animRot by="21600000">
                                      <p:cBhvr>
                                        <p:cTn id="151" dur="500" fill="hold">
                                          <p:stCondLst>
                                            <p:cond delay="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4" grpId="0"/>
      <p:bldP spid="15" grpId="0"/>
      <p:bldP spid="16" grpId="0"/>
      <p:bldP spid="17" grpId="0"/>
      <p:bldP spid="18" grpId="0"/>
      <p:bldP spid="19" grpId="0"/>
      <p:bldP spid="20" grpId="0"/>
      <p:bldP spid="21" grpId="0"/>
      <p:bldP spid="22" grpId="0" animBg="1"/>
      <p:bldP spid="23" grpId="0" animBg="1"/>
      <p:bldP spid="24" grpId="0" animBg="1"/>
      <p:bldP spid="25" grpId="0" animBg="1"/>
      <p:bldP spid="27" grpId="0"/>
      <p:bldP spid="29" grpId="0"/>
      <p:bldP spid="31" grpId="0"/>
      <p:bldP spid="33"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5400000">
            <a:off x="2290047" y="2791552"/>
            <a:ext cx="1542239" cy="1536637"/>
            <a:chOff x="2274297" y="577851"/>
            <a:chExt cx="2702660" cy="2692842"/>
          </a:xfrm>
          <a:solidFill>
            <a:srgbClr val="FF5443"/>
          </a:solidFill>
          <a:effectLst>
            <a:outerShdw blurRad="50800" dist="38100" dir="5400000" algn="t" rotWithShape="0">
              <a:prstClr val="black">
                <a:alpha val="40000"/>
              </a:prstClr>
            </a:outerShdw>
          </a:effectLst>
        </p:grpSpPr>
        <p:sp>
          <p:nvSpPr>
            <p:cNvPr id="3" name="空心弧 2"/>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矩形 3"/>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rot="16200000">
            <a:off x="3371122" y="886891"/>
            <a:ext cx="1542239" cy="1536637"/>
            <a:chOff x="2274297" y="577851"/>
            <a:chExt cx="2702660" cy="2692842"/>
          </a:xfrm>
          <a:solidFill>
            <a:srgbClr val="00B0F0"/>
          </a:solidFill>
          <a:effectLst>
            <a:outerShdw blurRad="50800" dist="38100" dir="5400000" algn="t" rotWithShape="0">
              <a:prstClr val="black">
                <a:alpha val="40000"/>
              </a:prstClr>
            </a:outerShdw>
          </a:effectLst>
        </p:grpSpPr>
        <p:sp>
          <p:nvSpPr>
            <p:cNvPr id="7" name="空心弧 6"/>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chemeClr val="tx1"/>
                </a:solidFill>
              </a:endParaRPr>
            </a:p>
          </p:txBody>
        </p:sp>
        <p:sp>
          <p:nvSpPr>
            <p:cNvPr id="8" name="矩形 7"/>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p>
          </p:txBody>
        </p:sp>
        <p:sp>
          <p:nvSpPr>
            <p:cNvPr id="9" name="矩形 8"/>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p>
          </p:txBody>
        </p:sp>
      </p:grpSp>
      <p:grpSp>
        <p:nvGrpSpPr>
          <p:cNvPr id="10" name="组合 9"/>
          <p:cNvGrpSpPr/>
          <p:nvPr/>
        </p:nvGrpSpPr>
        <p:grpSpPr>
          <a:xfrm rot="5400000">
            <a:off x="4455355" y="2791552"/>
            <a:ext cx="1542239" cy="1536637"/>
            <a:chOff x="2274297" y="577851"/>
            <a:chExt cx="2702660" cy="2692842"/>
          </a:xfrm>
          <a:solidFill>
            <a:srgbClr val="FCC818"/>
          </a:solidFill>
          <a:effectLst>
            <a:outerShdw blurRad="50800" dist="38100" dir="5400000" algn="t" rotWithShape="0">
              <a:prstClr val="black">
                <a:alpha val="40000"/>
              </a:prstClr>
            </a:outerShdw>
          </a:effectLst>
        </p:grpSpPr>
        <p:sp>
          <p:nvSpPr>
            <p:cNvPr id="11" name="空心弧 10"/>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矩形 11"/>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rot="16200000">
            <a:off x="5536430" y="886891"/>
            <a:ext cx="1542239" cy="1536637"/>
            <a:chOff x="2274297" y="577851"/>
            <a:chExt cx="2702660" cy="2692842"/>
          </a:xfrm>
          <a:solidFill>
            <a:srgbClr val="0070C0"/>
          </a:solidFill>
          <a:effectLst>
            <a:outerShdw blurRad="50800" dist="38100" dir="5400000" algn="t" rotWithShape="0">
              <a:prstClr val="black">
                <a:alpha val="40000"/>
              </a:prstClr>
            </a:outerShdw>
          </a:effectLst>
        </p:grpSpPr>
        <p:sp>
          <p:nvSpPr>
            <p:cNvPr id="15" name="空心弧 14"/>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solidFill>
                  <a:schemeClr val="tx1"/>
                </a:solidFill>
              </a:endParaRPr>
            </a:p>
          </p:txBody>
        </p:sp>
        <p:sp>
          <p:nvSpPr>
            <p:cNvPr id="16" name="矩形 15"/>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p>
          </p:txBody>
        </p:sp>
        <p:sp>
          <p:nvSpPr>
            <p:cNvPr id="17" name="矩形 16"/>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p>
          </p:txBody>
        </p:sp>
      </p:grpSp>
      <p:sp>
        <p:nvSpPr>
          <p:cNvPr id="19" name="TextBox 24"/>
          <p:cNvSpPr txBox="1"/>
          <p:nvPr/>
        </p:nvSpPr>
        <p:spPr>
          <a:xfrm>
            <a:off x="2906083" y="2343054"/>
            <a:ext cx="342081" cy="561692"/>
          </a:xfrm>
          <a:prstGeom prst="rect">
            <a:avLst/>
          </a:prstGeom>
          <a:noFill/>
        </p:spPr>
        <p:txBody>
          <a:bodyPr wrap="none" lIns="68580" tIns="34290" rIns="68580" bIns="34290" rtlCol="0">
            <a:spAutoFit/>
          </a:bodyPr>
          <a:lstStyle/>
          <a:p>
            <a:pPr algn="ctr"/>
            <a:r>
              <a:rPr lang="en-US" altLang="zh-CN" sz="3200" dirty="0">
                <a:solidFill>
                  <a:srgbClr val="EA5322"/>
                </a:solidFill>
                <a:latin typeface="Bodoni MT Poster Compressed" pitchFamily="18" charset="0"/>
                <a:ea typeface="Arial Unicode MS" pitchFamily="34" charset="-122"/>
                <a:cs typeface="Arial Unicode MS" pitchFamily="34" charset="-122"/>
              </a:rPr>
              <a:t>01</a:t>
            </a:r>
            <a:endParaRPr lang="zh-CN" altLang="en-US" sz="3200" dirty="0">
              <a:solidFill>
                <a:srgbClr val="EA5322"/>
              </a:solidFill>
              <a:latin typeface="Bodoni MT Poster Compressed" pitchFamily="18" charset="0"/>
              <a:ea typeface="Arial Unicode MS" pitchFamily="34" charset="-122"/>
              <a:cs typeface="Arial Unicode MS" pitchFamily="34" charset="-122"/>
            </a:endParaRPr>
          </a:p>
        </p:txBody>
      </p:sp>
      <p:sp>
        <p:nvSpPr>
          <p:cNvPr id="20" name="TextBox 25"/>
          <p:cNvSpPr txBox="1"/>
          <p:nvPr/>
        </p:nvSpPr>
        <p:spPr>
          <a:xfrm>
            <a:off x="2892845" y="2791928"/>
            <a:ext cx="362920" cy="238527"/>
          </a:xfrm>
          <a:prstGeom prst="rect">
            <a:avLst/>
          </a:prstGeom>
          <a:noFill/>
        </p:spPr>
        <p:txBody>
          <a:bodyPr wrap="none" lIns="68580" tIns="34290" rIns="68580" bIns="34290" rtlCol="0">
            <a:spAutoFit/>
          </a:bodyPr>
          <a:lstStyle/>
          <a:p>
            <a:pPr algn="ctr"/>
            <a:r>
              <a:rPr lang="en-US" altLang="zh-CN" sz="1100" dirty="0">
                <a:solidFill>
                  <a:schemeClr val="bg1"/>
                </a:solidFill>
              </a:rPr>
              <a:t>text</a:t>
            </a:r>
            <a:endParaRPr lang="zh-CN" altLang="en-US" sz="1100" dirty="0">
              <a:solidFill>
                <a:schemeClr val="bg1"/>
              </a:solidFill>
            </a:endParaRPr>
          </a:p>
        </p:txBody>
      </p:sp>
      <p:sp>
        <p:nvSpPr>
          <p:cNvPr id="21" name="TextBox 26"/>
          <p:cNvSpPr txBox="1"/>
          <p:nvPr/>
        </p:nvSpPr>
        <p:spPr>
          <a:xfrm>
            <a:off x="3986104" y="2343054"/>
            <a:ext cx="369332" cy="561692"/>
          </a:xfrm>
          <a:prstGeom prst="rect">
            <a:avLst/>
          </a:prstGeom>
          <a:noFill/>
        </p:spPr>
        <p:txBody>
          <a:bodyPr wrap="none" lIns="68580" tIns="34290" rIns="68580" bIns="34290" rtlCol="0">
            <a:spAutoFit/>
          </a:bodyPr>
          <a:lstStyle/>
          <a:p>
            <a:pPr algn="ctr"/>
            <a:r>
              <a:rPr lang="en-US" altLang="zh-CN" sz="3200" dirty="0">
                <a:solidFill>
                  <a:schemeClr val="tx1">
                    <a:lumMod val="75000"/>
                    <a:lumOff val="25000"/>
                  </a:schemeClr>
                </a:solidFill>
                <a:latin typeface="Bodoni MT Poster Compressed" pitchFamily="18" charset="0"/>
                <a:ea typeface="Arial Unicode MS" pitchFamily="34" charset="-122"/>
                <a:cs typeface="Arial Unicode MS" pitchFamily="34" charset="-122"/>
              </a:rPr>
              <a:t>02</a:t>
            </a:r>
            <a:endParaRPr lang="zh-CN" altLang="en-US" sz="3200" dirty="0">
              <a:solidFill>
                <a:schemeClr val="tx1">
                  <a:lumMod val="75000"/>
                  <a:lumOff val="25000"/>
                </a:schemeClr>
              </a:solidFill>
              <a:latin typeface="Bodoni MT Poster Compressed" pitchFamily="18" charset="0"/>
              <a:ea typeface="Arial Unicode MS" pitchFamily="34" charset="-122"/>
              <a:cs typeface="Arial Unicode MS" pitchFamily="34" charset="-122"/>
            </a:endParaRPr>
          </a:p>
        </p:txBody>
      </p:sp>
      <p:sp>
        <p:nvSpPr>
          <p:cNvPr id="23" name="TextBox 28"/>
          <p:cNvSpPr txBox="1"/>
          <p:nvPr/>
        </p:nvSpPr>
        <p:spPr>
          <a:xfrm>
            <a:off x="6151412" y="2343054"/>
            <a:ext cx="369332" cy="561692"/>
          </a:xfrm>
          <a:prstGeom prst="rect">
            <a:avLst/>
          </a:prstGeom>
          <a:noFill/>
        </p:spPr>
        <p:txBody>
          <a:bodyPr wrap="none" lIns="68580" tIns="34290" rIns="68580" bIns="34290" rtlCol="0">
            <a:spAutoFit/>
          </a:bodyPr>
          <a:lstStyle/>
          <a:p>
            <a:pPr algn="ctr"/>
            <a:r>
              <a:rPr lang="en-US" altLang="zh-CN" sz="3200" dirty="0">
                <a:solidFill>
                  <a:schemeClr val="tx1">
                    <a:lumMod val="75000"/>
                    <a:lumOff val="25000"/>
                  </a:schemeClr>
                </a:solidFill>
                <a:latin typeface="Bodoni MT Poster Compressed" pitchFamily="18" charset="0"/>
                <a:ea typeface="Arial Unicode MS" pitchFamily="34" charset="-122"/>
                <a:cs typeface="Arial Unicode MS" pitchFamily="34" charset="-122"/>
              </a:rPr>
              <a:t>04</a:t>
            </a:r>
            <a:endParaRPr lang="zh-CN" altLang="en-US" sz="3200" dirty="0">
              <a:solidFill>
                <a:schemeClr val="tx1">
                  <a:lumMod val="75000"/>
                  <a:lumOff val="25000"/>
                </a:schemeClr>
              </a:solidFill>
              <a:latin typeface="Bodoni MT Poster Compressed" pitchFamily="18" charset="0"/>
              <a:ea typeface="Arial Unicode MS" pitchFamily="34" charset="-122"/>
              <a:cs typeface="Arial Unicode MS" pitchFamily="34" charset="-122"/>
            </a:endParaRPr>
          </a:p>
        </p:txBody>
      </p:sp>
      <p:sp>
        <p:nvSpPr>
          <p:cNvPr id="25" name="TextBox 30"/>
          <p:cNvSpPr txBox="1"/>
          <p:nvPr/>
        </p:nvSpPr>
        <p:spPr>
          <a:xfrm>
            <a:off x="5048186" y="2343054"/>
            <a:ext cx="369332" cy="561692"/>
          </a:xfrm>
          <a:prstGeom prst="rect">
            <a:avLst/>
          </a:prstGeom>
          <a:noFill/>
        </p:spPr>
        <p:txBody>
          <a:bodyPr wrap="none" lIns="68580" tIns="34290" rIns="68580" bIns="34290" rtlCol="0">
            <a:spAutoFit/>
          </a:bodyPr>
          <a:lstStyle/>
          <a:p>
            <a:pPr algn="ctr"/>
            <a:r>
              <a:rPr lang="en-US" altLang="zh-CN" sz="3200" dirty="0">
                <a:solidFill>
                  <a:srgbClr val="2E648B"/>
                </a:solidFill>
                <a:latin typeface="Bodoni MT Poster Compressed" pitchFamily="18" charset="0"/>
                <a:ea typeface="Arial Unicode MS" pitchFamily="34" charset="-122"/>
                <a:cs typeface="Arial Unicode MS" pitchFamily="34" charset="-122"/>
              </a:rPr>
              <a:t>03</a:t>
            </a:r>
            <a:endParaRPr lang="zh-CN" altLang="en-US" sz="3200" dirty="0">
              <a:solidFill>
                <a:srgbClr val="2E648B"/>
              </a:solidFill>
              <a:latin typeface="Bodoni MT Poster Compressed" pitchFamily="18" charset="0"/>
              <a:ea typeface="Arial Unicode MS" pitchFamily="34" charset="-122"/>
              <a:cs typeface="Arial Unicode MS" pitchFamily="34" charset="-122"/>
            </a:endParaRPr>
          </a:p>
        </p:txBody>
      </p:sp>
      <p:sp>
        <p:nvSpPr>
          <p:cNvPr id="26" name="TextBox 31"/>
          <p:cNvSpPr txBox="1"/>
          <p:nvPr/>
        </p:nvSpPr>
        <p:spPr>
          <a:xfrm>
            <a:off x="5036550" y="2791928"/>
            <a:ext cx="362920" cy="238527"/>
          </a:xfrm>
          <a:prstGeom prst="rect">
            <a:avLst/>
          </a:prstGeom>
          <a:noFill/>
        </p:spPr>
        <p:txBody>
          <a:bodyPr wrap="none" lIns="68580" tIns="34290" rIns="68580" bIns="34290" rtlCol="0">
            <a:spAutoFit/>
          </a:bodyPr>
          <a:lstStyle/>
          <a:p>
            <a:pPr algn="ctr"/>
            <a:r>
              <a:rPr lang="en-US" altLang="zh-CN" sz="1100" dirty="0">
                <a:solidFill>
                  <a:schemeClr val="bg1"/>
                </a:solidFill>
              </a:rPr>
              <a:t>text</a:t>
            </a:r>
            <a:endParaRPr lang="zh-CN" altLang="en-US" sz="1100" dirty="0">
              <a:solidFill>
                <a:schemeClr val="bg1"/>
              </a:solidFill>
            </a:endParaRPr>
          </a:p>
        </p:txBody>
      </p:sp>
      <p:sp>
        <p:nvSpPr>
          <p:cNvPr id="31" name="文本框 30"/>
          <p:cNvSpPr txBox="1"/>
          <p:nvPr/>
        </p:nvSpPr>
        <p:spPr>
          <a:xfrm>
            <a:off x="6329558" y="3430970"/>
            <a:ext cx="1917649" cy="1038746"/>
          </a:xfrm>
          <a:prstGeom prst="rect">
            <a:avLst/>
          </a:prstGeom>
          <a:noFill/>
        </p:spPr>
        <p:txBody>
          <a:bodyPr wrap="square" lIns="68580" tIns="34290" rIns="68580" bIns="34290" rtlCol="0">
            <a:spAutoFit/>
          </a:bodyPr>
          <a:lstStyle/>
          <a:p>
            <a:pPr>
              <a:lnSpc>
                <a:spcPct val="150000"/>
              </a:lnSpc>
            </a:pPr>
            <a:r>
              <a:rPr lang="zh-CN" altLang="en-US" dirty="0">
                <a:latin typeface="微软雅黑" panose="020B0503020204020204" pitchFamily="34" charset="-122"/>
                <a:ea typeface="微软雅黑" panose="020B0503020204020204" pitchFamily="34" charset="-122"/>
                <a:cs typeface="+mn-ea"/>
                <a:sym typeface="+mn-lt"/>
              </a:rPr>
              <a:t>点击此处添加文字说明点击此处添加文字说明</a:t>
            </a:r>
          </a:p>
          <a:p>
            <a:pPr>
              <a:lnSpc>
                <a:spcPct val="150000"/>
              </a:lnSpc>
            </a:pPr>
            <a:r>
              <a:rPr lang="zh-CN" altLang="en-US" dirty="0">
                <a:latin typeface="微软雅黑" panose="020B0503020204020204" pitchFamily="34" charset="-122"/>
                <a:ea typeface="微软雅黑" panose="020B0503020204020204" pitchFamily="34" charset="-122"/>
                <a:cs typeface="+mn-ea"/>
                <a:sym typeface="+mn-lt"/>
              </a:rPr>
              <a:t>点击此处添加文字说明</a:t>
            </a:r>
          </a:p>
        </p:txBody>
      </p:sp>
      <p:sp>
        <p:nvSpPr>
          <p:cNvPr id="32" name="文本框 31"/>
          <p:cNvSpPr txBox="1"/>
          <p:nvPr/>
        </p:nvSpPr>
        <p:spPr>
          <a:xfrm>
            <a:off x="6329558" y="3039447"/>
            <a:ext cx="1917649" cy="438581"/>
          </a:xfrm>
          <a:prstGeom prst="rect">
            <a:avLst/>
          </a:prstGeom>
          <a:noFill/>
        </p:spPr>
        <p:txBody>
          <a:bodyPr wrap="square" lIns="68580" tIns="34290" rIns="68580" bIns="34290" rtlCol="0">
            <a:spAutoFit/>
          </a:bodyPr>
          <a:lstStyle/>
          <a:p>
            <a:r>
              <a:rPr lang="zh-CN" altLang="en-US" sz="2400" b="1" dirty="0">
                <a:latin typeface="微软雅黑" panose="020B0503020204020204" pitchFamily="34" charset="-122"/>
                <a:ea typeface="微软雅黑" panose="020B0503020204020204" pitchFamily="34" charset="-122"/>
                <a:cs typeface="+mn-ea"/>
                <a:sym typeface="+mn-lt"/>
              </a:rPr>
              <a:t>添加标题</a:t>
            </a:r>
          </a:p>
        </p:txBody>
      </p:sp>
      <p:sp>
        <p:nvSpPr>
          <p:cNvPr id="33" name="Freeform 5"/>
          <p:cNvSpPr>
            <a:spLocks noEditPoints="1"/>
          </p:cNvSpPr>
          <p:nvPr/>
        </p:nvSpPr>
        <p:spPr bwMode="auto">
          <a:xfrm>
            <a:off x="3980220" y="1581670"/>
            <a:ext cx="342803" cy="329234"/>
          </a:xfrm>
          <a:custGeom>
            <a:avLst/>
            <a:gdLst>
              <a:gd name="T0" fmla="*/ 188 w 200"/>
              <a:gd name="T1" fmla="*/ 0 h 192"/>
              <a:gd name="T2" fmla="*/ 44 w 200"/>
              <a:gd name="T3" fmla="*/ 0 h 192"/>
              <a:gd name="T4" fmla="*/ 40 w 200"/>
              <a:gd name="T5" fmla="*/ 0 h 192"/>
              <a:gd name="T6" fmla="*/ 32 w 200"/>
              <a:gd name="T7" fmla="*/ 0 h 192"/>
              <a:gd name="T8" fmla="*/ 32 w 200"/>
              <a:gd name="T9" fmla="*/ 36 h 192"/>
              <a:gd name="T10" fmla="*/ 0 w 200"/>
              <a:gd name="T11" fmla="*/ 36 h 192"/>
              <a:gd name="T12" fmla="*/ 0 w 200"/>
              <a:gd name="T13" fmla="*/ 48 h 192"/>
              <a:gd name="T14" fmla="*/ 0 w 200"/>
              <a:gd name="T15" fmla="*/ 152 h 192"/>
              <a:gd name="T16" fmla="*/ 40 w 200"/>
              <a:gd name="T17" fmla="*/ 192 h 192"/>
              <a:gd name="T18" fmla="*/ 64 w 200"/>
              <a:gd name="T19" fmla="*/ 192 h 192"/>
              <a:gd name="T20" fmla="*/ 136 w 200"/>
              <a:gd name="T21" fmla="*/ 192 h 192"/>
              <a:gd name="T22" fmla="*/ 160 w 200"/>
              <a:gd name="T23" fmla="*/ 192 h 192"/>
              <a:gd name="T24" fmla="*/ 200 w 200"/>
              <a:gd name="T25" fmla="*/ 152 h 192"/>
              <a:gd name="T26" fmla="*/ 200 w 200"/>
              <a:gd name="T27" fmla="*/ 12 h 192"/>
              <a:gd name="T28" fmla="*/ 200 w 200"/>
              <a:gd name="T29" fmla="*/ 0 h 192"/>
              <a:gd name="T30" fmla="*/ 188 w 200"/>
              <a:gd name="T31" fmla="*/ 0 h 192"/>
              <a:gd name="T32" fmla="*/ 32 w 200"/>
              <a:gd name="T33" fmla="*/ 140 h 192"/>
              <a:gd name="T34" fmla="*/ 22 w 200"/>
              <a:gd name="T35" fmla="*/ 166 h 192"/>
              <a:gd name="T36" fmla="*/ 12 w 200"/>
              <a:gd name="T37" fmla="*/ 140 h 192"/>
              <a:gd name="T38" fmla="*/ 12 w 200"/>
              <a:gd name="T39" fmla="*/ 48 h 192"/>
              <a:gd name="T40" fmla="*/ 32 w 200"/>
              <a:gd name="T41" fmla="*/ 48 h 192"/>
              <a:gd name="T42" fmla="*/ 32 w 200"/>
              <a:gd name="T43" fmla="*/ 140 h 192"/>
              <a:gd name="T44" fmla="*/ 188 w 200"/>
              <a:gd name="T45" fmla="*/ 140 h 192"/>
              <a:gd name="T46" fmla="*/ 148 w 200"/>
              <a:gd name="T47" fmla="*/ 180 h 192"/>
              <a:gd name="T48" fmla="*/ 136 w 200"/>
              <a:gd name="T49" fmla="*/ 180 h 192"/>
              <a:gd name="T50" fmla="*/ 64 w 200"/>
              <a:gd name="T51" fmla="*/ 180 h 192"/>
              <a:gd name="T52" fmla="*/ 52 w 200"/>
              <a:gd name="T53" fmla="*/ 180 h 192"/>
              <a:gd name="T54" fmla="*/ 35 w 200"/>
              <a:gd name="T55" fmla="*/ 176 h 192"/>
              <a:gd name="T56" fmla="*/ 44 w 200"/>
              <a:gd name="T57" fmla="*/ 152 h 192"/>
              <a:gd name="T58" fmla="*/ 44 w 200"/>
              <a:gd name="T59" fmla="*/ 12 h 192"/>
              <a:gd name="T60" fmla="*/ 188 w 200"/>
              <a:gd name="T61" fmla="*/ 12 h 192"/>
              <a:gd name="T62" fmla="*/ 188 w 200"/>
              <a:gd name="T63" fmla="*/ 140 h 192"/>
              <a:gd name="T64" fmla="*/ 100 w 200"/>
              <a:gd name="T65" fmla="*/ 128 h 192"/>
              <a:gd name="T66" fmla="*/ 60 w 200"/>
              <a:gd name="T67" fmla="*/ 128 h 192"/>
              <a:gd name="T68" fmla="*/ 60 w 200"/>
              <a:gd name="T69" fmla="*/ 140 h 192"/>
              <a:gd name="T70" fmla="*/ 100 w 200"/>
              <a:gd name="T71" fmla="*/ 140 h 192"/>
              <a:gd name="T72" fmla="*/ 100 w 200"/>
              <a:gd name="T73" fmla="*/ 128 h 192"/>
              <a:gd name="T74" fmla="*/ 100 w 200"/>
              <a:gd name="T75" fmla="*/ 108 h 192"/>
              <a:gd name="T76" fmla="*/ 60 w 200"/>
              <a:gd name="T77" fmla="*/ 108 h 192"/>
              <a:gd name="T78" fmla="*/ 60 w 200"/>
              <a:gd name="T79" fmla="*/ 120 h 192"/>
              <a:gd name="T80" fmla="*/ 100 w 200"/>
              <a:gd name="T81" fmla="*/ 120 h 192"/>
              <a:gd name="T82" fmla="*/ 100 w 200"/>
              <a:gd name="T83" fmla="*/ 108 h 192"/>
              <a:gd name="T84" fmla="*/ 100 w 200"/>
              <a:gd name="T85" fmla="*/ 88 h 192"/>
              <a:gd name="T86" fmla="*/ 60 w 200"/>
              <a:gd name="T87" fmla="*/ 88 h 192"/>
              <a:gd name="T88" fmla="*/ 60 w 200"/>
              <a:gd name="T89" fmla="*/ 100 h 192"/>
              <a:gd name="T90" fmla="*/ 100 w 200"/>
              <a:gd name="T91" fmla="*/ 100 h 192"/>
              <a:gd name="T92" fmla="*/ 100 w 200"/>
              <a:gd name="T93" fmla="*/ 88 h 192"/>
              <a:gd name="T94" fmla="*/ 168 w 200"/>
              <a:gd name="T95" fmla="*/ 36 h 192"/>
              <a:gd name="T96" fmla="*/ 60 w 200"/>
              <a:gd name="T97" fmla="*/ 36 h 192"/>
              <a:gd name="T98" fmla="*/ 60 w 200"/>
              <a:gd name="T99" fmla="*/ 52 h 192"/>
              <a:gd name="T100" fmla="*/ 168 w 200"/>
              <a:gd name="T101" fmla="*/ 52 h 192"/>
              <a:gd name="T102" fmla="*/ 168 w 200"/>
              <a:gd name="T103" fmla="*/ 36 h 192"/>
              <a:gd name="T104" fmla="*/ 100 w 200"/>
              <a:gd name="T105" fmla="*/ 68 h 192"/>
              <a:gd name="T106" fmla="*/ 60 w 200"/>
              <a:gd name="T107" fmla="*/ 68 h 192"/>
              <a:gd name="T108" fmla="*/ 60 w 200"/>
              <a:gd name="T109" fmla="*/ 80 h 192"/>
              <a:gd name="T110" fmla="*/ 100 w 200"/>
              <a:gd name="T111" fmla="*/ 80 h 192"/>
              <a:gd name="T112" fmla="*/ 100 w 200"/>
              <a:gd name="T113" fmla="*/ 68 h 192"/>
              <a:gd name="T114" fmla="*/ 112 w 200"/>
              <a:gd name="T115" fmla="*/ 140 h 192"/>
              <a:gd name="T116" fmla="*/ 168 w 200"/>
              <a:gd name="T117" fmla="*/ 140 h 192"/>
              <a:gd name="T118" fmla="*/ 168 w 200"/>
              <a:gd name="T119" fmla="*/ 68 h 192"/>
              <a:gd name="T120" fmla="*/ 112 w 200"/>
              <a:gd name="T121" fmla="*/ 68 h 192"/>
              <a:gd name="T122" fmla="*/ 112 w 200"/>
              <a:gd name="T123"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 h="192">
                <a:moveTo>
                  <a:pt x="188" y="0"/>
                </a:moveTo>
                <a:cubicBezTo>
                  <a:pt x="44" y="0"/>
                  <a:pt x="44" y="0"/>
                  <a:pt x="44" y="0"/>
                </a:cubicBezTo>
                <a:cubicBezTo>
                  <a:pt x="40" y="0"/>
                  <a:pt x="40" y="0"/>
                  <a:pt x="40" y="0"/>
                </a:cubicBezTo>
                <a:cubicBezTo>
                  <a:pt x="32" y="0"/>
                  <a:pt x="32" y="0"/>
                  <a:pt x="32" y="0"/>
                </a:cubicBezTo>
                <a:cubicBezTo>
                  <a:pt x="32" y="36"/>
                  <a:pt x="32" y="36"/>
                  <a:pt x="32" y="36"/>
                </a:cubicBezTo>
                <a:cubicBezTo>
                  <a:pt x="0" y="36"/>
                  <a:pt x="0" y="36"/>
                  <a:pt x="0" y="36"/>
                </a:cubicBezTo>
                <a:cubicBezTo>
                  <a:pt x="0" y="48"/>
                  <a:pt x="0" y="48"/>
                  <a:pt x="0" y="48"/>
                </a:cubicBezTo>
                <a:cubicBezTo>
                  <a:pt x="0" y="152"/>
                  <a:pt x="0" y="152"/>
                  <a:pt x="0" y="152"/>
                </a:cubicBezTo>
                <a:cubicBezTo>
                  <a:pt x="0" y="174"/>
                  <a:pt x="17" y="192"/>
                  <a:pt x="40" y="192"/>
                </a:cubicBezTo>
                <a:cubicBezTo>
                  <a:pt x="64" y="192"/>
                  <a:pt x="64" y="192"/>
                  <a:pt x="64" y="192"/>
                </a:cubicBezTo>
                <a:cubicBezTo>
                  <a:pt x="136" y="192"/>
                  <a:pt x="136" y="192"/>
                  <a:pt x="136" y="192"/>
                </a:cubicBezTo>
                <a:cubicBezTo>
                  <a:pt x="160" y="192"/>
                  <a:pt x="160" y="192"/>
                  <a:pt x="160" y="192"/>
                </a:cubicBezTo>
                <a:cubicBezTo>
                  <a:pt x="182" y="192"/>
                  <a:pt x="200" y="174"/>
                  <a:pt x="200" y="152"/>
                </a:cubicBezTo>
                <a:cubicBezTo>
                  <a:pt x="200" y="12"/>
                  <a:pt x="200" y="12"/>
                  <a:pt x="200" y="12"/>
                </a:cubicBezTo>
                <a:cubicBezTo>
                  <a:pt x="200" y="0"/>
                  <a:pt x="200" y="0"/>
                  <a:pt x="200" y="0"/>
                </a:cubicBezTo>
                <a:lnTo>
                  <a:pt x="188" y="0"/>
                </a:lnTo>
                <a:close/>
                <a:moveTo>
                  <a:pt x="32" y="140"/>
                </a:moveTo>
                <a:cubicBezTo>
                  <a:pt x="32" y="150"/>
                  <a:pt x="28" y="159"/>
                  <a:pt x="22" y="166"/>
                </a:cubicBezTo>
                <a:cubicBezTo>
                  <a:pt x="15" y="159"/>
                  <a:pt x="12" y="150"/>
                  <a:pt x="12" y="140"/>
                </a:cubicBezTo>
                <a:cubicBezTo>
                  <a:pt x="12" y="48"/>
                  <a:pt x="12" y="48"/>
                  <a:pt x="12" y="48"/>
                </a:cubicBezTo>
                <a:cubicBezTo>
                  <a:pt x="32" y="48"/>
                  <a:pt x="32" y="48"/>
                  <a:pt x="32" y="48"/>
                </a:cubicBezTo>
                <a:lnTo>
                  <a:pt x="32" y="140"/>
                </a:lnTo>
                <a:close/>
                <a:moveTo>
                  <a:pt x="188" y="140"/>
                </a:moveTo>
                <a:cubicBezTo>
                  <a:pt x="188" y="162"/>
                  <a:pt x="170" y="180"/>
                  <a:pt x="148" y="180"/>
                </a:cubicBezTo>
                <a:cubicBezTo>
                  <a:pt x="136" y="180"/>
                  <a:pt x="136" y="180"/>
                  <a:pt x="136" y="180"/>
                </a:cubicBezTo>
                <a:cubicBezTo>
                  <a:pt x="64" y="180"/>
                  <a:pt x="64" y="180"/>
                  <a:pt x="64" y="180"/>
                </a:cubicBezTo>
                <a:cubicBezTo>
                  <a:pt x="52" y="180"/>
                  <a:pt x="52" y="180"/>
                  <a:pt x="52" y="180"/>
                </a:cubicBezTo>
                <a:cubicBezTo>
                  <a:pt x="46" y="180"/>
                  <a:pt x="40" y="178"/>
                  <a:pt x="35" y="176"/>
                </a:cubicBezTo>
                <a:cubicBezTo>
                  <a:pt x="40" y="169"/>
                  <a:pt x="44" y="161"/>
                  <a:pt x="44" y="152"/>
                </a:cubicBezTo>
                <a:cubicBezTo>
                  <a:pt x="44" y="12"/>
                  <a:pt x="44" y="12"/>
                  <a:pt x="44" y="12"/>
                </a:cubicBezTo>
                <a:cubicBezTo>
                  <a:pt x="188" y="12"/>
                  <a:pt x="188" y="12"/>
                  <a:pt x="188" y="12"/>
                </a:cubicBezTo>
                <a:lnTo>
                  <a:pt x="188" y="140"/>
                </a:lnTo>
                <a:close/>
                <a:moveTo>
                  <a:pt x="100" y="128"/>
                </a:moveTo>
                <a:cubicBezTo>
                  <a:pt x="60" y="128"/>
                  <a:pt x="60" y="128"/>
                  <a:pt x="60" y="128"/>
                </a:cubicBezTo>
                <a:cubicBezTo>
                  <a:pt x="60" y="140"/>
                  <a:pt x="60" y="140"/>
                  <a:pt x="60" y="140"/>
                </a:cubicBezTo>
                <a:cubicBezTo>
                  <a:pt x="100" y="140"/>
                  <a:pt x="100" y="140"/>
                  <a:pt x="100" y="140"/>
                </a:cubicBezTo>
                <a:lnTo>
                  <a:pt x="100" y="128"/>
                </a:lnTo>
                <a:close/>
                <a:moveTo>
                  <a:pt x="100" y="108"/>
                </a:moveTo>
                <a:cubicBezTo>
                  <a:pt x="60" y="108"/>
                  <a:pt x="60" y="108"/>
                  <a:pt x="60" y="108"/>
                </a:cubicBezTo>
                <a:cubicBezTo>
                  <a:pt x="60" y="120"/>
                  <a:pt x="60" y="120"/>
                  <a:pt x="60" y="120"/>
                </a:cubicBezTo>
                <a:cubicBezTo>
                  <a:pt x="100" y="120"/>
                  <a:pt x="100" y="120"/>
                  <a:pt x="100" y="120"/>
                </a:cubicBezTo>
                <a:lnTo>
                  <a:pt x="100" y="108"/>
                </a:lnTo>
                <a:close/>
                <a:moveTo>
                  <a:pt x="100" y="88"/>
                </a:moveTo>
                <a:cubicBezTo>
                  <a:pt x="60" y="88"/>
                  <a:pt x="60" y="88"/>
                  <a:pt x="60" y="88"/>
                </a:cubicBezTo>
                <a:cubicBezTo>
                  <a:pt x="60" y="100"/>
                  <a:pt x="60" y="100"/>
                  <a:pt x="60" y="100"/>
                </a:cubicBezTo>
                <a:cubicBezTo>
                  <a:pt x="100" y="100"/>
                  <a:pt x="100" y="100"/>
                  <a:pt x="100" y="100"/>
                </a:cubicBezTo>
                <a:lnTo>
                  <a:pt x="100" y="88"/>
                </a:lnTo>
                <a:close/>
                <a:moveTo>
                  <a:pt x="168" y="36"/>
                </a:moveTo>
                <a:cubicBezTo>
                  <a:pt x="60" y="36"/>
                  <a:pt x="60" y="36"/>
                  <a:pt x="60" y="36"/>
                </a:cubicBezTo>
                <a:cubicBezTo>
                  <a:pt x="60" y="52"/>
                  <a:pt x="60" y="52"/>
                  <a:pt x="60" y="52"/>
                </a:cubicBezTo>
                <a:cubicBezTo>
                  <a:pt x="168" y="52"/>
                  <a:pt x="168" y="52"/>
                  <a:pt x="168" y="52"/>
                </a:cubicBezTo>
                <a:lnTo>
                  <a:pt x="168" y="36"/>
                </a:lnTo>
                <a:close/>
                <a:moveTo>
                  <a:pt x="100" y="68"/>
                </a:moveTo>
                <a:cubicBezTo>
                  <a:pt x="60" y="68"/>
                  <a:pt x="60" y="68"/>
                  <a:pt x="60" y="68"/>
                </a:cubicBezTo>
                <a:cubicBezTo>
                  <a:pt x="60" y="80"/>
                  <a:pt x="60" y="80"/>
                  <a:pt x="60" y="80"/>
                </a:cubicBezTo>
                <a:cubicBezTo>
                  <a:pt x="100" y="80"/>
                  <a:pt x="100" y="80"/>
                  <a:pt x="100" y="80"/>
                </a:cubicBezTo>
                <a:lnTo>
                  <a:pt x="100" y="68"/>
                </a:lnTo>
                <a:close/>
                <a:moveTo>
                  <a:pt x="112" y="140"/>
                </a:moveTo>
                <a:cubicBezTo>
                  <a:pt x="168" y="140"/>
                  <a:pt x="168" y="140"/>
                  <a:pt x="168" y="140"/>
                </a:cubicBezTo>
                <a:cubicBezTo>
                  <a:pt x="168" y="68"/>
                  <a:pt x="168" y="68"/>
                  <a:pt x="168" y="68"/>
                </a:cubicBezTo>
                <a:cubicBezTo>
                  <a:pt x="112" y="68"/>
                  <a:pt x="112" y="68"/>
                  <a:pt x="112" y="68"/>
                </a:cubicBezTo>
                <a:lnTo>
                  <a:pt x="112" y="140"/>
                </a:ln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zh-CN" altLang="en-US"/>
          </a:p>
        </p:txBody>
      </p:sp>
      <p:sp>
        <p:nvSpPr>
          <p:cNvPr id="34" name="Freeform 9"/>
          <p:cNvSpPr>
            <a:spLocks noEditPoints="1"/>
          </p:cNvSpPr>
          <p:nvPr/>
        </p:nvSpPr>
        <p:spPr bwMode="auto">
          <a:xfrm>
            <a:off x="2911514" y="3299637"/>
            <a:ext cx="361384" cy="356780"/>
          </a:xfrm>
          <a:custGeom>
            <a:avLst/>
            <a:gdLst>
              <a:gd name="T0" fmla="*/ 190 w 196"/>
              <a:gd name="T1" fmla="*/ 166 h 194"/>
              <a:gd name="T2" fmla="*/ 143 w 196"/>
              <a:gd name="T3" fmla="*/ 120 h 194"/>
              <a:gd name="T4" fmla="*/ 142 w 196"/>
              <a:gd name="T5" fmla="*/ 118 h 194"/>
              <a:gd name="T6" fmla="*/ 154 w 196"/>
              <a:gd name="T7" fmla="*/ 76 h 194"/>
              <a:gd name="T8" fmla="*/ 77 w 196"/>
              <a:gd name="T9" fmla="*/ 0 h 194"/>
              <a:gd name="T10" fmla="*/ 0 w 196"/>
              <a:gd name="T11" fmla="*/ 76 h 194"/>
              <a:gd name="T12" fmla="*/ 77 w 196"/>
              <a:gd name="T13" fmla="*/ 153 h 194"/>
              <a:gd name="T14" fmla="*/ 119 w 196"/>
              <a:gd name="T15" fmla="*/ 141 h 194"/>
              <a:gd name="T16" fmla="*/ 120 w 196"/>
              <a:gd name="T17" fmla="*/ 143 h 194"/>
              <a:gd name="T18" fmla="*/ 167 w 196"/>
              <a:gd name="T19" fmla="*/ 189 h 194"/>
              <a:gd name="T20" fmla="*/ 178 w 196"/>
              <a:gd name="T21" fmla="*/ 194 h 194"/>
              <a:gd name="T22" fmla="*/ 190 w 196"/>
              <a:gd name="T23" fmla="*/ 189 h 194"/>
              <a:gd name="T24" fmla="*/ 190 w 196"/>
              <a:gd name="T25" fmla="*/ 166 h 194"/>
              <a:gd name="T26" fmla="*/ 77 w 196"/>
              <a:gd name="T27" fmla="*/ 129 h 194"/>
              <a:gd name="T28" fmla="*/ 25 w 196"/>
              <a:gd name="T29" fmla="*/ 76 h 194"/>
              <a:gd name="T30" fmla="*/ 77 w 196"/>
              <a:gd name="T31" fmla="*/ 24 h 194"/>
              <a:gd name="T32" fmla="*/ 130 w 196"/>
              <a:gd name="T33" fmla="*/ 76 h 194"/>
              <a:gd name="T34" fmla="*/ 77 w 196"/>
              <a:gd name="T35" fmla="*/ 12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6" h="194">
                <a:moveTo>
                  <a:pt x="190" y="166"/>
                </a:moveTo>
                <a:cubicBezTo>
                  <a:pt x="143" y="120"/>
                  <a:pt x="143" y="120"/>
                  <a:pt x="143" y="120"/>
                </a:cubicBezTo>
                <a:cubicBezTo>
                  <a:pt x="143" y="119"/>
                  <a:pt x="142" y="119"/>
                  <a:pt x="142" y="118"/>
                </a:cubicBezTo>
                <a:cubicBezTo>
                  <a:pt x="149" y="106"/>
                  <a:pt x="154" y="92"/>
                  <a:pt x="154" y="76"/>
                </a:cubicBezTo>
                <a:cubicBezTo>
                  <a:pt x="154" y="34"/>
                  <a:pt x="120" y="0"/>
                  <a:pt x="77" y="0"/>
                </a:cubicBezTo>
                <a:cubicBezTo>
                  <a:pt x="35" y="0"/>
                  <a:pt x="0" y="34"/>
                  <a:pt x="0" y="76"/>
                </a:cubicBezTo>
                <a:cubicBezTo>
                  <a:pt x="0" y="119"/>
                  <a:pt x="35" y="153"/>
                  <a:pt x="77" y="153"/>
                </a:cubicBezTo>
                <a:cubicBezTo>
                  <a:pt x="93" y="153"/>
                  <a:pt x="107" y="149"/>
                  <a:pt x="119" y="141"/>
                </a:cubicBezTo>
                <a:cubicBezTo>
                  <a:pt x="119" y="141"/>
                  <a:pt x="120" y="142"/>
                  <a:pt x="120" y="143"/>
                </a:cubicBezTo>
                <a:cubicBezTo>
                  <a:pt x="167" y="189"/>
                  <a:pt x="167" y="189"/>
                  <a:pt x="167" y="189"/>
                </a:cubicBezTo>
                <a:cubicBezTo>
                  <a:pt x="170" y="192"/>
                  <a:pt x="174" y="194"/>
                  <a:pt x="178" y="194"/>
                </a:cubicBezTo>
                <a:cubicBezTo>
                  <a:pt x="182" y="194"/>
                  <a:pt x="187" y="192"/>
                  <a:pt x="190" y="189"/>
                </a:cubicBezTo>
                <a:cubicBezTo>
                  <a:pt x="196" y="183"/>
                  <a:pt x="196" y="172"/>
                  <a:pt x="190" y="166"/>
                </a:cubicBezTo>
                <a:moveTo>
                  <a:pt x="77" y="129"/>
                </a:moveTo>
                <a:cubicBezTo>
                  <a:pt x="48" y="129"/>
                  <a:pt x="25" y="105"/>
                  <a:pt x="25" y="76"/>
                </a:cubicBezTo>
                <a:cubicBezTo>
                  <a:pt x="25" y="48"/>
                  <a:pt x="48" y="24"/>
                  <a:pt x="77" y="24"/>
                </a:cubicBezTo>
                <a:cubicBezTo>
                  <a:pt x="106" y="24"/>
                  <a:pt x="130" y="48"/>
                  <a:pt x="130" y="76"/>
                </a:cubicBezTo>
                <a:cubicBezTo>
                  <a:pt x="130" y="105"/>
                  <a:pt x="106" y="129"/>
                  <a:pt x="77" y="129"/>
                </a:cubicBezTo>
              </a:path>
            </a:pathLst>
          </a:custGeom>
          <a:solidFill>
            <a:schemeClr val="tx1"/>
          </a:solidFill>
          <a:ln>
            <a:noFill/>
          </a:ln>
        </p:spPr>
        <p:txBody>
          <a:bodyPr vert="horz" wrap="square" lIns="68580" tIns="34290" rIns="68580" bIns="34290" numCol="1" anchor="t" anchorCtr="0" compatLnSpc="1"/>
          <a:lstStyle/>
          <a:p>
            <a:endParaRPr lang="zh-CN" altLang="en-US"/>
          </a:p>
        </p:txBody>
      </p:sp>
      <p:sp>
        <p:nvSpPr>
          <p:cNvPr id="35" name="Freeform 13"/>
          <p:cNvSpPr>
            <a:spLocks noEditPoints="1"/>
          </p:cNvSpPr>
          <p:nvPr/>
        </p:nvSpPr>
        <p:spPr bwMode="auto">
          <a:xfrm>
            <a:off x="5092945" y="3378046"/>
            <a:ext cx="301580" cy="301580"/>
          </a:xfrm>
          <a:custGeom>
            <a:avLst/>
            <a:gdLst>
              <a:gd name="T0" fmla="*/ 0 w 200"/>
              <a:gd name="T1" fmla="*/ 180 h 200"/>
              <a:gd name="T2" fmla="*/ 12 w 200"/>
              <a:gd name="T3" fmla="*/ 168 h 200"/>
              <a:gd name="T4" fmla="*/ 188 w 200"/>
              <a:gd name="T5" fmla="*/ 168 h 200"/>
              <a:gd name="T6" fmla="*/ 200 w 200"/>
              <a:gd name="T7" fmla="*/ 180 h 200"/>
              <a:gd name="T8" fmla="*/ 84 w 200"/>
              <a:gd name="T9" fmla="*/ 88 h 200"/>
              <a:gd name="T10" fmla="*/ 116 w 200"/>
              <a:gd name="T11" fmla="*/ 88 h 200"/>
              <a:gd name="T12" fmla="*/ 168 w 200"/>
              <a:gd name="T13" fmla="*/ 88 h 200"/>
              <a:gd name="T14" fmla="*/ 168 w 200"/>
              <a:gd name="T15" fmla="*/ 176 h 200"/>
              <a:gd name="T16" fmla="*/ 116 w 200"/>
              <a:gd name="T17" fmla="*/ 176 h 200"/>
              <a:gd name="T18" fmla="*/ 84 w 200"/>
              <a:gd name="T19" fmla="*/ 176 h 200"/>
              <a:gd name="T20" fmla="*/ 32 w 200"/>
              <a:gd name="T21" fmla="*/ 176 h 200"/>
              <a:gd name="T22" fmla="*/ 32 w 200"/>
              <a:gd name="T23" fmla="*/ 88 h 200"/>
              <a:gd name="T24" fmla="*/ 144 w 200"/>
              <a:gd name="T25" fmla="*/ 172 h 200"/>
              <a:gd name="T26" fmla="*/ 144 w 200"/>
              <a:gd name="T27" fmla="*/ 148 h 200"/>
              <a:gd name="T28" fmla="*/ 168 w 200"/>
              <a:gd name="T29" fmla="*/ 144 h 200"/>
              <a:gd name="T30" fmla="*/ 144 w 200"/>
              <a:gd name="T31" fmla="*/ 144 h 200"/>
              <a:gd name="T32" fmla="*/ 168 w 200"/>
              <a:gd name="T33" fmla="*/ 92 h 200"/>
              <a:gd name="T34" fmla="*/ 116 w 200"/>
              <a:gd name="T35" fmla="*/ 172 h 200"/>
              <a:gd name="T36" fmla="*/ 116 w 200"/>
              <a:gd name="T37" fmla="*/ 148 h 200"/>
              <a:gd name="T38" fmla="*/ 140 w 200"/>
              <a:gd name="T39" fmla="*/ 144 h 200"/>
              <a:gd name="T40" fmla="*/ 116 w 200"/>
              <a:gd name="T41" fmla="*/ 144 h 200"/>
              <a:gd name="T42" fmla="*/ 140 w 200"/>
              <a:gd name="T43" fmla="*/ 92 h 200"/>
              <a:gd name="T44" fmla="*/ 88 w 200"/>
              <a:gd name="T45" fmla="*/ 172 h 200"/>
              <a:gd name="T46" fmla="*/ 88 w 200"/>
              <a:gd name="T47" fmla="*/ 148 h 200"/>
              <a:gd name="T48" fmla="*/ 112 w 200"/>
              <a:gd name="T49" fmla="*/ 144 h 200"/>
              <a:gd name="T50" fmla="*/ 88 w 200"/>
              <a:gd name="T51" fmla="*/ 144 h 200"/>
              <a:gd name="T52" fmla="*/ 112 w 200"/>
              <a:gd name="T53" fmla="*/ 92 h 200"/>
              <a:gd name="T54" fmla="*/ 60 w 200"/>
              <a:gd name="T55" fmla="*/ 172 h 200"/>
              <a:gd name="T56" fmla="*/ 60 w 200"/>
              <a:gd name="T57" fmla="*/ 148 h 200"/>
              <a:gd name="T58" fmla="*/ 84 w 200"/>
              <a:gd name="T59" fmla="*/ 144 h 200"/>
              <a:gd name="T60" fmla="*/ 60 w 200"/>
              <a:gd name="T61" fmla="*/ 144 h 200"/>
              <a:gd name="T62" fmla="*/ 84 w 200"/>
              <a:gd name="T63" fmla="*/ 92 h 200"/>
              <a:gd name="T64" fmla="*/ 32 w 200"/>
              <a:gd name="T65" fmla="*/ 172 h 200"/>
              <a:gd name="T66" fmla="*/ 32 w 200"/>
              <a:gd name="T67" fmla="*/ 148 h 200"/>
              <a:gd name="T68" fmla="*/ 56 w 200"/>
              <a:gd name="T69" fmla="*/ 144 h 200"/>
              <a:gd name="T70" fmla="*/ 32 w 200"/>
              <a:gd name="T71" fmla="*/ 144 h 200"/>
              <a:gd name="T72" fmla="*/ 56 w 200"/>
              <a:gd name="T73" fmla="*/ 92 h 200"/>
              <a:gd name="T74" fmla="*/ 0 w 200"/>
              <a:gd name="T75" fmla="*/ 36 h 200"/>
              <a:gd name="T76" fmla="*/ 28 w 200"/>
              <a:gd name="T77" fmla="*/ 56 h 200"/>
              <a:gd name="T78" fmla="*/ 140 w 200"/>
              <a:gd name="T79" fmla="*/ 16 h 200"/>
              <a:gd name="T80" fmla="*/ 172 w 200"/>
              <a:gd name="T81" fmla="*/ 16 h 200"/>
              <a:gd name="T82" fmla="*/ 200 w 200"/>
              <a:gd name="T83" fmla="*/ 80 h 200"/>
              <a:gd name="T84" fmla="*/ 144 w 200"/>
              <a:gd name="T85" fmla="*/ 12 h 200"/>
              <a:gd name="T86" fmla="*/ 168 w 200"/>
              <a:gd name="T87" fmla="*/ 52 h 200"/>
              <a:gd name="T88" fmla="*/ 32 w 200"/>
              <a:gd name="T89" fmla="*/ 12 h 200"/>
              <a:gd name="T90" fmla="*/ 56 w 200"/>
              <a:gd name="T91" fmla="*/ 5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0" h="200">
                <a:moveTo>
                  <a:pt x="180" y="200"/>
                </a:moveTo>
                <a:cubicBezTo>
                  <a:pt x="20" y="200"/>
                  <a:pt x="20" y="200"/>
                  <a:pt x="20" y="200"/>
                </a:cubicBezTo>
                <a:cubicBezTo>
                  <a:pt x="9" y="200"/>
                  <a:pt x="0" y="191"/>
                  <a:pt x="0" y="180"/>
                </a:cubicBezTo>
                <a:cubicBezTo>
                  <a:pt x="0" y="88"/>
                  <a:pt x="0" y="88"/>
                  <a:pt x="0" y="88"/>
                </a:cubicBezTo>
                <a:cubicBezTo>
                  <a:pt x="13" y="88"/>
                  <a:pt x="13" y="88"/>
                  <a:pt x="13" y="88"/>
                </a:cubicBezTo>
                <a:cubicBezTo>
                  <a:pt x="12" y="123"/>
                  <a:pt x="12" y="168"/>
                  <a:pt x="12" y="168"/>
                </a:cubicBezTo>
                <a:cubicBezTo>
                  <a:pt x="12" y="179"/>
                  <a:pt x="25" y="188"/>
                  <a:pt x="36" y="188"/>
                </a:cubicBezTo>
                <a:cubicBezTo>
                  <a:pt x="164" y="188"/>
                  <a:pt x="164" y="188"/>
                  <a:pt x="164" y="188"/>
                </a:cubicBezTo>
                <a:cubicBezTo>
                  <a:pt x="175" y="188"/>
                  <a:pt x="188" y="179"/>
                  <a:pt x="188" y="168"/>
                </a:cubicBezTo>
                <a:cubicBezTo>
                  <a:pt x="188" y="168"/>
                  <a:pt x="188" y="122"/>
                  <a:pt x="188" y="88"/>
                </a:cubicBezTo>
                <a:cubicBezTo>
                  <a:pt x="200" y="88"/>
                  <a:pt x="200" y="88"/>
                  <a:pt x="200" y="88"/>
                </a:cubicBezTo>
                <a:cubicBezTo>
                  <a:pt x="200" y="180"/>
                  <a:pt x="200" y="180"/>
                  <a:pt x="200" y="180"/>
                </a:cubicBezTo>
                <a:cubicBezTo>
                  <a:pt x="200" y="191"/>
                  <a:pt x="191" y="200"/>
                  <a:pt x="180" y="200"/>
                </a:cubicBezTo>
                <a:close/>
                <a:moveTo>
                  <a:pt x="60" y="88"/>
                </a:moveTo>
                <a:cubicBezTo>
                  <a:pt x="84" y="88"/>
                  <a:pt x="84" y="88"/>
                  <a:pt x="84" y="88"/>
                </a:cubicBezTo>
                <a:cubicBezTo>
                  <a:pt x="88" y="88"/>
                  <a:pt x="88" y="88"/>
                  <a:pt x="88" y="88"/>
                </a:cubicBezTo>
                <a:cubicBezTo>
                  <a:pt x="112" y="88"/>
                  <a:pt x="112" y="88"/>
                  <a:pt x="112" y="88"/>
                </a:cubicBezTo>
                <a:cubicBezTo>
                  <a:pt x="116" y="88"/>
                  <a:pt x="116" y="88"/>
                  <a:pt x="116" y="88"/>
                </a:cubicBezTo>
                <a:cubicBezTo>
                  <a:pt x="140" y="88"/>
                  <a:pt x="140" y="88"/>
                  <a:pt x="140" y="88"/>
                </a:cubicBezTo>
                <a:cubicBezTo>
                  <a:pt x="144" y="88"/>
                  <a:pt x="144" y="88"/>
                  <a:pt x="144" y="88"/>
                </a:cubicBezTo>
                <a:cubicBezTo>
                  <a:pt x="168" y="88"/>
                  <a:pt x="168" y="88"/>
                  <a:pt x="168" y="88"/>
                </a:cubicBezTo>
                <a:cubicBezTo>
                  <a:pt x="172" y="88"/>
                  <a:pt x="172" y="88"/>
                  <a:pt x="172" y="88"/>
                </a:cubicBezTo>
                <a:cubicBezTo>
                  <a:pt x="172" y="176"/>
                  <a:pt x="172" y="176"/>
                  <a:pt x="172" y="176"/>
                </a:cubicBezTo>
                <a:cubicBezTo>
                  <a:pt x="168" y="176"/>
                  <a:pt x="168" y="176"/>
                  <a:pt x="168" y="176"/>
                </a:cubicBezTo>
                <a:cubicBezTo>
                  <a:pt x="144" y="176"/>
                  <a:pt x="144" y="176"/>
                  <a:pt x="144" y="176"/>
                </a:cubicBezTo>
                <a:cubicBezTo>
                  <a:pt x="140" y="176"/>
                  <a:pt x="140" y="176"/>
                  <a:pt x="140" y="176"/>
                </a:cubicBezTo>
                <a:cubicBezTo>
                  <a:pt x="116" y="176"/>
                  <a:pt x="116" y="176"/>
                  <a:pt x="116" y="176"/>
                </a:cubicBezTo>
                <a:cubicBezTo>
                  <a:pt x="112" y="176"/>
                  <a:pt x="112" y="176"/>
                  <a:pt x="112" y="176"/>
                </a:cubicBezTo>
                <a:cubicBezTo>
                  <a:pt x="88" y="176"/>
                  <a:pt x="88" y="176"/>
                  <a:pt x="88" y="176"/>
                </a:cubicBezTo>
                <a:cubicBezTo>
                  <a:pt x="84" y="176"/>
                  <a:pt x="84" y="176"/>
                  <a:pt x="84" y="176"/>
                </a:cubicBezTo>
                <a:cubicBezTo>
                  <a:pt x="60" y="176"/>
                  <a:pt x="60" y="176"/>
                  <a:pt x="60" y="176"/>
                </a:cubicBezTo>
                <a:cubicBezTo>
                  <a:pt x="56" y="176"/>
                  <a:pt x="56" y="176"/>
                  <a:pt x="56" y="176"/>
                </a:cubicBezTo>
                <a:cubicBezTo>
                  <a:pt x="32" y="176"/>
                  <a:pt x="32" y="176"/>
                  <a:pt x="32" y="176"/>
                </a:cubicBezTo>
                <a:cubicBezTo>
                  <a:pt x="28" y="176"/>
                  <a:pt x="28" y="176"/>
                  <a:pt x="28" y="176"/>
                </a:cubicBezTo>
                <a:cubicBezTo>
                  <a:pt x="28" y="88"/>
                  <a:pt x="28" y="88"/>
                  <a:pt x="28" y="88"/>
                </a:cubicBezTo>
                <a:cubicBezTo>
                  <a:pt x="32" y="88"/>
                  <a:pt x="32" y="88"/>
                  <a:pt x="32" y="88"/>
                </a:cubicBezTo>
                <a:cubicBezTo>
                  <a:pt x="56" y="88"/>
                  <a:pt x="56" y="88"/>
                  <a:pt x="56" y="88"/>
                </a:cubicBezTo>
                <a:lnTo>
                  <a:pt x="60" y="88"/>
                </a:lnTo>
                <a:close/>
                <a:moveTo>
                  <a:pt x="144" y="172"/>
                </a:moveTo>
                <a:cubicBezTo>
                  <a:pt x="168" y="172"/>
                  <a:pt x="168" y="172"/>
                  <a:pt x="168" y="172"/>
                </a:cubicBezTo>
                <a:cubicBezTo>
                  <a:pt x="168" y="148"/>
                  <a:pt x="168" y="148"/>
                  <a:pt x="168" y="148"/>
                </a:cubicBezTo>
                <a:cubicBezTo>
                  <a:pt x="144" y="148"/>
                  <a:pt x="144" y="148"/>
                  <a:pt x="144" y="148"/>
                </a:cubicBezTo>
                <a:lnTo>
                  <a:pt x="144" y="172"/>
                </a:lnTo>
                <a:close/>
                <a:moveTo>
                  <a:pt x="144" y="144"/>
                </a:moveTo>
                <a:cubicBezTo>
                  <a:pt x="168" y="144"/>
                  <a:pt x="168" y="144"/>
                  <a:pt x="168" y="144"/>
                </a:cubicBezTo>
                <a:cubicBezTo>
                  <a:pt x="168" y="120"/>
                  <a:pt x="168" y="120"/>
                  <a:pt x="168" y="120"/>
                </a:cubicBezTo>
                <a:cubicBezTo>
                  <a:pt x="144" y="120"/>
                  <a:pt x="144" y="120"/>
                  <a:pt x="144" y="120"/>
                </a:cubicBezTo>
                <a:lnTo>
                  <a:pt x="144" y="144"/>
                </a:lnTo>
                <a:close/>
                <a:moveTo>
                  <a:pt x="144" y="116"/>
                </a:moveTo>
                <a:cubicBezTo>
                  <a:pt x="168" y="116"/>
                  <a:pt x="168" y="116"/>
                  <a:pt x="168" y="116"/>
                </a:cubicBezTo>
                <a:cubicBezTo>
                  <a:pt x="168" y="92"/>
                  <a:pt x="168" y="92"/>
                  <a:pt x="168" y="92"/>
                </a:cubicBezTo>
                <a:cubicBezTo>
                  <a:pt x="144" y="92"/>
                  <a:pt x="144" y="92"/>
                  <a:pt x="144" y="92"/>
                </a:cubicBezTo>
                <a:lnTo>
                  <a:pt x="144" y="116"/>
                </a:lnTo>
                <a:close/>
                <a:moveTo>
                  <a:pt x="116" y="172"/>
                </a:moveTo>
                <a:cubicBezTo>
                  <a:pt x="140" y="172"/>
                  <a:pt x="140" y="172"/>
                  <a:pt x="140" y="172"/>
                </a:cubicBezTo>
                <a:cubicBezTo>
                  <a:pt x="140" y="148"/>
                  <a:pt x="140" y="148"/>
                  <a:pt x="140" y="148"/>
                </a:cubicBezTo>
                <a:cubicBezTo>
                  <a:pt x="116" y="148"/>
                  <a:pt x="116" y="148"/>
                  <a:pt x="116" y="148"/>
                </a:cubicBezTo>
                <a:lnTo>
                  <a:pt x="116" y="172"/>
                </a:lnTo>
                <a:close/>
                <a:moveTo>
                  <a:pt x="116" y="144"/>
                </a:moveTo>
                <a:cubicBezTo>
                  <a:pt x="140" y="144"/>
                  <a:pt x="140" y="144"/>
                  <a:pt x="140" y="144"/>
                </a:cubicBezTo>
                <a:cubicBezTo>
                  <a:pt x="140" y="120"/>
                  <a:pt x="140" y="120"/>
                  <a:pt x="140" y="120"/>
                </a:cubicBezTo>
                <a:cubicBezTo>
                  <a:pt x="116" y="120"/>
                  <a:pt x="116" y="120"/>
                  <a:pt x="116" y="120"/>
                </a:cubicBezTo>
                <a:lnTo>
                  <a:pt x="116" y="144"/>
                </a:lnTo>
                <a:close/>
                <a:moveTo>
                  <a:pt x="116" y="116"/>
                </a:moveTo>
                <a:cubicBezTo>
                  <a:pt x="140" y="116"/>
                  <a:pt x="140" y="116"/>
                  <a:pt x="140" y="116"/>
                </a:cubicBezTo>
                <a:cubicBezTo>
                  <a:pt x="140" y="92"/>
                  <a:pt x="140" y="92"/>
                  <a:pt x="140" y="92"/>
                </a:cubicBezTo>
                <a:cubicBezTo>
                  <a:pt x="116" y="92"/>
                  <a:pt x="116" y="92"/>
                  <a:pt x="116" y="92"/>
                </a:cubicBezTo>
                <a:lnTo>
                  <a:pt x="116" y="116"/>
                </a:lnTo>
                <a:close/>
                <a:moveTo>
                  <a:pt x="88" y="172"/>
                </a:moveTo>
                <a:cubicBezTo>
                  <a:pt x="112" y="172"/>
                  <a:pt x="112" y="172"/>
                  <a:pt x="112" y="172"/>
                </a:cubicBezTo>
                <a:cubicBezTo>
                  <a:pt x="112" y="148"/>
                  <a:pt x="112" y="148"/>
                  <a:pt x="112" y="148"/>
                </a:cubicBezTo>
                <a:cubicBezTo>
                  <a:pt x="88" y="148"/>
                  <a:pt x="88" y="148"/>
                  <a:pt x="88" y="148"/>
                </a:cubicBezTo>
                <a:lnTo>
                  <a:pt x="88" y="172"/>
                </a:lnTo>
                <a:close/>
                <a:moveTo>
                  <a:pt x="88" y="144"/>
                </a:moveTo>
                <a:cubicBezTo>
                  <a:pt x="112" y="144"/>
                  <a:pt x="112" y="144"/>
                  <a:pt x="112" y="144"/>
                </a:cubicBezTo>
                <a:cubicBezTo>
                  <a:pt x="112" y="120"/>
                  <a:pt x="112" y="120"/>
                  <a:pt x="112" y="120"/>
                </a:cubicBezTo>
                <a:cubicBezTo>
                  <a:pt x="88" y="120"/>
                  <a:pt x="88" y="120"/>
                  <a:pt x="88" y="120"/>
                </a:cubicBezTo>
                <a:lnTo>
                  <a:pt x="88" y="144"/>
                </a:lnTo>
                <a:close/>
                <a:moveTo>
                  <a:pt x="88" y="116"/>
                </a:moveTo>
                <a:cubicBezTo>
                  <a:pt x="112" y="116"/>
                  <a:pt x="112" y="116"/>
                  <a:pt x="112" y="116"/>
                </a:cubicBezTo>
                <a:cubicBezTo>
                  <a:pt x="112" y="92"/>
                  <a:pt x="112" y="92"/>
                  <a:pt x="112" y="92"/>
                </a:cubicBezTo>
                <a:cubicBezTo>
                  <a:pt x="88" y="92"/>
                  <a:pt x="88" y="92"/>
                  <a:pt x="88" y="92"/>
                </a:cubicBezTo>
                <a:lnTo>
                  <a:pt x="88" y="116"/>
                </a:lnTo>
                <a:close/>
                <a:moveTo>
                  <a:pt x="60" y="172"/>
                </a:moveTo>
                <a:cubicBezTo>
                  <a:pt x="84" y="172"/>
                  <a:pt x="84" y="172"/>
                  <a:pt x="84" y="172"/>
                </a:cubicBezTo>
                <a:cubicBezTo>
                  <a:pt x="84" y="148"/>
                  <a:pt x="84" y="148"/>
                  <a:pt x="84" y="148"/>
                </a:cubicBezTo>
                <a:cubicBezTo>
                  <a:pt x="60" y="148"/>
                  <a:pt x="60" y="148"/>
                  <a:pt x="60" y="148"/>
                </a:cubicBezTo>
                <a:lnTo>
                  <a:pt x="60" y="172"/>
                </a:lnTo>
                <a:close/>
                <a:moveTo>
                  <a:pt x="60" y="144"/>
                </a:moveTo>
                <a:cubicBezTo>
                  <a:pt x="84" y="144"/>
                  <a:pt x="84" y="144"/>
                  <a:pt x="84" y="144"/>
                </a:cubicBezTo>
                <a:cubicBezTo>
                  <a:pt x="84" y="120"/>
                  <a:pt x="84" y="120"/>
                  <a:pt x="84" y="120"/>
                </a:cubicBezTo>
                <a:cubicBezTo>
                  <a:pt x="60" y="120"/>
                  <a:pt x="60" y="120"/>
                  <a:pt x="60" y="120"/>
                </a:cubicBezTo>
                <a:lnTo>
                  <a:pt x="60" y="144"/>
                </a:lnTo>
                <a:close/>
                <a:moveTo>
                  <a:pt x="60" y="116"/>
                </a:moveTo>
                <a:cubicBezTo>
                  <a:pt x="84" y="116"/>
                  <a:pt x="84" y="116"/>
                  <a:pt x="84" y="116"/>
                </a:cubicBezTo>
                <a:cubicBezTo>
                  <a:pt x="84" y="92"/>
                  <a:pt x="84" y="92"/>
                  <a:pt x="84" y="92"/>
                </a:cubicBezTo>
                <a:cubicBezTo>
                  <a:pt x="60" y="92"/>
                  <a:pt x="60" y="92"/>
                  <a:pt x="60" y="92"/>
                </a:cubicBezTo>
                <a:lnTo>
                  <a:pt x="60" y="116"/>
                </a:lnTo>
                <a:close/>
                <a:moveTo>
                  <a:pt x="32" y="172"/>
                </a:moveTo>
                <a:cubicBezTo>
                  <a:pt x="56" y="172"/>
                  <a:pt x="56" y="172"/>
                  <a:pt x="56" y="172"/>
                </a:cubicBezTo>
                <a:cubicBezTo>
                  <a:pt x="56" y="148"/>
                  <a:pt x="56" y="148"/>
                  <a:pt x="56" y="148"/>
                </a:cubicBezTo>
                <a:cubicBezTo>
                  <a:pt x="32" y="148"/>
                  <a:pt x="32" y="148"/>
                  <a:pt x="32" y="148"/>
                </a:cubicBezTo>
                <a:lnTo>
                  <a:pt x="32" y="172"/>
                </a:lnTo>
                <a:close/>
                <a:moveTo>
                  <a:pt x="32" y="144"/>
                </a:moveTo>
                <a:cubicBezTo>
                  <a:pt x="56" y="144"/>
                  <a:pt x="56" y="144"/>
                  <a:pt x="56" y="144"/>
                </a:cubicBezTo>
                <a:cubicBezTo>
                  <a:pt x="56" y="120"/>
                  <a:pt x="56" y="120"/>
                  <a:pt x="56" y="120"/>
                </a:cubicBezTo>
                <a:cubicBezTo>
                  <a:pt x="32" y="120"/>
                  <a:pt x="32" y="120"/>
                  <a:pt x="32" y="120"/>
                </a:cubicBezTo>
                <a:lnTo>
                  <a:pt x="32" y="144"/>
                </a:lnTo>
                <a:close/>
                <a:moveTo>
                  <a:pt x="32" y="116"/>
                </a:moveTo>
                <a:cubicBezTo>
                  <a:pt x="56" y="116"/>
                  <a:pt x="56" y="116"/>
                  <a:pt x="56" y="116"/>
                </a:cubicBezTo>
                <a:cubicBezTo>
                  <a:pt x="56" y="92"/>
                  <a:pt x="56" y="92"/>
                  <a:pt x="56" y="92"/>
                </a:cubicBezTo>
                <a:cubicBezTo>
                  <a:pt x="32" y="92"/>
                  <a:pt x="32" y="92"/>
                  <a:pt x="32" y="92"/>
                </a:cubicBezTo>
                <a:lnTo>
                  <a:pt x="32" y="116"/>
                </a:lnTo>
                <a:close/>
                <a:moveTo>
                  <a:pt x="0" y="36"/>
                </a:moveTo>
                <a:cubicBezTo>
                  <a:pt x="0" y="25"/>
                  <a:pt x="9" y="16"/>
                  <a:pt x="20" y="16"/>
                </a:cubicBezTo>
                <a:cubicBezTo>
                  <a:pt x="28" y="16"/>
                  <a:pt x="28" y="16"/>
                  <a:pt x="28" y="16"/>
                </a:cubicBezTo>
                <a:cubicBezTo>
                  <a:pt x="28" y="56"/>
                  <a:pt x="28" y="56"/>
                  <a:pt x="28" y="56"/>
                </a:cubicBezTo>
                <a:cubicBezTo>
                  <a:pt x="44" y="56"/>
                  <a:pt x="44" y="56"/>
                  <a:pt x="60" y="56"/>
                </a:cubicBezTo>
                <a:cubicBezTo>
                  <a:pt x="60" y="16"/>
                  <a:pt x="60" y="16"/>
                  <a:pt x="60" y="16"/>
                </a:cubicBezTo>
                <a:cubicBezTo>
                  <a:pt x="140" y="16"/>
                  <a:pt x="140" y="16"/>
                  <a:pt x="140" y="16"/>
                </a:cubicBezTo>
                <a:cubicBezTo>
                  <a:pt x="140" y="56"/>
                  <a:pt x="140" y="56"/>
                  <a:pt x="140" y="56"/>
                </a:cubicBezTo>
                <a:cubicBezTo>
                  <a:pt x="156" y="56"/>
                  <a:pt x="156" y="56"/>
                  <a:pt x="172" y="56"/>
                </a:cubicBezTo>
                <a:cubicBezTo>
                  <a:pt x="172" y="16"/>
                  <a:pt x="172" y="16"/>
                  <a:pt x="172" y="16"/>
                </a:cubicBezTo>
                <a:cubicBezTo>
                  <a:pt x="180" y="16"/>
                  <a:pt x="180" y="16"/>
                  <a:pt x="180" y="16"/>
                </a:cubicBezTo>
                <a:cubicBezTo>
                  <a:pt x="191" y="16"/>
                  <a:pt x="200" y="25"/>
                  <a:pt x="200" y="36"/>
                </a:cubicBezTo>
                <a:cubicBezTo>
                  <a:pt x="200" y="80"/>
                  <a:pt x="200" y="80"/>
                  <a:pt x="200" y="80"/>
                </a:cubicBezTo>
                <a:cubicBezTo>
                  <a:pt x="115" y="80"/>
                  <a:pt x="96" y="80"/>
                  <a:pt x="0" y="80"/>
                </a:cubicBezTo>
                <a:lnTo>
                  <a:pt x="0" y="36"/>
                </a:lnTo>
                <a:close/>
                <a:moveTo>
                  <a:pt x="144" y="12"/>
                </a:moveTo>
                <a:cubicBezTo>
                  <a:pt x="144" y="5"/>
                  <a:pt x="150" y="0"/>
                  <a:pt x="156" y="0"/>
                </a:cubicBezTo>
                <a:cubicBezTo>
                  <a:pt x="163" y="0"/>
                  <a:pt x="168" y="5"/>
                  <a:pt x="168" y="12"/>
                </a:cubicBezTo>
                <a:cubicBezTo>
                  <a:pt x="168" y="52"/>
                  <a:pt x="168" y="52"/>
                  <a:pt x="168" y="52"/>
                </a:cubicBezTo>
                <a:cubicBezTo>
                  <a:pt x="168" y="52"/>
                  <a:pt x="159" y="52"/>
                  <a:pt x="144" y="52"/>
                </a:cubicBezTo>
                <a:cubicBezTo>
                  <a:pt x="144" y="45"/>
                  <a:pt x="144" y="12"/>
                  <a:pt x="144" y="12"/>
                </a:cubicBezTo>
                <a:close/>
                <a:moveTo>
                  <a:pt x="32" y="12"/>
                </a:moveTo>
                <a:cubicBezTo>
                  <a:pt x="32" y="5"/>
                  <a:pt x="38" y="0"/>
                  <a:pt x="44" y="0"/>
                </a:cubicBezTo>
                <a:cubicBezTo>
                  <a:pt x="51" y="0"/>
                  <a:pt x="56" y="5"/>
                  <a:pt x="56" y="12"/>
                </a:cubicBezTo>
                <a:cubicBezTo>
                  <a:pt x="56" y="52"/>
                  <a:pt x="56" y="52"/>
                  <a:pt x="56" y="52"/>
                </a:cubicBezTo>
                <a:cubicBezTo>
                  <a:pt x="56" y="52"/>
                  <a:pt x="43" y="52"/>
                  <a:pt x="32" y="52"/>
                </a:cubicBezTo>
                <a:cubicBezTo>
                  <a:pt x="32" y="54"/>
                  <a:pt x="32" y="12"/>
                  <a:pt x="32" y="12"/>
                </a:cubicBezTo>
                <a:close/>
              </a:path>
            </a:pathLst>
          </a:custGeom>
          <a:solidFill>
            <a:schemeClr val="tx1"/>
          </a:solidFill>
          <a:ln>
            <a:noFill/>
          </a:ln>
        </p:spPr>
        <p:txBody>
          <a:bodyPr vert="horz" wrap="square" lIns="68580" tIns="34290" rIns="68580" bIns="34290" numCol="1" anchor="t" anchorCtr="0" compatLnSpc="1"/>
          <a:lstStyle/>
          <a:p>
            <a:endParaRPr lang="zh-CN" altLang="en-US"/>
          </a:p>
        </p:txBody>
      </p:sp>
      <p:sp>
        <p:nvSpPr>
          <p:cNvPr id="36" name="Freeform 17"/>
          <p:cNvSpPr>
            <a:spLocks noEditPoints="1"/>
          </p:cNvSpPr>
          <p:nvPr/>
        </p:nvSpPr>
        <p:spPr bwMode="auto">
          <a:xfrm>
            <a:off x="6160697" y="1640342"/>
            <a:ext cx="337722" cy="245484"/>
          </a:xfrm>
          <a:custGeom>
            <a:avLst/>
            <a:gdLst>
              <a:gd name="T0" fmla="*/ 199 w 200"/>
              <a:gd name="T1" fmla="*/ 115 h 184"/>
              <a:gd name="T2" fmla="*/ 164 w 200"/>
              <a:gd name="T3" fmla="*/ 0 h 184"/>
              <a:gd name="T4" fmla="*/ 35 w 200"/>
              <a:gd name="T5" fmla="*/ 0 h 184"/>
              <a:gd name="T6" fmla="*/ 0 w 200"/>
              <a:gd name="T7" fmla="*/ 115 h 184"/>
              <a:gd name="T8" fmla="*/ 0 w 200"/>
              <a:gd name="T9" fmla="*/ 115 h 184"/>
              <a:gd name="T10" fmla="*/ 0 w 200"/>
              <a:gd name="T11" fmla="*/ 172 h 184"/>
              <a:gd name="T12" fmla="*/ 12 w 200"/>
              <a:gd name="T13" fmla="*/ 184 h 184"/>
              <a:gd name="T14" fmla="*/ 188 w 200"/>
              <a:gd name="T15" fmla="*/ 184 h 184"/>
              <a:gd name="T16" fmla="*/ 200 w 200"/>
              <a:gd name="T17" fmla="*/ 172 h 184"/>
              <a:gd name="T18" fmla="*/ 200 w 200"/>
              <a:gd name="T19" fmla="*/ 115 h 184"/>
              <a:gd name="T20" fmla="*/ 199 w 200"/>
              <a:gd name="T21" fmla="*/ 115 h 184"/>
              <a:gd name="T22" fmla="*/ 143 w 200"/>
              <a:gd name="T23" fmla="*/ 112 h 184"/>
              <a:gd name="T24" fmla="*/ 125 w 200"/>
              <a:gd name="T25" fmla="*/ 148 h 184"/>
              <a:gd name="T26" fmla="*/ 73 w 200"/>
              <a:gd name="T27" fmla="*/ 148 h 184"/>
              <a:gd name="T28" fmla="*/ 54 w 200"/>
              <a:gd name="T29" fmla="*/ 112 h 184"/>
              <a:gd name="T30" fmla="*/ 20 w 200"/>
              <a:gd name="T31" fmla="*/ 112 h 184"/>
              <a:gd name="T32" fmla="*/ 50 w 200"/>
              <a:gd name="T33" fmla="*/ 12 h 184"/>
              <a:gd name="T34" fmla="*/ 149 w 200"/>
              <a:gd name="T35" fmla="*/ 12 h 184"/>
              <a:gd name="T36" fmla="*/ 180 w 200"/>
              <a:gd name="T37" fmla="*/ 112 h 184"/>
              <a:gd name="T38" fmla="*/ 143 w 200"/>
              <a:gd name="T39" fmla="*/ 112 h 184"/>
              <a:gd name="T40" fmla="*/ 138 w 200"/>
              <a:gd name="T41" fmla="*/ 48 h 184"/>
              <a:gd name="T42" fmla="*/ 61 w 200"/>
              <a:gd name="T43" fmla="*/ 48 h 184"/>
              <a:gd name="T44" fmla="*/ 59 w 200"/>
              <a:gd name="T45" fmla="*/ 56 h 184"/>
              <a:gd name="T46" fmla="*/ 140 w 200"/>
              <a:gd name="T47" fmla="*/ 56 h 184"/>
              <a:gd name="T48" fmla="*/ 138 w 200"/>
              <a:gd name="T49" fmla="*/ 48 h 184"/>
              <a:gd name="T50" fmla="*/ 132 w 200"/>
              <a:gd name="T51" fmla="*/ 28 h 184"/>
              <a:gd name="T52" fmla="*/ 67 w 200"/>
              <a:gd name="T53" fmla="*/ 28 h 184"/>
              <a:gd name="T54" fmla="*/ 65 w 200"/>
              <a:gd name="T55" fmla="*/ 36 h 184"/>
              <a:gd name="T56" fmla="*/ 134 w 200"/>
              <a:gd name="T57" fmla="*/ 36 h 184"/>
              <a:gd name="T58" fmla="*/ 132 w 200"/>
              <a:gd name="T59" fmla="*/ 28 h 184"/>
              <a:gd name="T60" fmla="*/ 47 w 200"/>
              <a:gd name="T61" fmla="*/ 96 h 184"/>
              <a:gd name="T62" fmla="*/ 152 w 200"/>
              <a:gd name="T63" fmla="*/ 96 h 184"/>
              <a:gd name="T64" fmla="*/ 149 w 200"/>
              <a:gd name="T65" fmla="*/ 88 h 184"/>
              <a:gd name="T66" fmla="*/ 50 w 200"/>
              <a:gd name="T67" fmla="*/ 88 h 184"/>
              <a:gd name="T68" fmla="*/ 47 w 200"/>
              <a:gd name="T69" fmla="*/ 96 h 184"/>
              <a:gd name="T70" fmla="*/ 144 w 200"/>
              <a:gd name="T71" fmla="*/ 68 h 184"/>
              <a:gd name="T72" fmla="*/ 55 w 200"/>
              <a:gd name="T73" fmla="*/ 68 h 184"/>
              <a:gd name="T74" fmla="*/ 53 w 200"/>
              <a:gd name="T75" fmla="*/ 76 h 184"/>
              <a:gd name="T76" fmla="*/ 146 w 200"/>
              <a:gd name="T77" fmla="*/ 76 h 184"/>
              <a:gd name="T78" fmla="*/ 144 w 200"/>
              <a:gd name="T79" fmla="*/ 6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 h="184">
                <a:moveTo>
                  <a:pt x="199" y="115"/>
                </a:moveTo>
                <a:cubicBezTo>
                  <a:pt x="164" y="0"/>
                  <a:pt x="164" y="0"/>
                  <a:pt x="164" y="0"/>
                </a:cubicBezTo>
                <a:cubicBezTo>
                  <a:pt x="35" y="0"/>
                  <a:pt x="35" y="0"/>
                  <a:pt x="35" y="0"/>
                </a:cubicBezTo>
                <a:cubicBezTo>
                  <a:pt x="0" y="115"/>
                  <a:pt x="0" y="115"/>
                  <a:pt x="0" y="115"/>
                </a:cubicBezTo>
                <a:cubicBezTo>
                  <a:pt x="0" y="115"/>
                  <a:pt x="0" y="115"/>
                  <a:pt x="0" y="115"/>
                </a:cubicBezTo>
                <a:cubicBezTo>
                  <a:pt x="0" y="172"/>
                  <a:pt x="0" y="172"/>
                  <a:pt x="0" y="172"/>
                </a:cubicBezTo>
                <a:cubicBezTo>
                  <a:pt x="0" y="178"/>
                  <a:pt x="5" y="184"/>
                  <a:pt x="12" y="184"/>
                </a:cubicBezTo>
                <a:cubicBezTo>
                  <a:pt x="188" y="184"/>
                  <a:pt x="188" y="184"/>
                  <a:pt x="188" y="184"/>
                </a:cubicBezTo>
                <a:cubicBezTo>
                  <a:pt x="194" y="184"/>
                  <a:pt x="200" y="178"/>
                  <a:pt x="200" y="172"/>
                </a:cubicBezTo>
                <a:cubicBezTo>
                  <a:pt x="200" y="115"/>
                  <a:pt x="200" y="115"/>
                  <a:pt x="200" y="115"/>
                </a:cubicBezTo>
                <a:cubicBezTo>
                  <a:pt x="199" y="115"/>
                  <a:pt x="199" y="115"/>
                  <a:pt x="199" y="115"/>
                </a:cubicBezTo>
                <a:close/>
                <a:moveTo>
                  <a:pt x="143" y="112"/>
                </a:moveTo>
                <a:cubicBezTo>
                  <a:pt x="125" y="148"/>
                  <a:pt x="125" y="148"/>
                  <a:pt x="125" y="148"/>
                </a:cubicBezTo>
                <a:cubicBezTo>
                  <a:pt x="73" y="148"/>
                  <a:pt x="73" y="148"/>
                  <a:pt x="73" y="148"/>
                </a:cubicBezTo>
                <a:cubicBezTo>
                  <a:pt x="54" y="112"/>
                  <a:pt x="54" y="112"/>
                  <a:pt x="54" y="112"/>
                </a:cubicBezTo>
                <a:cubicBezTo>
                  <a:pt x="20" y="112"/>
                  <a:pt x="20" y="112"/>
                  <a:pt x="20" y="112"/>
                </a:cubicBezTo>
                <a:cubicBezTo>
                  <a:pt x="50" y="12"/>
                  <a:pt x="50" y="12"/>
                  <a:pt x="50" y="12"/>
                </a:cubicBezTo>
                <a:cubicBezTo>
                  <a:pt x="149" y="12"/>
                  <a:pt x="149" y="12"/>
                  <a:pt x="149" y="12"/>
                </a:cubicBezTo>
                <a:cubicBezTo>
                  <a:pt x="180" y="112"/>
                  <a:pt x="180" y="112"/>
                  <a:pt x="180" y="112"/>
                </a:cubicBezTo>
                <a:lnTo>
                  <a:pt x="143" y="112"/>
                </a:lnTo>
                <a:close/>
                <a:moveTo>
                  <a:pt x="138" y="48"/>
                </a:moveTo>
                <a:cubicBezTo>
                  <a:pt x="61" y="48"/>
                  <a:pt x="61" y="48"/>
                  <a:pt x="61" y="48"/>
                </a:cubicBezTo>
                <a:cubicBezTo>
                  <a:pt x="59" y="56"/>
                  <a:pt x="59" y="56"/>
                  <a:pt x="59" y="56"/>
                </a:cubicBezTo>
                <a:cubicBezTo>
                  <a:pt x="140" y="56"/>
                  <a:pt x="140" y="56"/>
                  <a:pt x="140" y="56"/>
                </a:cubicBezTo>
                <a:lnTo>
                  <a:pt x="138" y="48"/>
                </a:lnTo>
                <a:close/>
                <a:moveTo>
                  <a:pt x="132" y="28"/>
                </a:moveTo>
                <a:cubicBezTo>
                  <a:pt x="67" y="28"/>
                  <a:pt x="67" y="28"/>
                  <a:pt x="67" y="28"/>
                </a:cubicBezTo>
                <a:cubicBezTo>
                  <a:pt x="65" y="36"/>
                  <a:pt x="65" y="36"/>
                  <a:pt x="65" y="36"/>
                </a:cubicBezTo>
                <a:cubicBezTo>
                  <a:pt x="134" y="36"/>
                  <a:pt x="134" y="36"/>
                  <a:pt x="134" y="36"/>
                </a:cubicBezTo>
                <a:lnTo>
                  <a:pt x="132" y="28"/>
                </a:lnTo>
                <a:close/>
                <a:moveTo>
                  <a:pt x="47" y="96"/>
                </a:moveTo>
                <a:cubicBezTo>
                  <a:pt x="152" y="96"/>
                  <a:pt x="152" y="96"/>
                  <a:pt x="152" y="96"/>
                </a:cubicBezTo>
                <a:cubicBezTo>
                  <a:pt x="149" y="88"/>
                  <a:pt x="149" y="88"/>
                  <a:pt x="149" y="88"/>
                </a:cubicBezTo>
                <a:cubicBezTo>
                  <a:pt x="50" y="88"/>
                  <a:pt x="50" y="88"/>
                  <a:pt x="50" y="88"/>
                </a:cubicBezTo>
                <a:lnTo>
                  <a:pt x="47" y="96"/>
                </a:lnTo>
                <a:close/>
                <a:moveTo>
                  <a:pt x="144" y="68"/>
                </a:moveTo>
                <a:cubicBezTo>
                  <a:pt x="55" y="68"/>
                  <a:pt x="55" y="68"/>
                  <a:pt x="55" y="68"/>
                </a:cubicBezTo>
                <a:cubicBezTo>
                  <a:pt x="53" y="76"/>
                  <a:pt x="53" y="76"/>
                  <a:pt x="53" y="76"/>
                </a:cubicBezTo>
                <a:cubicBezTo>
                  <a:pt x="146" y="76"/>
                  <a:pt x="146" y="76"/>
                  <a:pt x="146" y="76"/>
                </a:cubicBezTo>
                <a:lnTo>
                  <a:pt x="144" y="68"/>
                </a:ln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zh-CN" altLang="en-US"/>
          </a:p>
        </p:txBody>
      </p:sp>
      <p:sp>
        <p:nvSpPr>
          <p:cNvPr id="37" name="文本框 30"/>
          <p:cNvSpPr txBox="1"/>
          <p:nvPr/>
        </p:nvSpPr>
        <p:spPr>
          <a:xfrm>
            <a:off x="993865" y="1126236"/>
            <a:ext cx="1917649" cy="1038746"/>
          </a:xfrm>
          <a:prstGeom prst="rect">
            <a:avLst/>
          </a:prstGeom>
          <a:noFill/>
        </p:spPr>
        <p:txBody>
          <a:bodyPr wrap="square" lIns="68580" tIns="34290" rIns="68580" bIns="34290" rtlCol="0">
            <a:spAutoFit/>
          </a:bodyPr>
          <a:lstStyle/>
          <a:p>
            <a:pPr>
              <a:lnSpc>
                <a:spcPct val="150000"/>
              </a:lnSpc>
            </a:pPr>
            <a:r>
              <a:rPr lang="zh-CN" altLang="en-US" dirty="0">
                <a:latin typeface="微软雅黑" panose="020B0503020204020204" pitchFamily="34" charset="-122"/>
                <a:ea typeface="微软雅黑" panose="020B0503020204020204" pitchFamily="34" charset="-122"/>
                <a:cs typeface="+mn-ea"/>
                <a:sym typeface="+mn-lt"/>
              </a:rPr>
              <a:t>点击此处添加文字说明点击此处添加文字说明</a:t>
            </a:r>
          </a:p>
          <a:p>
            <a:pPr>
              <a:lnSpc>
                <a:spcPct val="150000"/>
              </a:lnSpc>
            </a:pPr>
            <a:r>
              <a:rPr lang="zh-CN" altLang="en-US" dirty="0">
                <a:latin typeface="微软雅黑" panose="020B0503020204020204" pitchFamily="34" charset="-122"/>
                <a:ea typeface="微软雅黑" panose="020B0503020204020204" pitchFamily="34" charset="-122"/>
                <a:cs typeface="+mn-ea"/>
                <a:sym typeface="+mn-lt"/>
              </a:rPr>
              <a:t>点击此处添加文字说明</a:t>
            </a:r>
          </a:p>
        </p:txBody>
      </p:sp>
      <p:sp>
        <p:nvSpPr>
          <p:cNvPr id="38" name="文本框 31"/>
          <p:cNvSpPr txBox="1"/>
          <p:nvPr/>
        </p:nvSpPr>
        <p:spPr>
          <a:xfrm>
            <a:off x="993865" y="734713"/>
            <a:ext cx="1917649" cy="438581"/>
          </a:xfrm>
          <a:prstGeom prst="rect">
            <a:avLst/>
          </a:prstGeom>
          <a:noFill/>
        </p:spPr>
        <p:txBody>
          <a:bodyPr wrap="square" lIns="68580" tIns="34290" rIns="68580" bIns="34290" rtlCol="0">
            <a:spAutoFit/>
          </a:bodyPr>
          <a:lstStyle/>
          <a:p>
            <a:r>
              <a:rPr lang="zh-CN" altLang="en-US" sz="2400" b="1" dirty="0">
                <a:latin typeface="微软雅黑" panose="020B0503020204020204" pitchFamily="34" charset="-122"/>
                <a:ea typeface="微软雅黑" panose="020B0503020204020204" pitchFamily="34" charset="-122"/>
                <a:cs typeface="+mn-ea"/>
                <a:sym typeface="+mn-lt"/>
              </a:rPr>
              <a:t>添加标题</a:t>
            </a:r>
          </a:p>
        </p:txBody>
      </p:sp>
      <p:sp>
        <p:nvSpPr>
          <p:cNvPr id="39" name="矩形 38"/>
          <p:cNvSpPr/>
          <p:nvPr/>
        </p:nvSpPr>
        <p:spPr>
          <a:xfrm>
            <a:off x="0" y="45387"/>
            <a:ext cx="2878844" cy="434989"/>
          </a:xfrm>
          <a:prstGeom prst="rect">
            <a:avLst/>
          </a:prstGeom>
          <a:effectLst/>
        </p:spPr>
        <p:txBody>
          <a:bodyPr wrap="square" lIns="65023" tIns="32511" rIns="65023" bIns="32511">
            <a:spAutoFit/>
          </a:bodyPr>
          <a:lstStyle/>
          <a:p>
            <a:pPr algn="ctr" fontAlgn="auto">
              <a:spcBef>
                <a:spcPts val="0"/>
              </a:spcBef>
              <a:spcAft>
                <a:spcPts val="0"/>
              </a:spcAft>
              <a:defRPr/>
            </a:pPr>
            <a:r>
              <a:rPr lang="zh-CN" altLang="en-US" sz="2400" dirty="0">
                <a:latin typeface="Franklin Gothic Medium" panose="020B0603020102020204" pitchFamily="34" charset="0"/>
                <a:ea typeface="微软雅黑" panose="020B0503020204020204" pitchFamily="34" charset="-122"/>
              </a:rPr>
              <a:t>点击此处输入标题</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fill="hold"/>
                                        <p:tgtEl>
                                          <p:spTgt spid="26"/>
                                        </p:tgtEl>
                                        <p:attrNameLst>
                                          <p:attrName>ppt_x</p:attrName>
                                        </p:attrNameLst>
                                      </p:cBhvr>
                                      <p:tavLst>
                                        <p:tav tm="0">
                                          <p:val>
                                            <p:strVal val="#ppt_x"/>
                                          </p:val>
                                        </p:tav>
                                        <p:tav tm="100000">
                                          <p:val>
                                            <p:strVal val="#ppt_x"/>
                                          </p:val>
                                        </p:tav>
                                      </p:tavLst>
                                    </p:anim>
                                    <p:anim calcmode="lin" valueType="num">
                                      <p:cBhvr additive="base">
                                        <p:cTn id="53" dur="500" fill="hold"/>
                                        <p:tgtEl>
                                          <p:spTgt spid="26"/>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500" fill="hold"/>
                                        <p:tgtEl>
                                          <p:spTgt spid="31"/>
                                        </p:tgtEl>
                                        <p:attrNameLst>
                                          <p:attrName>ppt_x</p:attrName>
                                        </p:attrNameLst>
                                      </p:cBhvr>
                                      <p:tavLst>
                                        <p:tav tm="0">
                                          <p:val>
                                            <p:strVal val="#ppt_x"/>
                                          </p:val>
                                        </p:tav>
                                        <p:tav tm="100000">
                                          <p:val>
                                            <p:strVal val="#ppt_x"/>
                                          </p:val>
                                        </p:tav>
                                      </p:tavLst>
                                    </p:anim>
                                    <p:anim calcmode="lin" valueType="num">
                                      <p:cBhvr additive="base">
                                        <p:cTn id="58" dur="500" fill="hold"/>
                                        <p:tgtEl>
                                          <p:spTgt spid="31"/>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500" fill="hold"/>
                                        <p:tgtEl>
                                          <p:spTgt spid="33"/>
                                        </p:tgtEl>
                                        <p:attrNameLst>
                                          <p:attrName>ppt_x</p:attrName>
                                        </p:attrNameLst>
                                      </p:cBhvr>
                                      <p:tavLst>
                                        <p:tav tm="0">
                                          <p:val>
                                            <p:strVal val="#ppt_x"/>
                                          </p:val>
                                        </p:tav>
                                        <p:tav tm="100000">
                                          <p:val>
                                            <p:strVal val="#ppt_x"/>
                                          </p:val>
                                        </p:tav>
                                      </p:tavLst>
                                    </p:anim>
                                    <p:anim calcmode="lin" valueType="num">
                                      <p:cBhvr additive="base">
                                        <p:cTn id="68" dur="500" fill="hold"/>
                                        <p:tgtEl>
                                          <p:spTgt spid="33"/>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500" fill="hold"/>
                                        <p:tgtEl>
                                          <p:spTgt spid="34"/>
                                        </p:tgtEl>
                                        <p:attrNameLst>
                                          <p:attrName>ppt_x</p:attrName>
                                        </p:attrNameLst>
                                      </p:cBhvr>
                                      <p:tavLst>
                                        <p:tav tm="0">
                                          <p:val>
                                            <p:strVal val="#ppt_x"/>
                                          </p:val>
                                        </p:tav>
                                        <p:tav tm="100000">
                                          <p:val>
                                            <p:strVal val="#ppt_x"/>
                                          </p:val>
                                        </p:tav>
                                      </p:tavLst>
                                    </p:anim>
                                    <p:anim calcmode="lin" valueType="num">
                                      <p:cBhvr additive="base">
                                        <p:cTn id="73" dur="500" fill="hold"/>
                                        <p:tgtEl>
                                          <p:spTgt spid="34"/>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500" fill="hold"/>
                                        <p:tgtEl>
                                          <p:spTgt spid="35"/>
                                        </p:tgtEl>
                                        <p:attrNameLst>
                                          <p:attrName>ppt_x</p:attrName>
                                        </p:attrNameLst>
                                      </p:cBhvr>
                                      <p:tavLst>
                                        <p:tav tm="0">
                                          <p:val>
                                            <p:strVal val="#ppt_x"/>
                                          </p:val>
                                        </p:tav>
                                        <p:tav tm="100000">
                                          <p:val>
                                            <p:strVal val="#ppt_x"/>
                                          </p:val>
                                        </p:tav>
                                      </p:tavLst>
                                    </p:anim>
                                    <p:anim calcmode="lin" valueType="num">
                                      <p:cBhvr additive="base">
                                        <p:cTn id="78" dur="500" fill="hold"/>
                                        <p:tgtEl>
                                          <p:spTgt spid="3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36"/>
                                        </p:tgtEl>
                                        <p:attrNameLst>
                                          <p:attrName>style.visibility</p:attrName>
                                        </p:attrNameLst>
                                      </p:cBhvr>
                                      <p:to>
                                        <p:strVal val="visible"/>
                                      </p:to>
                                    </p:set>
                                    <p:anim calcmode="lin" valueType="num">
                                      <p:cBhvr additive="base">
                                        <p:cTn id="82" dur="500" fill="hold"/>
                                        <p:tgtEl>
                                          <p:spTgt spid="36"/>
                                        </p:tgtEl>
                                        <p:attrNameLst>
                                          <p:attrName>ppt_x</p:attrName>
                                        </p:attrNameLst>
                                      </p:cBhvr>
                                      <p:tavLst>
                                        <p:tav tm="0">
                                          <p:val>
                                            <p:strVal val="#ppt_x"/>
                                          </p:val>
                                        </p:tav>
                                        <p:tav tm="100000">
                                          <p:val>
                                            <p:strVal val="#ppt_x"/>
                                          </p:val>
                                        </p:tav>
                                      </p:tavLst>
                                    </p:anim>
                                    <p:anim calcmode="lin" valueType="num">
                                      <p:cBhvr additive="base">
                                        <p:cTn id="83" dur="500" fill="hold"/>
                                        <p:tgtEl>
                                          <p:spTgt spid="3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ppt_x"/>
                                          </p:val>
                                        </p:tav>
                                        <p:tav tm="100000">
                                          <p:val>
                                            <p:strVal val="#ppt_x"/>
                                          </p:val>
                                        </p:tav>
                                      </p:tavLst>
                                    </p:anim>
                                    <p:anim calcmode="lin" valueType="num">
                                      <p:cBhvr additive="base">
                                        <p:cTn id="88" dur="500" fill="hold"/>
                                        <p:tgtEl>
                                          <p:spTgt spid="37"/>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38"/>
                                        </p:tgtEl>
                                        <p:attrNameLst>
                                          <p:attrName>style.visibility</p:attrName>
                                        </p:attrNameLst>
                                      </p:cBhvr>
                                      <p:to>
                                        <p:strVal val="visible"/>
                                      </p:to>
                                    </p:set>
                                    <p:anim calcmode="lin" valueType="num">
                                      <p:cBhvr additive="base">
                                        <p:cTn id="92" dur="500" fill="hold"/>
                                        <p:tgtEl>
                                          <p:spTgt spid="38"/>
                                        </p:tgtEl>
                                        <p:attrNameLst>
                                          <p:attrName>ppt_x</p:attrName>
                                        </p:attrNameLst>
                                      </p:cBhvr>
                                      <p:tavLst>
                                        <p:tav tm="0">
                                          <p:val>
                                            <p:strVal val="#ppt_x"/>
                                          </p:val>
                                        </p:tav>
                                        <p:tav tm="100000">
                                          <p:val>
                                            <p:strVal val="#ppt_x"/>
                                          </p:val>
                                        </p:tav>
                                      </p:tavLst>
                                    </p:anim>
                                    <p:anim calcmode="lin" valueType="num">
                                      <p:cBhvr additive="base">
                                        <p:cTn id="9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56" presetClass="entr" presetSubtype="0" fill="hold" grpId="0" nodeType="clickEffect">
                                  <p:stCondLst>
                                    <p:cond delay="0"/>
                                  </p:stCondLst>
                                  <p:iterate type="lt">
                                    <p:tmPct val="10000"/>
                                  </p:iterate>
                                  <p:childTnLst>
                                    <p:set>
                                      <p:cBhvr>
                                        <p:cTn id="97" dur="1" fill="hold">
                                          <p:stCondLst>
                                            <p:cond delay="0"/>
                                          </p:stCondLst>
                                        </p:cTn>
                                        <p:tgtEl>
                                          <p:spTgt spid="39"/>
                                        </p:tgtEl>
                                        <p:attrNameLst>
                                          <p:attrName>style.visibility</p:attrName>
                                        </p:attrNameLst>
                                      </p:cBhvr>
                                      <p:to>
                                        <p:strVal val="visible"/>
                                      </p:to>
                                    </p:set>
                                    <p:anim by="(-#ppt_w*2)" calcmode="lin" valueType="num">
                                      <p:cBhvr rctx="PPT">
                                        <p:cTn id="98" dur="250" autoRev="1" fill="hold">
                                          <p:stCondLst>
                                            <p:cond delay="0"/>
                                          </p:stCondLst>
                                        </p:cTn>
                                        <p:tgtEl>
                                          <p:spTgt spid="39"/>
                                        </p:tgtEl>
                                        <p:attrNameLst>
                                          <p:attrName>ppt_w</p:attrName>
                                        </p:attrNameLst>
                                      </p:cBhvr>
                                    </p:anim>
                                    <p:anim by="(#ppt_w*0.50)" calcmode="lin" valueType="num">
                                      <p:cBhvr>
                                        <p:cTn id="99" dur="250" decel="50000" autoRev="1" fill="hold">
                                          <p:stCondLst>
                                            <p:cond delay="0"/>
                                          </p:stCondLst>
                                        </p:cTn>
                                        <p:tgtEl>
                                          <p:spTgt spid="39"/>
                                        </p:tgtEl>
                                        <p:attrNameLst>
                                          <p:attrName>ppt_x</p:attrName>
                                        </p:attrNameLst>
                                      </p:cBhvr>
                                    </p:anim>
                                    <p:anim from="(-#ppt_h/2)" to="(#ppt_y)" calcmode="lin" valueType="num">
                                      <p:cBhvr>
                                        <p:cTn id="100" dur="500" fill="hold">
                                          <p:stCondLst>
                                            <p:cond delay="0"/>
                                          </p:stCondLst>
                                        </p:cTn>
                                        <p:tgtEl>
                                          <p:spTgt spid="39"/>
                                        </p:tgtEl>
                                        <p:attrNameLst>
                                          <p:attrName>ppt_y</p:attrName>
                                        </p:attrNameLst>
                                      </p:cBhvr>
                                    </p:anim>
                                    <p:animRot by="21600000">
                                      <p:cBhvr>
                                        <p:cTn id="101" dur="500" fill="hold">
                                          <p:stCondLst>
                                            <p:cond delay="0"/>
                                          </p:stCondLst>
                                        </p:cTn>
                                        <p:tgtEl>
                                          <p:spTgt spid="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3" grpId="0"/>
      <p:bldP spid="25" grpId="0"/>
      <p:bldP spid="26" grpId="0"/>
      <p:bldP spid="31" grpId="0"/>
      <p:bldP spid="32" grpId="0"/>
      <p:bldP spid="33" grpId="0" animBg="1"/>
      <p:bldP spid="34" grpId="0" animBg="1"/>
      <p:bldP spid="35" grpId="0" animBg="1"/>
      <p:bldP spid="36" grpId="0" animBg="1"/>
      <p:bldP spid="37" grpId="0"/>
      <p:bldP spid="38" grpId="0"/>
      <p:bldP spid="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3" y="2693"/>
            <a:ext cx="9140693" cy="5141640"/>
          </a:xfrm>
          <a:prstGeom prst="rect">
            <a:avLst/>
          </a:prstGeom>
        </p:spPr>
      </p:pic>
      <p:sp>
        <p:nvSpPr>
          <p:cNvPr id="10" name="文本框 5"/>
          <p:cNvSpPr txBox="1">
            <a:spLocks noChangeArrowheads="1"/>
          </p:cNvSpPr>
          <p:nvPr/>
        </p:nvSpPr>
        <p:spPr bwMode="auto">
          <a:xfrm>
            <a:off x="1341840" y="2000170"/>
            <a:ext cx="6245475" cy="76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4400" b="1" dirty="0">
                <a:latin typeface="微软雅黑" panose="020B0503020204020204" pitchFamily="34" charset="-122"/>
                <a:ea typeface="微软雅黑" panose="020B0503020204020204" pitchFamily="34" charset="-122"/>
              </a:rPr>
              <a:t>谢谢聆听 欢迎加入</a:t>
            </a:r>
          </a:p>
        </p:txBody>
      </p:sp>
      <p:sp>
        <p:nvSpPr>
          <p:cNvPr id="11" name="文本框 8"/>
          <p:cNvSpPr txBox="1">
            <a:spLocks noChangeArrowheads="1"/>
          </p:cNvSpPr>
          <p:nvPr/>
        </p:nvSpPr>
        <p:spPr bwMode="auto">
          <a:xfrm>
            <a:off x="2487126" y="3013881"/>
            <a:ext cx="3954901" cy="30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6" tIns="45712" rIns="91426" bIns="45712">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buNone/>
            </a:pPr>
            <a:r>
              <a:rPr lang="zh-CN" altLang="en-US" sz="1400" cap="all" dirty="0">
                <a:latin typeface="微软雅黑" panose="020B0503020204020204" pitchFamily="34" charset="-122"/>
                <a:ea typeface="微软雅黑" panose="020B0503020204020204" pitchFamily="34" charset="-122"/>
                <a:cs typeface="Arial" panose="020B0604020202020204" pitchFamily="34" charset="0"/>
              </a:rPr>
              <a:t>适用于公司企业校园招聘｜毕业招聘｜招聘总结</a:t>
            </a:r>
          </a:p>
        </p:txBody>
      </p:sp>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l="11343" t="5926" r="16866" b="40564"/>
          <a:stretch>
            <a:fillRect/>
          </a:stretch>
        </p:blipFill>
        <p:spPr>
          <a:xfrm>
            <a:off x="5983152" y="331706"/>
            <a:ext cx="2784021" cy="116724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45">
                                          <p:stCondLst>
                                            <p:cond delay="0"/>
                                          </p:stCondLst>
                                        </p:cTn>
                                        <p:tgtEl>
                                          <p:spTgt spid="7"/>
                                        </p:tgtEl>
                                      </p:cBhvr>
                                    </p:animEffect>
                                    <p:anim calcmode="lin" valueType="num">
                                      <p:cBhvr>
                                        <p:cTn id="8" dur="456"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7"/>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7"/>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7"/>
                                        </p:tgtEl>
                                        <p:attrNameLst>
                                          <p:attrName>ppt_y</p:attrName>
                                        </p:attrNameLst>
                                      </p:cBhvr>
                                      <p:tavLst>
                                        <p:tav tm="0" fmla="#ppt_y-sin(pi*$)/81">
                                          <p:val>
                                            <p:fltVal val="0"/>
                                          </p:val>
                                        </p:tav>
                                        <p:tav tm="100000">
                                          <p:val>
                                            <p:fltVal val="1"/>
                                          </p:val>
                                        </p:tav>
                                      </p:tavLst>
                                    </p:anim>
                                    <p:animScale>
                                      <p:cBhvr>
                                        <p:cTn id="13" dur="7">
                                          <p:stCondLst>
                                            <p:cond delay="163"/>
                                          </p:stCondLst>
                                        </p:cTn>
                                        <p:tgtEl>
                                          <p:spTgt spid="7"/>
                                        </p:tgtEl>
                                      </p:cBhvr>
                                      <p:to x="100000" y="60000"/>
                                    </p:animScale>
                                    <p:animScale>
                                      <p:cBhvr>
                                        <p:cTn id="14" dur="42" decel="50000">
                                          <p:stCondLst>
                                            <p:cond delay="169"/>
                                          </p:stCondLst>
                                        </p:cTn>
                                        <p:tgtEl>
                                          <p:spTgt spid="7"/>
                                        </p:tgtEl>
                                      </p:cBhvr>
                                      <p:to x="100000" y="100000"/>
                                    </p:animScale>
                                    <p:animScale>
                                      <p:cBhvr>
                                        <p:cTn id="15" dur="7">
                                          <p:stCondLst>
                                            <p:cond delay="328"/>
                                          </p:stCondLst>
                                        </p:cTn>
                                        <p:tgtEl>
                                          <p:spTgt spid="7"/>
                                        </p:tgtEl>
                                      </p:cBhvr>
                                      <p:to x="100000" y="80000"/>
                                    </p:animScale>
                                    <p:animScale>
                                      <p:cBhvr>
                                        <p:cTn id="16" dur="42" decel="50000">
                                          <p:stCondLst>
                                            <p:cond delay="335"/>
                                          </p:stCondLst>
                                        </p:cTn>
                                        <p:tgtEl>
                                          <p:spTgt spid="7"/>
                                        </p:tgtEl>
                                      </p:cBhvr>
                                      <p:to x="100000" y="100000"/>
                                    </p:animScale>
                                    <p:animScale>
                                      <p:cBhvr>
                                        <p:cTn id="17" dur="7">
                                          <p:stCondLst>
                                            <p:cond delay="411"/>
                                          </p:stCondLst>
                                        </p:cTn>
                                        <p:tgtEl>
                                          <p:spTgt spid="7"/>
                                        </p:tgtEl>
                                      </p:cBhvr>
                                      <p:to x="100000" y="90000"/>
                                    </p:animScale>
                                    <p:animScale>
                                      <p:cBhvr>
                                        <p:cTn id="18" dur="42" decel="50000">
                                          <p:stCondLst>
                                            <p:cond delay="417"/>
                                          </p:stCondLst>
                                        </p:cTn>
                                        <p:tgtEl>
                                          <p:spTgt spid="7"/>
                                        </p:tgtEl>
                                      </p:cBhvr>
                                      <p:to x="100000" y="100000"/>
                                    </p:animScale>
                                    <p:animScale>
                                      <p:cBhvr>
                                        <p:cTn id="19" dur="7">
                                          <p:stCondLst>
                                            <p:cond delay="452"/>
                                          </p:stCondLst>
                                        </p:cTn>
                                        <p:tgtEl>
                                          <p:spTgt spid="7"/>
                                        </p:tgtEl>
                                      </p:cBhvr>
                                      <p:to x="100000" y="95000"/>
                                    </p:animScale>
                                    <p:animScale>
                                      <p:cBhvr>
                                        <p:cTn id="20" dur="42" decel="50000">
                                          <p:stCondLst>
                                            <p:cond delay="459"/>
                                          </p:stCondLst>
                                        </p:cTn>
                                        <p:tgtEl>
                                          <p:spTgt spid="7"/>
                                        </p:tgtEl>
                                      </p:cBhvr>
                                      <p:to x="100000" y="100000"/>
                                    </p:animScale>
                                  </p:childTnLst>
                                </p:cTn>
                              </p:par>
                              <p:par>
                                <p:cTn id="21" presetID="42"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par>
                                <p:cTn id="26" presetID="56" presetClass="entr" presetSubtype="0" fill="hold" grpId="0" nodeType="withEffect">
                                  <p:stCondLst>
                                    <p:cond delay="0"/>
                                  </p:stCondLst>
                                  <p:iterate type="lt">
                                    <p:tmPct val="10000"/>
                                  </p:iterate>
                                  <p:childTnLst>
                                    <p:set>
                                      <p:cBhvr>
                                        <p:cTn id="27" dur="1" fill="hold">
                                          <p:stCondLst>
                                            <p:cond delay="0"/>
                                          </p:stCondLst>
                                        </p:cTn>
                                        <p:tgtEl>
                                          <p:spTgt spid="10"/>
                                        </p:tgtEl>
                                        <p:attrNameLst>
                                          <p:attrName>style.visibility</p:attrName>
                                        </p:attrNameLst>
                                      </p:cBhvr>
                                      <p:to>
                                        <p:strVal val="visible"/>
                                      </p:to>
                                    </p:set>
                                    <p:anim by="(-#ppt_w*2)" calcmode="lin" valueType="num">
                                      <p:cBhvr rctx="PPT">
                                        <p:cTn id="28" dur="250" autoRev="1" fill="hold">
                                          <p:stCondLst>
                                            <p:cond delay="0"/>
                                          </p:stCondLst>
                                        </p:cTn>
                                        <p:tgtEl>
                                          <p:spTgt spid="10"/>
                                        </p:tgtEl>
                                        <p:attrNameLst>
                                          <p:attrName>ppt_w</p:attrName>
                                        </p:attrNameLst>
                                      </p:cBhvr>
                                    </p:anim>
                                    <p:anim by="(#ppt_w*0.50)" calcmode="lin" valueType="num">
                                      <p:cBhvr>
                                        <p:cTn id="29" dur="250" decel="50000" autoRev="1" fill="hold">
                                          <p:stCondLst>
                                            <p:cond delay="0"/>
                                          </p:stCondLst>
                                        </p:cTn>
                                        <p:tgtEl>
                                          <p:spTgt spid="10"/>
                                        </p:tgtEl>
                                        <p:attrNameLst>
                                          <p:attrName>ppt_x</p:attrName>
                                        </p:attrNameLst>
                                      </p:cBhvr>
                                    </p:anim>
                                    <p:anim from="(-#ppt_h/2)" to="(#ppt_y)" calcmode="lin" valueType="num">
                                      <p:cBhvr>
                                        <p:cTn id="30" dur="500" fill="hold">
                                          <p:stCondLst>
                                            <p:cond delay="0"/>
                                          </p:stCondLst>
                                        </p:cTn>
                                        <p:tgtEl>
                                          <p:spTgt spid="10"/>
                                        </p:tgtEl>
                                        <p:attrNameLst>
                                          <p:attrName>ppt_y</p:attrName>
                                        </p:attrNameLst>
                                      </p:cBhvr>
                                    </p:anim>
                                    <p:animRot by="21600000">
                                      <p:cBhvr>
                                        <p:cTn id="31" dur="500" fill="hold">
                                          <p:stCondLst>
                                            <p:cond delay="0"/>
                                          </p:stCondLst>
                                        </p:cTn>
                                        <p:tgtEl>
                                          <p:spTgt spid="10"/>
                                        </p:tgtEl>
                                        <p:attrNameLst>
                                          <p:attrName>r</p:attrName>
                                        </p:attrNameLst>
                                      </p:cBhvr>
                                    </p:animRot>
                                  </p:childTnLst>
                                </p:cTn>
                              </p:par>
                              <p:par>
                                <p:cTn id="32" presetID="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3" cstate="screen"/>
          <a:stretch>
            <a:fillRect/>
          </a:stretch>
        </p:blipFill>
        <p:spPr>
          <a:xfrm flipH="1">
            <a:off x="0" y="129"/>
            <a:ext cx="9144000" cy="5143243"/>
          </a:xfrm>
          <a:prstGeom prst="rect">
            <a:avLst/>
          </a:prstGeom>
        </p:spPr>
      </p:pic>
      <p:sp>
        <p:nvSpPr>
          <p:cNvPr id="37" name="矩形 36"/>
          <p:cNvSpPr/>
          <p:nvPr/>
        </p:nvSpPr>
        <p:spPr>
          <a:xfrm>
            <a:off x="5134279" y="3039666"/>
            <a:ext cx="2878844" cy="434989"/>
          </a:xfrm>
          <a:prstGeom prst="rect">
            <a:avLst/>
          </a:prstGeom>
          <a:effectLst/>
        </p:spPr>
        <p:txBody>
          <a:bodyPr wrap="square" lIns="65023" tIns="32511" rIns="65023" bIns="32511">
            <a:spAutoFit/>
          </a:bodyPr>
          <a:lstStyle/>
          <a:p>
            <a:pPr algn="ctr" fontAlgn="auto">
              <a:spcBef>
                <a:spcPts val="0"/>
              </a:spcBef>
              <a:spcAft>
                <a:spcPts val="0"/>
              </a:spcAft>
              <a:defRPr/>
            </a:pPr>
            <a:r>
              <a:rPr lang="zh-CN" altLang="en-US" sz="2400" dirty="0">
                <a:solidFill>
                  <a:schemeClr val="bg1"/>
                </a:solidFill>
                <a:latin typeface="Franklin Gothic Medium" panose="020B0603020102020204" pitchFamily="34" charset="0"/>
                <a:ea typeface="微软雅黑" panose="020B0503020204020204" pitchFamily="34" charset="-122"/>
              </a:rPr>
              <a:t>点击此处输入标题</a:t>
            </a:r>
          </a:p>
        </p:txBody>
      </p:sp>
      <p:cxnSp>
        <p:nvCxnSpPr>
          <p:cNvPr id="38" name="直接连接符 37"/>
          <p:cNvCxnSpPr/>
          <p:nvPr/>
        </p:nvCxnSpPr>
        <p:spPr>
          <a:xfrm>
            <a:off x="5349790" y="3632996"/>
            <a:ext cx="24157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5805000" y="1032893"/>
            <a:ext cx="1624054" cy="1624054"/>
          </a:xfrm>
          <a:prstGeom prst="ellipse">
            <a:avLst/>
          </a:prstGeom>
          <a:solidFill>
            <a:srgbClr val="FEB1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Group 31"/>
          <p:cNvGrpSpPr>
            <a:grpSpLocks noChangeAspect="1"/>
          </p:cNvGrpSpPr>
          <p:nvPr/>
        </p:nvGrpSpPr>
        <p:grpSpPr bwMode="auto">
          <a:xfrm>
            <a:off x="6094933" y="1287821"/>
            <a:ext cx="948651" cy="960378"/>
            <a:chOff x="-807" y="1336"/>
            <a:chExt cx="1132" cy="1146"/>
          </a:xfrm>
          <a:solidFill>
            <a:schemeClr val="bg1"/>
          </a:solidFill>
        </p:grpSpPr>
        <p:sp>
          <p:nvSpPr>
            <p:cNvPr id="41" name="Freeform 32"/>
            <p:cNvSpPr/>
            <p:nvPr/>
          </p:nvSpPr>
          <p:spPr bwMode="auto">
            <a:xfrm>
              <a:off x="-490" y="1552"/>
              <a:ext cx="384" cy="775"/>
            </a:xfrm>
            <a:custGeom>
              <a:avLst/>
              <a:gdLst>
                <a:gd name="T0" fmla="*/ 101 w 384"/>
                <a:gd name="T1" fmla="*/ 775 h 775"/>
                <a:gd name="T2" fmla="*/ 283 w 384"/>
                <a:gd name="T3" fmla="*/ 775 h 775"/>
                <a:gd name="T4" fmla="*/ 283 w 384"/>
                <a:gd name="T5" fmla="*/ 195 h 775"/>
                <a:gd name="T6" fmla="*/ 384 w 384"/>
                <a:gd name="T7" fmla="*/ 195 h 775"/>
                <a:gd name="T8" fmla="*/ 188 w 384"/>
                <a:gd name="T9" fmla="*/ 0 h 775"/>
                <a:gd name="T10" fmla="*/ 0 w 384"/>
                <a:gd name="T11" fmla="*/ 195 h 775"/>
                <a:gd name="T12" fmla="*/ 101 w 384"/>
                <a:gd name="T13" fmla="*/ 195 h 775"/>
                <a:gd name="T14" fmla="*/ 101 w 384"/>
                <a:gd name="T15" fmla="*/ 775 h 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775">
                  <a:moveTo>
                    <a:pt x="101" y="775"/>
                  </a:moveTo>
                  <a:lnTo>
                    <a:pt x="283" y="775"/>
                  </a:lnTo>
                  <a:lnTo>
                    <a:pt x="283" y="195"/>
                  </a:lnTo>
                  <a:lnTo>
                    <a:pt x="384" y="195"/>
                  </a:lnTo>
                  <a:lnTo>
                    <a:pt x="188" y="0"/>
                  </a:lnTo>
                  <a:lnTo>
                    <a:pt x="0" y="195"/>
                  </a:lnTo>
                  <a:lnTo>
                    <a:pt x="101" y="195"/>
                  </a:lnTo>
                  <a:lnTo>
                    <a:pt x="101" y="7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3"/>
            <p:cNvSpPr/>
            <p:nvPr/>
          </p:nvSpPr>
          <p:spPr bwMode="auto">
            <a:xfrm>
              <a:off x="-800" y="1855"/>
              <a:ext cx="377" cy="472"/>
            </a:xfrm>
            <a:custGeom>
              <a:avLst/>
              <a:gdLst>
                <a:gd name="T0" fmla="*/ 101 w 377"/>
                <a:gd name="T1" fmla="*/ 472 h 472"/>
                <a:gd name="T2" fmla="*/ 276 w 377"/>
                <a:gd name="T3" fmla="*/ 472 h 472"/>
                <a:gd name="T4" fmla="*/ 276 w 377"/>
                <a:gd name="T5" fmla="*/ 196 h 472"/>
                <a:gd name="T6" fmla="*/ 377 w 377"/>
                <a:gd name="T7" fmla="*/ 196 h 472"/>
                <a:gd name="T8" fmla="*/ 188 w 377"/>
                <a:gd name="T9" fmla="*/ 0 h 472"/>
                <a:gd name="T10" fmla="*/ 0 w 377"/>
                <a:gd name="T11" fmla="*/ 196 h 472"/>
                <a:gd name="T12" fmla="*/ 101 w 377"/>
                <a:gd name="T13" fmla="*/ 196 h 472"/>
                <a:gd name="T14" fmla="*/ 101 w 377"/>
                <a:gd name="T15" fmla="*/ 472 h 4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7" h="472">
                  <a:moveTo>
                    <a:pt x="101" y="472"/>
                  </a:moveTo>
                  <a:lnTo>
                    <a:pt x="276" y="472"/>
                  </a:lnTo>
                  <a:lnTo>
                    <a:pt x="276" y="196"/>
                  </a:lnTo>
                  <a:lnTo>
                    <a:pt x="377" y="196"/>
                  </a:lnTo>
                  <a:lnTo>
                    <a:pt x="188" y="0"/>
                  </a:lnTo>
                  <a:lnTo>
                    <a:pt x="0" y="196"/>
                  </a:lnTo>
                  <a:lnTo>
                    <a:pt x="101" y="196"/>
                  </a:lnTo>
                  <a:lnTo>
                    <a:pt x="101" y="4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Rectangle 34"/>
            <p:cNvSpPr>
              <a:spLocks noChangeArrowheads="1"/>
            </p:cNvSpPr>
            <p:nvPr/>
          </p:nvSpPr>
          <p:spPr bwMode="auto">
            <a:xfrm>
              <a:off x="-807" y="2374"/>
              <a:ext cx="1132" cy="1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 name="Oval 35"/>
            <p:cNvSpPr>
              <a:spLocks noChangeArrowheads="1"/>
            </p:cNvSpPr>
            <p:nvPr/>
          </p:nvSpPr>
          <p:spPr bwMode="auto">
            <a:xfrm>
              <a:off x="22" y="1336"/>
              <a:ext cx="155" cy="19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6"/>
            <p:cNvSpPr/>
            <p:nvPr/>
          </p:nvSpPr>
          <p:spPr bwMode="auto">
            <a:xfrm>
              <a:off x="-86" y="1545"/>
              <a:ext cx="364" cy="782"/>
            </a:xfrm>
            <a:custGeom>
              <a:avLst/>
              <a:gdLst>
                <a:gd name="T0" fmla="*/ 7 w 54"/>
                <a:gd name="T1" fmla="*/ 61 h 116"/>
                <a:gd name="T2" fmla="*/ 8 w 54"/>
                <a:gd name="T3" fmla="*/ 61 h 116"/>
                <a:gd name="T4" fmla="*/ 9 w 54"/>
                <a:gd name="T5" fmla="*/ 61 h 116"/>
                <a:gd name="T6" fmla="*/ 11 w 54"/>
                <a:gd name="T7" fmla="*/ 116 h 116"/>
                <a:gd name="T8" fmla="*/ 26 w 54"/>
                <a:gd name="T9" fmla="*/ 116 h 116"/>
                <a:gd name="T10" fmla="*/ 26 w 54"/>
                <a:gd name="T11" fmla="*/ 61 h 116"/>
                <a:gd name="T12" fmla="*/ 28 w 54"/>
                <a:gd name="T13" fmla="*/ 61 h 116"/>
                <a:gd name="T14" fmla="*/ 30 w 54"/>
                <a:gd name="T15" fmla="*/ 116 h 116"/>
                <a:gd name="T16" fmla="*/ 45 w 54"/>
                <a:gd name="T17" fmla="*/ 116 h 116"/>
                <a:gd name="T18" fmla="*/ 45 w 54"/>
                <a:gd name="T19" fmla="*/ 61 h 116"/>
                <a:gd name="T20" fmla="*/ 46 w 54"/>
                <a:gd name="T21" fmla="*/ 61 h 116"/>
                <a:gd name="T22" fmla="*/ 47 w 54"/>
                <a:gd name="T23" fmla="*/ 61 h 116"/>
                <a:gd name="T24" fmla="*/ 47 w 54"/>
                <a:gd name="T25" fmla="*/ 61 h 116"/>
                <a:gd name="T26" fmla="*/ 54 w 54"/>
                <a:gd name="T27" fmla="*/ 61 h 116"/>
                <a:gd name="T28" fmla="*/ 50 w 54"/>
                <a:gd name="T29" fmla="*/ 8 h 116"/>
                <a:gd name="T30" fmla="*/ 43 w 54"/>
                <a:gd name="T31" fmla="*/ 1 h 116"/>
                <a:gd name="T32" fmla="*/ 37 w 54"/>
                <a:gd name="T33" fmla="*/ 0 h 116"/>
                <a:gd name="T34" fmla="*/ 37 w 54"/>
                <a:gd name="T35" fmla="*/ 1 h 116"/>
                <a:gd name="T36" fmla="*/ 41 w 54"/>
                <a:gd name="T37" fmla="*/ 5 h 116"/>
                <a:gd name="T38" fmla="*/ 36 w 54"/>
                <a:gd name="T39" fmla="*/ 8 h 116"/>
                <a:gd name="T40" fmla="*/ 38 w 54"/>
                <a:gd name="T41" fmla="*/ 12 h 116"/>
                <a:gd name="T42" fmla="*/ 31 w 54"/>
                <a:gd name="T43" fmla="*/ 28 h 116"/>
                <a:gd name="T44" fmla="*/ 30 w 54"/>
                <a:gd name="T45" fmla="*/ 6 h 116"/>
                <a:gd name="T46" fmla="*/ 31 w 54"/>
                <a:gd name="T47" fmla="*/ 5 h 116"/>
                <a:gd name="T48" fmla="*/ 30 w 54"/>
                <a:gd name="T49" fmla="*/ 0 h 116"/>
                <a:gd name="T50" fmla="*/ 25 w 54"/>
                <a:gd name="T51" fmla="*/ 0 h 116"/>
                <a:gd name="T52" fmla="*/ 23 w 54"/>
                <a:gd name="T53" fmla="*/ 5 h 116"/>
                <a:gd name="T54" fmla="*/ 24 w 54"/>
                <a:gd name="T55" fmla="*/ 6 h 116"/>
                <a:gd name="T56" fmla="*/ 23 w 54"/>
                <a:gd name="T57" fmla="*/ 29 h 116"/>
                <a:gd name="T58" fmla="*/ 16 w 54"/>
                <a:gd name="T59" fmla="*/ 12 h 116"/>
                <a:gd name="T60" fmla="*/ 18 w 54"/>
                <a:gd name="T61" fmla="*/ 8 h 116"/>
                <a:gd name="T62" fmla="*/ 13 w 54"/>
                <a:gd name="T63" fmla="*/ 5 h 116"/>
                <a:gd name="T64" fmla="*/ 17 w 54"/>
                <a:gd name="T65" fmla="*/ 1 h 116"/>
                <a:gd name="T66" fmla="*/ 17 w 54"/>
                <a:gd name="T67" fmla="*/ 0 h 116"/>
                <a:gd name="T68" fmla="*/ 11 w 54"/>
                <a:gd name="T69" fmla="*/ 1 h 116"/>
                <a:gd name="T70" fmla="*/ 4 w 54"/>
                <a:gd name="T71" fmla="*/ 8 h 116"/>
                <a:gd name="T72" fmla="*/ 0 w 54"/>
                <a:gd name="T73" fmla="*/ 61 h 116"/>
                <a:gd name="T74" fmla="*/ 7 w 54"/>
                <a:gd name="T75" fmla="*/ 61 h 116"/>
                <a:gd name="T76" fmla="*/ 7 w 54"/>
                <a:gd name="T77" fmla="*/ 6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116">
                  <a:moveTo>
                    <a:pt x="7" y="61"/>
                  </a:moveTo>
                  <a:cubicBezTo>
                    <a:pt x="8" y="61"/>
                    <a:pt x="8" y="61"/>
                    <a:pt x="8" y="61"/>
                  </a:cubicBezTo>
                  <a:cubicBezTo>
                    <a:pt x="8" y="61"/>
                    <a:pt x="9" y="61"/>
                    <a:pt x="9" y="61"/>
                  </a:cubicBezTo>
                  <a:cubicBezTo>
                    <a:pt x="11" y="116"/>
                    <a:pt x="11" y="116"/>
                    <a:pt x="11" y="116"/>
                  </a:cubicBezTo>
                  <a:cubicBezTo>
                    <a:pt x="26" y="116"/>
                    <a:pt x="26" y="116"/>
                    <a:pt x="26" y="116"/>
                  </a:cubicBezTo>
                  <a:cubicBezTo>
                    <a:pt x="27" y="100"/>
                    <a:pt x="27" y="72"/>
                    <a:pt x="26" y="61"/>
                  </a:cubicBezTo>
                  <a:cubicBezTo>
                    <a:pt x="27" y="61"/>
                    <a:pt x="27" y="61"/>
                    <a:pt x="28" y="61"/>
                  </a:cubicBezTo>
                  <a:cubicBezTo>
                    <a:pt x="30" y="116"/>
                    <a:pt x="30" y="116"/>
                    <a:pt x="30" y="116"/>
                  </a:cubicBezTo>
                  <a:cubicBezTo>
                    <a:pt x="45" y="116"/>
                    <a:pt x="45" y="116"/>
                    <a:pt x="45" y="116"/>
                  </a:cubicBezTo>
                  <a:cubicBezTo>
                    <a:pt x="46" y="100"/>
                    <a:pt x="45" y="72"/>
                    <a:pt x="45" y="61"/>
                  </a:cubicBezTo>
                  <a:cubicBezTo>
                    <a:pt x="46" y="61"/>
                    <a:pt x="46" y="61"/>
                    <a:pt x="46" y="61"/>
                  </a:cubicBezTo>
                  <a:cubicBezTo>
                    <a:pt x="46" y="61"/>
                    <a:pt x="47" y="61"/>
                    <a:pt x="47" y="61"/>
                  </a:cubicBezTo>
                  <a:cubicBezTo>
                    <a:pt x="47" y="61"/>
                    <a:pt x="47" y="61"/>
                    <a:pt x="47" y="61"/>
                  </a:cubicBezTo>
                  <a:cubicBezTo>
                    <a:pt x="49" y="61"/>
                    <a:pt x="52" y="61"/>
                    <a:pt x="54" y="61"/>
                  </a:cubicBezTo>
                  <a:cubicBezTo>
                    <a:pt x="50" y="8"/>
                    <a:pt x="50" y="8"/>
                    <a:pt x="50" y="8"/>
                  </a:cubicBezTo>
                  <a:cubicBezTo>
                    <a:pt x="50" y="4"/>
                    <a:pt x="47" y="1"/>
                    <a:pt x="43" y="1"/>
                  </a:cubicBezTo>
                  <a:cubicBezTo>
                    <a:pt x="43" y="1"/>
                    <a:pt x="38" y="1"/>
                    <a:pt x="37" y="0"/>
                  </a:cubicBezTo>
                  <a:cubicBezTo>
                    <a:pt x="37" y="1"/>
                    <a:pt x="37" y="1"/>
                    <a:pt x="37" y="1"/>
                  </a:cubicBezTo>
                  <a:cubicBezTo>
                    <a:pt x="41" y="5"/>
                    <a:pt x="41" y="5"/>
                    <a:pt x="41" y="5"/>
                  </a:cubicBezTo>
                  <a:cubicBezTo>
                    <a:pt x="36" y="8"/>
                    <a:pt x="36" y="8"/>
                    <a:pt x="36" y="8"/>
                  </a:cubicBezTo>
                  <a:cubicBezTo>
                    <a:pt x="38" y="12"/>
                    <a:pt x="38" y="12"/>
                    <a:pt x="38" y="12"/>
                  </a:cubicBezTo>
                  <a:cubicBezTo>
                    <a:pt x="31" y="28"/>
                    <a:pt x="31" y="28"/>
                    <a:pt x="31" y="28"/>
                  </a:cubicBezTo>
                  <a:cubicBezTo>
                    <a:pt x="30" y="6"/>
                    <a:pt x="30" y="6"/>
                    <a:pt x="30" y="6"/>
                  </a:cubicBezTo>
                  <a:cubicBezTo>
                    <a:pt x="31" y="5"/>
                    <a:pt x="31" y="5"/>
                    <a:pt x="31" y="5"/>
                  </a:cubicBezTo>
                  <a:cubicBezTo>
                    <a:pt x="30" y="0"/>
                    <a:pt x="30" y="0"/>
                    <a:pt x="30" y="0"/>
                  </a:cubicBezTo>
                  <a:cubicBezTo>
                    <a:pt x="25" y="0"/>
                    <a:pt x="25" y="0"/>
                    <a:pt x="25" y="0"/>
                  </a:cubicBezTo>
                  <a:cubicBezTo>
                    <a:pt x="23" y="5"/>
                    <a:pt x="23" y="5"/>
                    <a:pt x="23" y="5"/>
                  </a:cubicBezTo>
                  <a:cubicBezTo>
                    <a:pt x="24" y="6"/>
                    <a:pt x="24" y="6"/>
                    <a:pt x="24" y="6"/>
                  </a:cubicBezTo>
                  <a:cubicBezTo>
                    <a:pt x="23" y="29"/>
                    <a:pt x="23" y="29"/>
                    <a:pt x="23" y="29"/>
                  </a:cubicBezTo>
                  <a:cubicBezTo>
                    <a:pt x="16" y="12"/>
                    <a:pt x="16" y="12"/>
                    <a:pt x="16" y="12"/>
                  </a:cubicBezTo>
                  <a:cubicBezTo>
                    <a:pt x="18" y="8"/>
                    <a:pt x="18" y="8"/>
                    <a:pt x="18" y="8"/>
                  </a:cubicBezTo>
                  <a:cubicBezTo>
                    <a:pt x="13" y="5"/>
                    <a:pt x="13" y="5"/>
                    <a:pt x="13" y="5"/>
                  </a:cubicBezTo>
                  <a:cubicBezTo>
                    <a:pt x="17" y="1"/>
                    <a:pt x="17" y="1"/>
                    <a:pt x="17" y="1"/>
                  </a:cubicBezTo>
                  <a:cubicBezTo>
                    <a:pt x="17" y="0"/>
                    <a:pt x="17" y="0"/>
                    <a:pt x="17" y="0"/>
                  </a:cubicBezTo>
                  <a:cubicBezTo>
                    <a:pt x="16" y="1"/>
                    <a:pt x="11" y="1"/>
                    <a:pt x="11" y="1"/>
                  </a:cubicBezTo>
                  <a:cubicBezTo>
                    <a:pt x="8" y="1"/>
                    <a:pt x="5" y="4"/>
                    <a:pt x="4" y="8"/>
                  </a:cubicBezTo>
                  <a:cubicBezTo>
                    <a:pt x="0" y="61"/>
                    <a:pt x="0" y="61"/>
                    <a:pt x="0" y="61"/>
                  </a:cubicBezTo>
                  <a:cubicBezTo>
                    <a:pt x="3" y="61"/>
                    <a:pt x="5" y="61"/>
                    <a:pt x="7" y="61"/>
                  </a:cubicBezTo>
                  <a:cubicBezTo>
                    <a:pt x="7" y="61"/>
                    <a:pt x="7" y="61"/>
                    <a:pt x="7"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8" name="矩形 47"/>
          <p:cNvSpPr/>
          <p:nvPr/>
        </p:nvSpPr>
        <p:spPr>
          <a:xfrm>
            <a:off x="2721432" y="826615"/>
            <a:ext cx="2878844" cy="3143423"/>
          </a:xfrm>
          <a:prstGeom prst="rect">
            <a:avLst/>
          </a:prstGeom>
          <a:effectLst/>
        </p:spPr>
        <p:txBody>
          <a:bodyPr wrap="square" lIns="65023" tIns="32511" rIns="65023" bIns="32511">
            <a:spAutoFit/>
          </a:bodyPr>
          <a:lstStyle/>
          <a:p>
            <a:pPr algn="ctr" fontAlgn="auto">
              <a:spcBef>
                <a:spcPts val="0"/>
              </a:spcBef>
              <a:spcAft>
                <a:spcPts val="0"/>
              </a:spcAft>
              <a:defRPr/>
            </a:pPr>
            <a:r>
              <a:rPr lang="en-US" altLang="zh-CN" sz="20000" dirty="0">
                <a:solidFill>
                  <a:schemeClr val="bg1"/>
                </a:solidFill>
                <a:latin typeface="Bodoni MT Poster Compressed" pitchFamily="18" charset="0"/>
                <a:ea typeface="微软雅黑" panose="020B0503020204020204" pitchFamily="34" charset="-122"/>
              </a:rPr>
              <a:t>01</a:t>
            </a:r>
            <a:endParaRPr lang="zh-CN" altLang="en-US" sz="20000" dirty="0">
              <a:solidFill>
                <a:schemeClr val="bg1"/>
              </a:solidFill>
              <a:latin typeface="Bodoni MT Poster Compressed" pitchFamily="18"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 calcmode="lin" valueType="num">
                                      <p:cBhvr>
                                        <p:cTn id="9" dur="500" fill="hold"/>
                                        <p:tgtEl>
                                          <p:spTgt spid="29"/>
                                        </p:tgtEl>
                                        <p:attrNameLst>
                                          <p:attrName>style.rotation</p:attrName>
                                        </p:attrNameLst>
                                      </p:cBhvr>
                                      <p:tavLst>
                                        <p:tav tm="0">
                                          <p:val>
                                            <p:fltVal val="90"/>
                                          </p:val>
                                        </p:tav>
                                        <p:tav tm="100000">
                                          <p:val>
                                            <p:fltVal val="0"/>
                                          </p:val>
                                        </p:tav>
                                      </p:tavLst>
                                    </p:anim>
                                    <p:animEffect transition="in" filter="fade">
                                      <p:cBhvr>
                                        <p:cTn id="10" dur="500"/>
                                        <p:tgtEl>
                                          <p:spTgt spid="2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wipe(left)">
                                      <p:cBhvr>
                                        <p:cTn id="14" dur="500"/>
                                        <p:tgtEl>
                                          <p:spTgt spid="48"/>
                                        </p:tgtEl>
                                      </p:cBhvr>
                                    </p:animEffect>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heel(1)">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anim calcmode="lin" valueType="num">
                                      <p:cBhvr>
                                        <p:cTn id="24" dur="500" fill="hold"/>
                                        <p:tgtEl>
                                          <p:spTgt spid="40"/>
                                        </p:tgtEl>
                                        <p:attrNameLst>
                                          <p:attrName>ppt_x</p:attrName>
                                        </p:attrNameLst>
                                      </p:cBhvr>
                                      <p:tavLst>
                                        <p:tav tm="0">
                                          <p:val>
                                            <p:strVal val="#ppt_x"/>
                                          </p:val>
                                        </p:tav>
                                        <p:tav tm="100000">
                                          <p:val>
                                            <p:strVal val="#ppt_x"/>
                                          </p:val>
                                        </p:tav>
                                      </p:tavLst>
                                    </p:anim>
                                    <p:anim calcmode="lin" valueType="num">
                                      <p:cBhvr>
                                        <p:cTn id="25" dur="5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grpId="0" nodeType="clickEffect">
                                  <p:stCondLst>
                                    <p:cond delay="0"/>
                                  </p:stCondLst>
                                  <p:iterate type="lt">
                                    <p:tmPct val="10000"/>
                                  </p:iterate>
                                  <p:childTnLst>
                                    <p:set>
                                      <p:cBhvr>
                                        <p:cTn id="29" dur="1" fill="hold">
                                          <p:stCondLst>
                                            <p:cond delay="0"/>
                                          </p:stCondLst>
                                        </p:cTn>
                                        <p:tgtEl>
                                          <p:spTgt spid="37"/>
                                        </p:tgtEl>
                                        <p:attrNameLst>
                                          <p:attrName>style.visibility</p:attrName>
                                        </p:attrNameLst>
                                      </p:cBhvr>
                                      <p:to>
                                        <p:strVal val="visible"/>
                                      </p:to>
                                    </p:set>
                                    <p:anim by="(-#ppt_w*2)" calcmode="lin" valueType="num">
                                      <p:cBhvr rctx="PPT">
                                        <p:cTn id="30" dur="250" autoRev="1" fill="hold">
                                          <p:stCondLst>
                                            <p:cond delay="0"/>
                                          </p:stCondLst>
                                        </p:cTn>
                                        <p:tgtEl>
                                          <p:spTgt spid="37"/>
                                        </p:tgtEl>
                                        <p:attrNameLst>
                                          <p:attrName>ppt_w</p:attrName>
                                        </p:attrNameLst>
                                      </p:cBhvr>
                                    </p:anim>
                                    <p:anim by="(#ppt_w*0.50)" calcmode="lin" valueType="num">
                                      <p:cBhvr>
                                        <p:cTn id="31" dur="250" decel="50000" autoRev="1" fill="hold">
                                          <p:stCondLst>
                                            <p:cond delay="0"/>
                                          </p:stCondLst>
                                        </p:cTn>
                                        <p:tgtEl>
                                          <p:spTgt spid="37"/>
                                        </p:tgtEl>
                                        <p:attrNameLst>
                                          <p:attrName>ppt_x</p:attrName>
                                        </p:attrNameLst>
                                      </p:cBhvr>
                                    </p:anim>
                                    <p:anim from="(-#ppt_h/2)" to="(#ppt_y)" calcmode="lin" valueType="num">
                                      <p:cBhvr>
                                        <p:cTn id="32" dur="500" fill="hold">
                                          <p:stCondLst>
                                            <p:cond delay="0"/>
                                          </p:stCondLst>
                                        </p:cTn>
                                        <p:tgtEl>
                                          <p:spTgt spid="37"/>
                                        </p:tgtEl>
                                        <p:attrNameLst>
                                          <p:attrName>ppt_y</p:attrName>
                                        </p:attrNameLst>
                                      </p:cBhvr>
                                    </p:anim>
                                    <p:animRot by="21600000">
                                      <p:cBhvr>
                                        <p:cTn id="33" dur="500" fill="hold">
                                          <p:stCondLst>
                                            <p:cond delay="0"/>
                                          </p:stCondLst>
                                        </p:cTn>
                                        <p:tgtEl>
                                          <p:spTgt spid="37"/>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500" fill="hold"/>
                                        <p:tgtEl>
                                          <p:spTgt spid="38"/>
                                        </p:tgtEl>
                                        <p:attrNameLst>
                                          <p:attrName>ppt_x</p:attrName>
                                        </p:attrNameLst>
                                      </p:cBhvr>
                                      <p:tavLst>
                                        <p:tav tm="0">
                                          <p:val>
                                            <p:strVal val="#ppt_x"/>
                                          </p:val>
                                        </p:tav>
                                        <p:tav tm="100000">
                                          <p:val>
                                            <p:strVal val="#ppt_x"/>
                                          </p:val>
                                        </p:tav>
                                      </p:tavLst>
                                    </p:anim>
                                    <p:anim calcmode="lin" valueType="num">
                                      <p:cBhvr additive="base">
                                        <p:cTn id="3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animBg="1"/>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1480721" y="701285"/>
            <a:ext cx="6648996" cy="1595455"/>
          </a:xfrm>
          <a:custGeom>
            <a:avLst/>
            <a:gdLst>
              <a:gd name="connsiteX0" fmla="*/ 0 w 9751861"/>
              <a:gd name="connsiteY0" fmla="*/ 0 h 2340000"/>
              <a:gd name="connsiteX1" fmla="*/ 8581861 w 9751861"/>
              <a:gd name="connsiteY1" fmla="*/ 0 h 2340000"/>
              <a:gd name="connsiteX2" fmla="*/ 9751861 w 9751861"/>
              <a:gd name="connsiteY2" fmla="*/ 1170000 h 2340000"/>
              <a:gd name="connsiteX3" fmla="*/ 8581861 w 9751861"/>
              <a:gd name="connsiteY3" fmla="*/ 2340000 h 2340000"/>
              <a:gd name="connsiteX4" fmla="*/ 40 w 9751861"/>
              <a:gd name="connsiteY4" fmla="*/ 2340000 h 2340000"/>
              <a:gd name="connsiteX5" fmla="*/ 106682 w 9751861"/>
              <a:gd name="connsiteY5" fmla="*/ 2334615 h 2340000"/>
              <a:gd name="connsiteX6" fmla="*/ 1157647 w 9751861"/>
              <a:gd name="connsiteY6" fmla="*/ 1170001 h 2340000"/>
              <a:gd name="connsiteX7" fmla="*/ 106682 w 9751861"/>
              <a:gd name="connsiteY7" fmla="*/ 5387 h 23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51861" h="2340000">
                <a:moveTo>
                  <a:pt x="0" y="0"/>
                </a:moveTo>
                <a:lnTo>
                  <a:pt x="8581861" y="0"/>
                </a:lnTo>
                <a:cubicBezTo>
                  <a:pt x="9228034" y="0"/>
                  <a:pt x="9751861" y="523827"/>
                  <a:pt x="9751861" y="1170000"/>
                </a:cubicBezTo>
                <a:cubicBezTo>
                  <a:pt x="9751861" y="1816173"/>
                  <a:pt x="9228034" y="2340000"/>
                  <a:pt x="8581861" y="2340000"/>
                </a:cubicBezTo>
                <a:lnTo>
                  <a:pt x="40" y="2340000"/>
                </a:lnTo>
                <a:lnTo>
                  <a:pt x="106682" y="2334615"/>
                </a:lnTo>
                <a:cubicBezTo>
                  <a:pt x="696994" y="2274666"/>
                  <a:pt x="1157647" y="1776130"/>
                  <a:pt x="1157647" y="1170001"/>
                </a:cubicBezTo>
                <a:cubicBezTo>
                  <a:pt x="1157647" y="563873"/>
                  <a:pt x="696994" y="65336"/>
                  <a:pt x="106682" y="5387"/>
                </a:cubicBezTo>
                <a:close/>
              </a:path>
            </a:pathLst>
          </a:custGeom>
          <a:solidFill>
            <a:srgbClr val="FF786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流程图: 联系 2"/>
          <p:cNvSpPr/>
          <p:nvPr/>
        </p:nvSpPr>
        <p:spPr>
          <a:xfrm>
            <a:off x="682546" y="701285"/>
            <a:ext cx="1596351" cy="1596351"/>
          </a:xfrm>
          <a:prstGeom prst="flowChartConnector">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endParaRPr>
          </a:p>
        </p:txBody>
      </p:sp>
      <p:sp>
        <p:nvSpPr>
          <p:cNvPr id="4" name="KSO_Shape"/>
          <p:cNvSpPr/>
          <p:nvPr/>
        </p:nvSpPr>
        <p:spPr>
          <a:xfrm>
            <a:off x="1145181" y="850029"/>
            <a:ext cx="671080" cy="1298864"/>
          </a:xfrm>
          <a:custGeom>
            <a:avLst/>
            <a:gdLst/>
            <a:ahLst/>
            <a:cxnLst/>
            <a:rect l="l" t="t" r="r" b="b"/>
            <a:pathLst>
              <a:path w="987290" h="1912712">
                <a:moveTo>
                  <a:pt x="287267" y="357754"/>
                </a:moveTo>
                <a:lnTo>
                  <a:pt x="696037" y="357754"/>
                </a:lnTo>
                <a:cubicBezTo>
                  <a:pt x="751531" y="357754"/>
                  <a:pt x="799531" y="389836"/>
                  <a:pt x="821308" y="437053"/>
                </a:cubicBezTo>
                <a:cubicBezTo>
                  <a:pt x="828839" y="444251"/>
                  <a:pt x="834170" y="453657"/>
                  <a:pt x="837118" y="464360"/>
                </a:cubicBezTo>
                <a:lnTo>
                  <a:pt x="984815" y="1000638"/>
                </a:lnTo>
                <a:cubicBezTo>
                  <a:pt x="994856" y="1037095"/>
                  <a:pt x="973441" y="1074789"/>
                  <a:pt x="936984" y="1084830"/>
                </a:cubicBezTo>
                <a:lnTo>
                  <a:pt x="936986" y="1084831"/>
                </a:lnTo>
                <a:cubicBezTo>
                  <a:pt x="901976" y="1094473"/>
                  <a:pt x="865826" y="1075107"/>
                  <a:pt x="854828" y="1041024"/>
                </a:cubicBezTo>
                <a:lnTo>
                  <a:pt x="726065" y="573497"/>
                </a:lnTo>
                <a:cubicBezTo>
                  <a:pt x="721080" y="555394"/>
                  <a:pt x="702362" y="544760"/>
                  <a:pt x="684259" y="549746"/>
                </a:cubicBezTo>
                <a:cubicBezTo>
                  <a:pt x="666156" y="554732"/>
                  <a:pt x="655522" y="573449"/>
                  <a:pt x="660508" y="591552"/>
                </a:cubicBezTo>
                <a:lnTo>
                  <a:pt x="852387" y="1288247"/>
                </a:lnTo>
                <a:lnTo>
                  <a:pt x="863126" y="1336447"/>
                </a:lnTo>
                <a:lnTo>
                  <a:pt x="679772" y="1336447"/>
                </a:lnTo>
                <a:lnTo>
                  <a:pt x="679772" y="1834130"/>
                </a:lnTo>
                <a:cubicBezTo>
                  <a:pt x="679772" y="1877529"/>
                  <a:pt x="644590" y="1912711"/>
                  <a:pt x="601191" y="1912711"/>
                </a:cubicBezTo>
                <a:cubicBezTo>
                  <a:pt x="557792" y="1912711"/>
                  <a:pt x="522610" y="1877529"/>
                  <a:pt x="522610" y="1834130"/>
                </a:cubicBezTo>
                <a:lnTo>
                  <a:pt x="522610" y="1336447"/>
                </a:lnTo>
                <a:lnTo>
                  <a:pt x="467841" y="1336447"/>
                </a:lnTo>
                <a:cubicBezTo>
                  <a:pt x="467841" y="1502738"/>
                  <a:pt x="467840" y="1669030"/>
                  <a:pt x="467840" y="1835321"/>
                </a:cubicBezTo>
                <a:cubicBezTo>
                  <a:pt x="467840" y="1878063"/>
                  <a:pt x="433191" y="1912712"/>
                  <a:pt x="390449" y="1912712"/>
                </a:cubicBezTo>
                <a:lnTo>
                  <a:pt x="390450" y="1912711"/>
                </a:lnTo>
                <a:cubicBezTo>
                  <a:pt x="347708" y="1912711"/>
                  <a:pt x="313059" y="1878062"/>
                  <a:pt x="313059" y="1835320"/>
                </a:cubicBezTo>
                <a:lnTo>
                  <a:pt x="313059" y="1336447"/>
                </a:lnTo>
                <a:lnTo>
                  <a:pt x="122692" y="1336447"/>
                </a:lnTo>
                <a:lnTo>
                  <a:pt x="327846" y="591552"/>
                </a:lnTo>
                <a:cubicBezTo>
                  <a:pt x="332832" y="573449"/>
                  <a:pt x="322198" y="554732"/>
                  <a:pt x="304095" y="549746"/>
                </a:cubicBezTo>
                <a:cubicBezTo>
                  <a:pt x="285992" y="544760"/>
                  <a:pt x="267275" y="555394"/>
                  <a:pt x="262289" y="573497"/>
                </a:cubicBezTo>
                <a:lnTo>
                  <a:pt x="176423" y="885270"/>
                </a:lnTo>
                <a:lnTo>
                  <a:pt x="176320" y="885144"/>
                </a:lnTo>
                <a:cubicBezTo>
                  <a:pt x="162379" y="935763"/>
                  <a:pt x="148437" y="986382"/>
                  <a:pt x="134496" y="1037001"/>
                </a:cubicBezTo>
                <a:cubicBezTo>
                  <a:pt x="124456" y="1073457"/>
                  <a:pt x="86761" y="1094872"/>
                  <a:pt x="50304" y="1084832"/>
                </a:cubicBezTo>
                <a:lnTo>
                  <a:pt x="50306" y="1084831"/>
                </a:lnTo>
                <a:cubicBezTo>
                  <a:pt x="13849" y="1074790"/>
                  <a:pt x="-7566" y="1037096"/>
                  <a:pt x="2475" y="1000639"/>
                </a:cubicBezTo>
                <a:lnTo>
                  <a:pt x="150173" y="464361"/>
                </a:lnTo>
                <a:lnTo>
                  <a:pt x="155370" y="454078"/>
                </a:lnTo>
                <a:cubicBezTo>
                  <a:pt x="172562" y="397845"/>
                  <a:pt x="225232" y="357754"/>
                  <a:pt x="287267" y="357754"/>
                </a:cubicBezTo>
                <a:close/>
                <a:moveTo>
                  <a:pt x="494320" y="0"/>
                </a:moveTo>
                <a:cubicBezTo>
                  <a:pt x="581276" y="0"/>
                  <a:pt x="651767" y="70491"/>
                  <a:pt x="651767" y="157447"/>
                </a:cubicBezTo>
                <a:cubicBezTo>
                  <a:pt x="651767" y="244403"/>
                  <a:pt x="581276" y="314894"/>
                  <a:pt x="494320" y="314894"/>
                </a:cubicBezTo>
                <a:cubicBezTo>
                  <a:pt x="407364" y="314894"/>
                  <a:pt x="336873" y="244403"/>
                  <a:pt x="336873" y="157447"/>
                </a:cubicBezTo>
                <a:cubicBezTo>
                  <a:pt x="336873" y="70491"/>
                  <a:pt x="407364" y="0"/>
                  <a:pt x="494320" y="0"/>
                </a:cubicBezTo>
                <a:close/>
              </a:path>
            </a:pathLst>
          </a:custGeom>
          <a:solidFill>
            <a:srgbClr val="FF786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5" name="任意多边形 4"/>
          <p:cNvSpPr/>
          <p:nvPr/>
        </p:nvSpPr>
        <p:spPr>
          <a:xfrm>
            <a:off x="1576637" y="2902995"/>
            <a:ext cx="6648996" cy="1595455"/>
          </a:xfrm>
          <a:custGeom>
            <a:avLst/>
            <a:gdLst>
              <a:gd name="connsiteX0" fmla="*/ 0 w 9751861"/>
              <a:gd name="connsiteY0" fmla="*/ 0 h 2340000"/>
              <a:gd name="connsiteX1" fmla="*/ 8581861 w 9751861"/>
              <a:gd name="connsiteY1" fmla="*/ 0 h 2340000"/>
              <a:gd name="connsiteX2" fmla="*/ 9751861 w 9751861"/>
              <a:gd name="connsiteY2" fmla="*/ 1170000 h 2340000"/>
              <a:gd name="connsiteX3" fmla="*/ 8581861 w 9751861"/>
              <a:gd name="connsiteY3" fmla="*/ 2340000 h 2340000"/>
              <a:gd name="connsiteX4" fmla="*/ 40 w 9751861"/>
              <a:gd name="connsiteY4" fmla="*/ 2340000 h 2340000"/>
              <a:gd name="connsiteX5" fmla="*/ 106682 w 9751861"/>
              <a:gd name="connsiteY5" fmla="*/ 2334615 h 2340000"/>
              <a:gd name="connsiteX6" fmla="*/ 1157647 w 9751861"/>
              <a:gd name="connsiteY6" fmla="*/ 1170001 h 2340000"/>
              <a:gd name="connsiteX7" fmla="*/ 106682 w 9751861"/>
              <a:gd name="connsiteY7" fmla="*/ 5387 h 23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51861" h="2340000">
                <a:moveTo>
                  <a:pt x="0" y="0"/>
                </a:moveTo>
                <a:lnTo>
                  <a:pt x="8581861" y="0"/>
                </a:lnTo>
                <a:cubicBezTo>
                  <a:pt x="9228034" y="0"/>
                  <a:pt x="9751861" y="523827"/>
                  <a:pt x="9751861" y="1170000"/>
                </a:cubicBezTo>
                <a:cubicBezTo>
                  <a:pt x="9751861" y="1816173"/>
                  <a:pt x="9228034" y="2340000"/>
                  <a:pt x="8581861" y="2340000"/>
                </a:cubicBezTo>
                <a:lnTo>
                  <a:pt x="40" y="2340000"/>
                </a:lnTo>
                <a:lnTo>
                  <a:pt x="106682" y="2334615"/>
                </a:lnTo>
                <a:cubicBezTo>
                  <a:pt x="696994" y="2274666"/>
                  <a:pt x="1157647" y="1776130"/>
                  <a:pt x="1157647" y="1170001"/>
                </a:cubicBezTo>
                <a:cubicBezTo>
                  <a:pt x="1157647" y="563873"/>
                  <a:pt x="696994" y="65336"/>
                  <a:pt x="106682" y="5387"/>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流程图: 联系 5"/>
          <p:cNvSpPr/>
          <p:nvPr/>
        </p:nvSpPr>
        <p:spPr>
          <a:xfrm>
            <a:off x="778461" y="2902996"/>
            <a:ext cx="1596351" cy="1596351"/>
          </a:xfrm>
          <a:prstGeom prst="flowChartConnector">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endParaRPr>
          </a:p>
        </p:txBody>
      </p:sp>
      <p:sp>
        <p:nvSpPr>
          <p:cNvPr id="7" name="KSO_Shape"/>
          <p:cNvSpPr/>
          <p:nvPr/>
        </p:nvSpPr>
        <p:spPr>
          <a:xfrm>
            <a:off x="1314699" y="3051739"/>
            <a:ext cx="523875" cy="1298864"/>
          </a:xfrm>
          <a:custGeom>
            <a:avLst/>
            <a:gdLst/>
            <a:ahLst/>
            <a:cxnLst/>
            <a:rect l="l" t="t" r="r" b="b"/>
            <a:pathLst>
              <a:path w="771525" h="1912713">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cxnSp>
        <p:nvCxnSpPr>
          <p:cNvPr id="8" name="直接连接符 7"/>
          <p:cNvCxnSpPr/>
          <p:nvPr/>
        </p:nvCxnSpPr>
        <p:spPr>
          <a:xfrm>
            <a:off x="6514272" y="1049950"/>
            <a:ext cx="0" cy="91556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514272" y="3364534"/>
            <a:ext cx="0" cy="91556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 name="文本框 20"/>
          <p:cNvSpPr txBox="1"/>
          <p:nvPr/>
        </p:nvSpPr>
        <p:spPr>
          <a:xfrm>
            <a:off x="2608208" y="1103774"/>
            <a:ext cx="946835" cy="807913"/>
          </a:xfrm>
          <a:prstGeom prst="rect">
            <a:avLst/>
          </a:prstGeom>
          <a:noFill/>
        </p:spPr>
        <p:txBody>
          <a:bodyPr wrap="square" lIns="68580" tIns="34290" rIns="68580" bIns="34290"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添加标题</a:t>
            </a:r>
          </a:p>
        </p:txBody>
      </p:sp>
      <p:sp>
        <p:nvSpPr>
          <p:cNvPr id="12" name="TextBox 4"/>
          <p:cNvSpPr txBox="1">
            <a:spLocks noChangeArrowheads="1"/>
          </p:cNvSpPr>
          <p:nvPr/>
        </p:nvSpPr>
        <p:spPr bwMode="auto">
          <a:xfrm>
            <a:off x="3555043" y="986942"/>
            <a:ext cx="2677619"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点击添加文字说明点击添加文字说明点击添加文字说明点击添加文字说明点击添加文字说明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p:txBody>
      </p:sp>
      <p:sp>
        <p:nvSpPr>
          <p:cNvPr id="13" name="文本框 22"/>
          <p:cNvSpPr txBox="1"/>
          <p:nvPr/>
        </p:nvSpPr>
        <p:spPr>
          <a:xfrm>
            <a:off x="6640576" y="1027053"/>
            <a:ext cx="1260604" cy="992579"/>
          </a:xfrm>
          <a:prstGeom prst="rect">
            <a:avLst/>
          </a:prstGeom>
          <a:noFill/>
        </p:spPr>
        <p:txBody>
          <a:bodyPr wrap="square" lIns="68580" tIns="34290" rIns="68580" bIns="34290" rtlCol="0">
            <a:spAutoFit/>
          </a:bodyPr>
          <a:lstStyle/>
          <a:p>
            <a:pPr algn="ctr"/>
            <a:r>
              <a:rPr lang="en-US" altLang="zh-CN" sz="6000" dirty="0">
                <a:solidFill>
                  <a:schemeClr val="bg1"/>
                </a:solidFill>
                <a:latin typeface="Bodoni MT Poster Compressed" pitchFamily="18" charset="0"/>
                <a:ea typeface="微软雅黑" panose="020B0503020204020204" pitchFamily="34" charset="-122"/>
              </a:rPr>
              <a:t>95%</a:t>
            </a:r>
            <a:endParaRPr lang="zh-CN" altLang="en-US" sz="6000" dirty="0">
              <a:solidFill>
                <a:schemeClr val="bg1"/>
              </a:solidFill>
              <a:latin typeface="Bodoni MT Poster Compressed" pitchFamily="18" charset="0"/>
              <a:ea typeface="微软雅黑" panose="020B0503020204020204" pitchFamily="34" charset="-122"/>
            </a:endParaRPr>
          </a:p>
        </p:txBody>
      </p:sp>
      <p:sp>
        <p:nvSpPr>
          <p:cNvPr id="14" name="文本框 23"/>
          <p:cNvSpPr txBox="1"/>
          <p:nvPr/>
        </p:nvSpPr>
        <p:spPr>
          <a:xfrm>
            <a:off x="6640576" y="3273398"/>
            <a:ext cx="1260604" cy="992579"/>
          </a:xfrm>
          <a:prstGeom prst="rect">
            <a:avLst/>
          </a:prstGeom>
          <a:noFill/>
        </p:spPr>
        <p:txBody>
          <a:bodyPr wrap="square" lIns="68580" tIns="34290" rIns="68580" bIns="34290" rtlCol="0">
            <a:spAutoFit/>
          </a:bodyPr>
          <a:lstStyle/>
          <a:p>
            <a:pPr algn="ctr"/>
            <a:r>
              <a:rPr lang="en-US" altLang="zh-CN" sz="6000" dirty="0">
                <a:solidFill>
                  <a:schemeClr val="bg1"/>
                </a:solidFill>
                <a:latin typeface="Bodoni MT Poster Compressed" pitchFamily="18" charset="0"/>
                <a:ea typeface="微软雅黑" panose="020B0503020204020204" pitchFamily="34" charset="-122"/>
              </a:rPr>
              <a:t>75%</a:t>
            </a:r>
            <a:endParaRPr lang="zh-CN" altLang="en-US" sz="6000" dirty="0">
              <a:solidFill>
                <a:schemeClr val="bg1"/>
              </a:solidFill>
              <a:latin typeface="Bodoni MT Poster Compressed" pitchFamily="18" charset="0"/>
              <a:ea typeface="微软雅黑" panose="020B0503020204020204" pitchFamily="34" charset="-122"/>
            </a:endParaRPr>
          </a:p>
        </p:txBody>
      </p:sp>
      <p:sp>
        <p:nvSpPr>
          <p:cNvPr id="16" name="文本框 20"/>
          <p:cNvSpPr txBox="1"/>
          <p:nvPr/>
        </p:nvSpPr>
        <p:spPr>
          <a:xfrm>
            <a:off x="2608208" y="3298630"/>
            <a:ext cx="946835" cy="807913"/>
          </a:xfrm>
          <a:prstGeom prst="rect">
            <a:avLst/>
          </a:prstGeom>
          <a:noFill/>
        </p:spPr>
        <p:txBody>
          <a:bodyPr wrap="square" lIns="68580" tIns="34290" rIns="68580" bIns="34290"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添加标题</a:t>
            </a:r>
          </a:p>
        </p:txBody>
      </p:sp>
      <p:sp>
        <p:nvSpPr>
          <p:cNvPr id="17" name="TextBox 4"/>
          <p:cNvSpPr txBox="1">
            <a:spLocks noChangeArrowheads="1"/>
          </p:cNvSpPr>
          <p:nvPr/>
        </p:nvSpPr>
        <p:spPr bwMode="auto">
          <a:xfrm>
            <a:off x="3555043" y="3181798"/>
            <a:ext cx="2677619"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lnSpc>
                <a:spcPct val="150000"/>
              </a:lnSpc>
            </a:pPr>
            <a:r>
              <a:rPr lang="zh-CN" altLang="en-US" sz="1400" dirty="0">
                <a:solidFill>
                  <a:schemeClr val="bg1"/>
                </a:solidFill>
                <a:latin typeface="Franklin Gothic Book" panose="020B0503020102020204" pitchFamily="34" charset="0"/>
                <a:ea typeface="微软雅黑" panose="020B0503020204020204" pitchFamily="34" charset="-122"/>
              </a:rPr>
              <a:t>点击添加文字说明点击添加文字说明点击添加文字说明点击添加文字说明点击添加文字说明</a:t>
            </a:r>
            <a:endParaRPr lang="en-US" altLang="zh-CN" sz="1400" dirty="0">
              <a:solidFill>
                <a:schemeClr val="bg1"/>
              </a:solidFill>
              <a:latin typeface="Franklin Gothic Book" panose="020B0503020102020204" pitchFamily="34" charset="0"/>
              <a:ea typeface="微软雅黑" panose="020B0503020204020204" pitchFamily="34" charset="-122"/>
            </a:endParaRPr>
          </a:p>
        </p:txBody>
      </p:sp>
      <p:sp>
        <p:nvSpPr>
          <p:cNvPr id="18" name="矩形 17"/>
          <p:cNvSpPr/>
          <p:nvPr/>
        </p:nvSpPr>
        <p:spPr>
          <a:xfrm>
            <a:off x="0" y="65051"/>
            <a:ext cx="2878844" cy="434989"/>
          </a:xfrm>
          <a:prstGeom prst="rect">
            <a:avLst/>
          </a:prstGeom>
          <a:effectLst/>
        </p:spPr>
        <p:txBody>
          <a:bodyPr wrap="square" lIns="65023" tIns="32511" rIns="65023" bIns="32511">
            <a:spAutoFit/>
          </a:bodyPr>
          <a:lstStyle/>
          <a:p>
            <a:pPr algn="ctr" fontAlgn="auto">
              <a:spcBef>
                <a:spcPts val="0"/>
              </a:spcBef>
              <a:spcAft>
                <a:spcPts val="0"/>
              </a:spcAft>
              <a:defRPr/>
            </a:pPr>
            <a:r>
              <a:rPr lang="zh-CN" altLang="en-US" sz="2400" dirty="0">
                <a:latin typeface="Franklin Gothic Medium" panose="020B0603020102020204" pitchFamily="34" charset="0"/>
                <a:ea typeface="微软雅黑" panose="020B0503020204020204" pitchFamily="34" charset="-122"/>
              </a:rPr>
              <a:t>点击此处输入标题</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ppt_x"/>
                                          </p:val>
                                        </p:tav>
                                        <p:tav tm="100000">
                                          <p:val>
                                            <p:strVal val="#ppt_x"/>
                                          </p:val>
                                        </p:tav>
                                      </p:tavLst>
                                    </p:anim>
                                    <p:anim calcmode="lin" valueType="num">
                                      <p:cBhvr additive="base">
                                        <p:cTn id="7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56" presetClass="entr" presetSubtype="0" fill="hold" grpId="0" nodeType="clickEffect">
                                  <p:stCondLst>
                                    <p:cond delay="0"/>
                                  </p:stCondLst>
                                  <p:iterate type="lt">
                                    <p:tmPct val="10000"/>
                                  </p:iterate>
                                  <p:childTnLst>
                                    <p:set>
                                      <p:cBhvr>
                                        <p:cTn id="77" dur="1" fill="hold">
                                          <p:stCondLst>
                                            <p:cond delay="0"/>
                                          </p:stCondLst>
                                        </p:cTn>
                                        <p:tgtEl>
                                          <p:spTgt spid="18"/>
                                        </p:tgtEl>
                                        <p:attrNameLst>
                                          <p:attrName>style.visibility</p:attrName>
                                        </p:attrNameLst>
                                      </p:cBhvr>
                                      <p:to>
                                        <p:strVal val="visible"/>
                                      </p:to>
                                    </p:set>
                                    <p:anim by="(-#ppt_w*2)" calcmode="lin" valueType="num">
                                      <p:cBhvr rctx="PPT">
                                        <p:cTn id="78" dur="250" autoRev="1" fill="hold">
                                          <p:stCondLst>
                                            <p:cond delay="0"/>
                                          </p:stCondLst>
                                        </p:cTn>
                                        <p:tgtEl>
                                          <p:spTgt spid="18"/>
                                        </p:tgtEl>
                                        <p:attrNameLst>
                                          <p:attrName>ppt_w</p:attrName>
                                        </p:attrNameLst>
                                      </p:cBhvr>
                                    </p:anim>
                                    <p:anim by="(#ppt_w*0.50)" calcmode="lin" valueType="num">
                                      <p:cBhvr>
                                        <p:cTn id="79" dur="250" decel="50000" autoRev="1" fill="hold">
                                          <p:stCondLst>
                                            <p:cond delay="0"/>
                                          </p:stCondLst>
                                        </p:cTn>
                                        <p:tgtEl>
                                          <p:spTgt spid="18"/>
                                        </p:tgtEl>
                                        <p:attrNameLst>
                                          <p:attrName>ppt_x</p:attrName>
                                        </p:attrNameLst>
                                      </p:cBhvr>
                                    </p:anim>
                                    <p:anim from="(-#ppt_h/2)" to="(#ppt_y)" calcmode="lin" valueType="num">
                                      <p:cBhvr>
                                        <p:cTn id="80" dur="500" fill="hold">
                                          <p:stCondLst>
                                            <p:cond delay="0"/>
                                          </p:stCondLst>
                                        </p:cTn>
                                        <p:tgtEl>
                                          <p:spTgt spid="18"/>
                                        </p:tgtEl>
                                        <p:attrNameLst>
                                          <p:attrName>ppt_y</p:attrName>
                                        </p:attrNameLst>
                                      </p:cBhvr>
                                    </p:anim>
                                    <p:animRot by="21600000">
                                      <p:cBhvr>
                                        <p:cTn id="81" dur="500" fill="hold">
                                          <p:stCondLst>
                                            <p:cond delay="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11" grpId="0"/>
      <p:bldP spid="12" grpId="0"/>
      <p:bldP spid="13" grpId="0"/>
      <p:bldP spid="14"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p:cNvSpPr/>
          <p:nvPr/>
        </p:nvSpPr>
        <p:spPr bwMode="auto">
          <a:xfrm>
            <a:off x="939404" y="863954"/>
            <a:ext cx="2047875" cy="2047875"/>
          </a:xfrm>
          <a:custGeom>
            <a:avLst/>
            <a:gdLst>
              <a:gd name="T0" fmla="*/ 189421552 w 19679"/>
              <a:gd name="T1" fmla="*/ 207922739 h 19679"/>
              <a:gd name="T2" fmla="*/ 189421552 w 19679"/>
              <a:gd name="T3" fmla="*/ 207922739 h 19679"/>
              <a:gd name="T4" fmla="*/ 189421552 w 19679"/>
              <a:gd name="T5" fmla="*/ 207922739 h 19679"/>
              <a:gd name="T6" fmla="*/ 189421552 w 19679"/>
              <a:gd name="T7" fmla="*/ 207922739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chemeClr val="bg1">
              <a:lumMod val="95000"/>
            </a:schemeClr>
          </a:solidFill>
          <a:ln w="3175">
            <a:solidFill>
              <a:schemeClr val="tx1"/>
            </a:solidFill>
            <a:round/>
          </a:ln>
          <a:effectLst/>
        </p:spPr>
        <p:txBody>
          <a:bodyPr wrap="none" lIns="68580" tIns="34290" rIns="68580" bIns="34290" anchor="ctr"/>
          <a:lstStyle/>
          <a:p>
            <a:pPr eaLnBrk="1" hangingPunct="1">
              <a:defRPr/>
            </a:pPr>
            <a:endParaRPr lang="zh-CN" altLang="en-US" i="1">
              <a:latin typeface="微软雅黑" panose="020B0503020204020204" pitchFamily="34" charset="-122"/>
              <a:ea typeface="微软雅黑" panose="020B0503020204020204" pitchFamily="34" charset="-122"/>
            </a:endParaRPr>
          </a:p>
        </p:txBody>
      </p:sp>
      <p:sp>
        <p:nvSpPr>
          <p:cNvPr id="4" name="AutoShape 6"/>
          <p:cNvSpPr/>
          <p:nvPr/>
        </p:nvSpPr>
        <p:spPr bwMode="auto">
          <a:xfrm>
            <a:off x="1015604" y="1818835"/>
            <a:ext cx="1895475" cy="101679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576" y="540"/>
                </a:moveTo>
                <a:cubicBezTo>
                  <a:pt x="17588" y="844"/>
                  <a:pt x="17594" y="1150"/>
                  <a:pt x="17594" y="1456"/>
                </a:cubicBezTo>
                <a:cubicBezTo>
                  <a:pt x="17594" y="8454"/>
                  <a:pt x="14552" y="14128"/>
                  <a:pt x="10800" y="14128"/>
                </a:cubicBezTo>
                <a:cubicBezTo>
                  <a:pt x="7046" y="14128"/>
                  <a:pt x="4005" y="8454"/>
                  <a:pt x="4005" y="1456"/>
                </a:cubicBezTo>
                <a:cubicBezTo>
                  <a:pt x="4005" y="1150"/>
                  <a:pt x="4010" y="844"/>
                  <a:pt x="4022" y="540"/>
                </a:cubicBezTo>
                <a:lnTo>
                  <a:pt x="27" y="0"/>
                </a:lnTo>
                <a:cubicBezTo>
                  <a:pt x="8" y="484"/>
                  <a:pt x="0" y="969"/>
                  <a:pt x="0" y="1456"/>
                </a:cubicBezTo>
                <a:cubicBezTo>
                  <a:pt x="0" y="12580"/>
                  <a:pt x="4834" y="21599"/>
                  <a:pt x="10800" y="21599"/>
                </a:cubicBezTo>
                <a:cubicBezTo>
                  <a:pt x="16764" y="21599"/>
                  <a:pt x="21600" y="12580"/>
                  <a:pt x="21600" y="1456"/>
                </a:cubicBezTo>
                <a:cubicBezTo>
                  <a:pt x="21600" y="969"/>
                  <a:pt x="21590" y="484"/>
                  <a:pt x="21571" y="0"/>
                </a:cubicBezTo>
                <a:lnTo>
                  <a:pt x="17576" y="540"/>
                </a:lnTo>
                <a:close/>
              </a:path>
            </a:pathLst>
          </a:custGeom>
          <a:solidFill>
            <a:srgbClr val="0070C0"/>
          </a:solidFill>
          <a:ln>
            <a:noFill/>
          </a:ln>
        </p:spPr>
        <p:txBody>
          <a:bodyPr lIns="0" tIns="0" rIns="0" bIns="0" anchor="ctr"/>
          <a:lstStyle/>
          <a:p>
            <a:endParaRPr lang="zh-CN" altLang="en-US"/>
          </a:p>
        </p:txBody>
      </p:sp>
      <p:sp>
        <p:nvSpPr>
          <p:cNvPr id="5" name="AutoShape 8"/>
          <p:cNvSpPr/>
          <p:nvPr/>
        </p:nvSpPr>
        <p:spPr bwMode="auto">
          <a:xfrm>
            <a:off x="3548505" y="863954"/>
            <a:ext cx="2047875" cy="2047875"/>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2F2F2"/>
          </a:solidFill>
          <a:ln w="3175">
            <a:solidFill>
              <a:schemeClr val="tx1"/>
            </a:solidFill>
            <a:round/>
          </a:ln>
        </p:spPr>
        <p:txBody>
          <a:bodyPr wrap="none" lIns="68580" tIns="34290" rIns="68580" bIns="34290" anchor="ctr"/>
          <a:lstStyle/>
          <a:p>
            <a:endParaRPr lang="zh-CN" altLang="en-US"/>
          </a:p>
        </p:txBody>
      </p:sp>
      <p:sp>
        <p:nvSpPr>
          <p:cNvPr id="6" name="AutoShape 10"/>
          <p:cNvSpPr/>
          <p:nvPr/>
        </p:nvSpPr>
        <p:spPr bwMode="auto">
          <a:xfrm>
            <a:off x="3624705" y="1138988"/>
            <a:ext cx="1895475" cy="1696641"/>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965" y="3543"/>
                </a:moveTo>
                <a:cubicBezTo>
                  <a:pt x="16617" y="4979"/>
                  <a:pt x="17584" y="7188"/>
                  <a:pt x="17584" y="9528"/>
                </a:cubicBezTo>
                <a:cubicBezTo>
                  <a:pt x="17584" y="13715"/>
                  <a:pt x="14546" y="17111"/>
                  <a:pt x="10800" y="17111"/>
                </a:cubicBezTo>
                <a:cubicBezTo>
                  <a:pt x="7052" y="17111"/>
                  <a:pt x="4015" y="13715"/>
                  <a:pt x="4015" y="9528"/>
                </a:cubicBezTo>
                <a:cubicBezTo>
                  <a:pt x="4015" y="7188"/>
                  <a:pt x="4981" y="4979"/>
                  <a:pt x="6633" y="3543"/>
                </a:cubicBezTo>
                <a:lnTo>
                  <a:pt x="4167" y="0"/>
                </a:lnTo>
                <a:cubicBezTo>
                  <a:pt x="1537" y="2286"/>
                  <a:pt x="0" y="5803"/>
                  <a:pt x="0" y="9528"/>
                </a:cubicBezTo>
                <a:cubicBezTo>
                  <a:pt x="0" y="16194"/>
                  <a:pt x="4834" y="21600"/>
                  <a:pt x="10800" y="21600"/>
                </a:cubicBezTo>
                <a:cubicBezTo>
                  <a:pt x="16764" y="21600"/>
                  <a:pt x="21600" y="16194"/>
                  <a:pt x="21600" y="9528"/>
                </a:cubicBezTo>
                <a:cubicBezTo>
                  <a:pt x="21600" y="5803"/>
                  <a:pt x="20061" y="2286"/>
                  <a:pt x="17431" y="0"/>
                </a:cubicBezTo>
                <a:lnTo>
                  <a:pt x="14965" y="3543"/>
                </a:lnTo>
                <a:close/>
              </a:path>
            </a:pathLst>
          </a:cu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6600" b="1">
              <a:latin typeface="微软雅黑" panose="020B0503020204020204" pitchFamily="34" charset="-122"/>
              <a:ea typeface="微软雅黑" panose="020B0503020204020204" pitchFamily="34" charset="-122"/>
            </a:endParaRPr>
          </a:p>
        </p:txBody>
      </p:sp>
      <p:sp>
        <p:nvSpPr>
          <p:cNvPr id="7" name="AutoShape 12"/>
          <p:cNvSpPr/>
          <p:nvPr/>
        </p:nvSpPr>
        <p:spPr bwMode="auto">
          <a:xfrm>
            <a:off x="6157606" y="863954"/>
            <a:ext cx="2047875" cy="2047875"/>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2F2F2"/>
          </a:solidFill>
          <a:ln w="3175">
            <a:solidFill>
              <a:schemeClr val="tx1"/>
            </a:solidFill>
            <a:round/>
          </a:ln>
        </p:spPr>
        <p:txBody>
          <a:bodyPr wrap="none" lIns="68580" tIns="34290" rIns="68580" bIns="34290" anchor="ctr"/>
          <a:lstStyle/>
          <a:p>
            <a:endParaRPr lang="zh-CN" altLang="en-US"/>
          </a:p>
        </p:txBody>
      </p:sp>
      <p:sp>
        <p:nvSpPr>
          <p:cNvPr id="8" name="AutoShape 14"/>
          <p:cNvSpPr/>
          <p:nvPr/>
        </p:nvSpPr>
        <p:spPr bwMode="auto">
          <a:xfrm>
            <a:off x="6313577" y="2101013"/>
            <a:ext cx="1734741" cy="73461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855" y="0"/>
                </a:moveTo>
                <a:cubicBezTo>
                  <a:pt x="15800" y="5682"/>
                  <a:pt x="13425" y="9351"/>
                  <a:pt x="10800" y="9351"/>
                </a:cubicBezTo>
                <a:cubicBezTo>
                  <a:pt x="8174" y="9351"/>
                  <a:pt x="5799" y="5682"/>
                  <a:pt x="4744" y="0"/>
                </a:cubicBezTo>
                <a:lnTo>
                  <a:pt x="0" y="4926"/>
                </a:lnTo>
                <a:cubicBezTo>
                  <a:pt x="1881" y="15057"/>
                  <a:pt x="6119" y="21599"/>
                  <a:pt x="10800" y="21599"/>
                </a:cubicBezTo>
                <a:cubicBezTo>
                  <a:pt x="15480" y="21599"/>
                  <a:pt x="19718" y="15057"/>
                  <a:pt x="21599" y="4926"/>
                </a:cubicBezTo>
                <a:lnTo>
                  <a:pt x="16855" y="0"/>
                </a:lnTo>
                <a:close/>
              </a:path>
            </a:pathLst>
          </a:custGeom>
          <a:solidFill>
            <a:srgbClr val="EA5322"/>
          </a:solidFill>
          <a:ln>
            <a:noFill/>
          </a:ln>
        </p:spPr>
        <p:txBody>
          <a:bodyPr lIns="0" tIns="0" rIns="0" bIns="0" anchor="ctr"/>
          <a:lstStyle/>
          <a:p>
            <a:endParaRPr lang="zh-CN" altLang="en-US"/>
          </a:p>
        </p:txBody>
      </p:sp>
      <p:grpSp>
        <p:nvGrpSpPr>
          <p:cNvPr id="10" name="Group 14"/>
          <p:cNvGrpSpPr>
            <a:grpSpLocks noChangeAspect="1"/>
          </p:cNvGrpSpPr>
          <p:nvPr/>
        </p:nvGrpSpPr>
        <p:grpSpPr bwMode="auto">
          <a:xfrm>
            <a:off x="4147577" y="1420309"/>
            <a:ext cx="758428" cy="848916"/>
            <a:chOff x="4895" y="507"/>
            <a:chExt cx="637" cy="713"/>
          </a:xfrm>
          <a:solidFill>
            <a:srgbClr val="FCC818"/>
          </a:solidFill>
        </p:grpSpPr>
        <p:sp>
          <p:nvSpPr>
            <p:cNvPr id="11" name="Freeform 15"/>
            <p:cNvSpPr/>
            <p:nvPr/>
          </p:nvSpPr>
          <p:spPr bwMode="auto">
            <a:xfrm>
              <a:off x="5027" y="507"/>
              <a:ext cx="505" cy="452"/>
            </a:xfrm>
            <a:custGeom>
              <a:avLst/>
              <a:gdLst>
                <a:gd name="T0" fmla="*/ 376 w 376"/>
                <a:gd name="T1" fmla="*/ 0 h 336"/>
                <a:gd name="T2" fmla="*/ 213 w 376"/>
                <a:gd name="T3" fmla="*/ 37 h 336"/>
                <a:gd name="T4" fmla="*/ 202 w 376"/>
                <a:gd name="T5" fmla="*/ 99 h 336"/>
                <a:gd name="T6" fmla="*/ 202 w 376"/>
                <a:gd name="T7" fmla="*/ 40 h 336"/>
                <a:gd name="T8" fmla="*/ 112 w 376"/>
                <a:gd name="T9" fmla="*/ 94 h 336"/>
                <a:gd name="T10" fmla="*/ 111 w 376"/>
                <a:gd name="T11" fmla="*/ 160 h 336"/>
                <a:gd name="T12" fmla="*/ 102 w 376"/>
                <a:gd name="T13" fmla="*/ 101 h 336"/>
                <a:gd name="T14" fmla="*/ 15 w 376"/>
                <a:gd name="T15" fmla="*/ 321 h 336"/>
                <a:gd name="T16" fmla="*/ 290 w 376"/>
                <a:gd name="T17" fmla="*/ 67 h 336"/>
                <a:gd name="T18" fmla="*/ 13 w 376"/>
                <a:gd name="T19" fmla="*/ 332 h 336"/>
                <a:gd name="T20" fmla="*/ 289 w 376"/>
                <a:gd name="T21" fmla="*/ 223 h 336"/>
                <a:gd name="T22" fmla="*/ 189 w 376"/>
                <a:gd name="T23" fmla="*/ 205 h 336"/>
                <a:gd name="T24" fmla="*/ 295 w 376"/>
                <a:gd name="T25" fmla="*/ 214 h 336"/>
                <a:gd name="T26" fmla="*/ 344 w 376"/>
                <a:gd name="T27" fmla="*/ 131 h 336"/>
                <a:gd name="T28" fmla="*/ 255 w 376"/>
                <a:gd name="T29" fmla="*/ 142 h 336"/>
                <a:gd name="T30" fmla="*/ 347 w 376"/>
                <a:gd name="T31" fmla="*/ 120 h 336"/>
                <a:gd name="T32" fmla="*/ 376 w 376"/>
                <a:gd name="T33"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6" h="336">
                  <a:moveTo>
                    <a:pt x="376" y="0"/>
                  </a:moveTo>
                  <a:cubicBezTo>
                    <a:pt x="313" y="6"/>
                    <a:pt x="258" y="16"/>
                    <a:pt x="213" y="37"/>
                  </a:cubicBezTo>
                  <a:cubicBezTo>
                    <a:pt x="202" y="99"/>
                    <a:pt x="202" y="99"/>
                    <a:pt x="202" y="99"/>
                  </a:cubicBezTo>
                  <a:cubicBezTo>
                    <a:pt x="202" y="40"/>
                    <a:pt x="202" y="40"/>
                    <a:pt x="202" y="40"/>
                  </a:cubicBezTo>
                  <a:cubicBezTo>
                    <a:pt x="170" y="54"/>
                    <a:pt x="137" y="71"/>
                    <a:pt x="112" y="94"/>
                  </a:cubicBezTo>
                  <a:cubicBezTo>
                    <a:pt x="111" y="160"/>
                    <a:pt x="111" y="160"/>
                    <a:pt x="111" y="160"/>
                  </a:cubicBezTo>
                  <a:cubicBezTo>
                    <a:pt x="102" y="101"/>
                    <a:pt x="102" y="101"/>
                    <a:pt x="102" y="101"/>
                  </a:cubicBezTo>
                  <a:cubicBezTo>
                    <a:pt x="0" y="171"/>
                    <a:pt x="8" y="276"/>
                    <a:pt x="15" y="321"/>
                  </a:cubicBezTo>
                  <a:cubicBezTo>
                    <a:pt x="75" y="236"/>
                    <a:pt x="191" y="121"/>
                    <a:pt x="290" y="67"/>
                  </a:cubicBezTo>
                  <a:cubicBezTo>
                    <a:pt x="290" y="67"/>
                    <a:pt x="125" y="188"/>
                    <a:pt x="13" y="332"/>
                  </a:cubicBezTo>
                  <a:cubicBezTo>
                    <a:pt x="150" y="336"/>
                    <a:pt x="235" y="286"/>
                    <a:pt x="289" y="223"/>
                  </a:cubicBezTo>
                  <a:cubicBezTo>
                    <a:pt x="189" y="205"/>
                    <a:pt x="189" y="205"/>
                    <a:pt x="189" y="205"/>
                  </a:cubicBezTo>
                  <a:cubicBezTo>
                    <a:pt x="295" y="214"/>
                    <a:pt x="295" y="214"/>
                    <a:pt x="295" y="214"/>
                  </a:cubicBezTo>
                  <a:cubicBezTo>
                    <a:pt x="317" y="189"/>
                    <a:pt x="335" y="154"/>
                    <a:pt x="344" y="131"/>
                  </a:cubicBezTo>
                  <a:cubicBezTo>
                    <a:pt x="255" y="142"/>
                    <a:pt x="255" y="142"/>
                    <a:pt x="255" y="142"/>
                  </a:cubicBezTo>
                  <a:cubicBezTo>
                    <a:pt x="347" y="120"/>
                    <a:pt x="347" y="120"/>
                    <a:pt x="347" y="120"/>
                  </a:cubicBezTo>
                  <a:cubicBezTo>
                    <a:pt x="372" y="64"/>
                    <a:pt x="376" y="0"/>
                    <a:pt x="376" y="0"/>
                  </a:cubicBezTo>
                  <a:close/>
                </a:path>
              </a:pathLst>
            </a:custGeom>
            <a:grpFill/>
            <a:ln w="9525">
              <a:noFill/>
              <a:round/>
            </a:ln>
          </p:spPr>
          <p:txBody>
            <a:bodyPr/>
            <a:lstStyle/>
            <a:p>
              <a:pPr>
                <a:defRPr/>
              </a:pPr>
              <a:endParaRPr lang="zh-CN" altLang="en-US"/>
            </a:p>
          </p:txBody>
        </p:sp>
        <p:sp>
          <p:nvSpPr>
            <p:cNvPr id="12" name="Freeform 16"/>
            <p:cNvSpPr/>
            <p:nvPr/>
          </p:nvSpPr>
          <p:spPr bwMode="auto">
            <a:xfrm>
              <a:off x="4895" y="923"/>
              <a:ext cx="195" cy="251"/>
            </a:xfrm>
            <a:custGeom>
              <a:avLst/>
              <a:gdLst>
                <a:gd name="T0" fmla="*/ 129 w 145"/>
                <a:gd name="T1" fmla="*/ 0 h 187"/>
                <a:gd name="T2" fmla="*/ 0 w 145"/>
                <a:gd name="T3" fmla="*/ 187 h 187"/>
                <a:gd name="T4" fmla="*/ 145 w 145"/>
                <a:gd name="T5" fmla="*/ 7 h 187"/>
                <a:gd name="T6" fmla="*/ 129 w 145"/>
                <a:gd name="T7" fmla="*/ 5 h 187"/>
                <a:gd name="T8" fmla="*/ 129 w 145"/>
                <a:gd name="T9" fmla="*/ 0 h 187"/>
              </a:gdLst>
              <a:ahLst/>
              <a:cxnLst>
                <a:cxn ang="0">
                  <a:pos x="T0" y="T1"/>
                </a:cxn>
                <a:cxn ang="0">
                  <a:pos x="T2" y="T3"/>
                </a:cxn>
                <a:cxn ang="0">
                  <a:pos x="T4" y="T5"/>
                </a:cxn>
                <a:cxn ang="0">
                  <a:pos x="T6" y="T7"/>
                </a:cxn>
                <a:cxn ang="0">
                  <a:pos x="T8" y="T9"/>
                </a:cxn>
              </a:cxnLst>
              <a:rect l="0" t="0" r="r" b="b"/>
              <a:pathLst>
                <a:path w="145" h="187">
                  <a:moveTo>
                    <a:pt x="129" y="0"/>
                  </a:moveTo>
                  <a:cubicBezTo>
                    <a:pt x="49" y="99"/>
                    <a:pt x="0" y="187"/>
                    <a:pt x="0" y="187"/>
                  </a:cubicBezTo>
                  <a:cubicBezTo>
                    <a:pt x="46" y="121"/>
                    <a:pt x="96" y="61"/>
                    <a:pt x="145" y="7"/>
                  </a:cubicBezTo>
                  <a:cubicBezTo>
                    <a:pt x="139" y="7"/>
                    <a:pt x="134" y="6"/>
                    <a:pt x="129" y="5"/>
                  </a:cubicBezTo>
                  <a:cubicBezTo>
                    <a:pt x="129" y="5"/>
                    <a:pt x="129" y="3"/>
                    <a:pt x="129" y="0"/>
                  </a:cubicBezTo>
                  <a:close/>
                </a:path>
              </a:pathLst>
            </a:custGeom>
            <a:grpFill/>
            <a:ln w="9525">
              <a:noFill/>
              <a:round/>
            </a:ln>
          </p:spPr>
          <p:txBody>
            <a:bodyPr/>
            <a:lstStyle/>
            <a:p>
              <a:pPr>
                <a:defRPr/>
              </a:pPr>
              <a:endParaRPr lang="zh-CN" altLang="en-US"/>
            </a:p>
          </p:txBody>
        </p:sp>
        <p:sp>
          <p:nvSpPr>
            <p:cNvPr id="13" name="Freeform 17"/>
            <p:cNvSpPr/>
            <p:nvPr/>
          </p:nvSpPr>
          <p:spPr bwMode="auto">
            <a:xfrm>
              <a:off x="4896" y="1125"/>
              <a:ext cx="582" cy="95"/>
            </a:xfrm>
            <a:custGeom>
              <a:avLst/>
              <a:gdLst>
                <a:gd name="T0" fmla="*/ 206 w 433"/>
                <a:gd name="T1" fmla="*/ 44 h 71"/>
                <a:gd name="T2" fmla="*/ 107 w 433"/>
                <a:gd name="T3" fmla="*/ 20 h 71"/>
                <a:gd name="T4" fmla="*/ 107 w 433"/>
                <a:gd name="T5" fmla="*/ 20 h 71"/>
                <a:gd name="T6" fmla="*/ 4 w 433"/>
                <a:gd name="T7" fmla="*/ 50 h 71"/>
                <a:gd name="T8" fmla="*/ 4 w 433"/>
                <a:gd name="T9" fmla="*/ 50 h 71"/>
                <a:gd name="T10" fmla="*/ 107 w 433"/>
                <a:gd name="T11" fmla="*/ 0 h 71"/>
                <a:gd name="T12" fmla="*/ 107 w 433"/>
                <a:gd name="T13" fmla="*/ 0 h 71"/>
                <a:gd name="T14" fmla="*/ 215 w 433"/>
                <a:gd name="T15" fmla="*/ 26 h 71"/>
                <a:gd name="T16" fmla="*/ 215 w 433"/>
                <a:gd name="T17" fmla="*/ 26 h 71"/>
                <a:gd name="T18" fmla="*/ 316 w 433"/>
                <a:gd name="T19" fmla="*/ 51 h 71"/>
                <a:gd name="T20" fmla="*/ 316 w 433"/>
                <a:gd name="T21" fmla="*/ 51 h 71"/>
                <a:gd name="T22" fmla="*/ 413 w 433"/>
                <a:gd name="T23" fmla="*/ 12 h 71"/>
                <a:gd name="T24" fmla="*/ 413 w 433"/>
                <a:gd name="T25" fmla="*/ 12 h 71"/>
                <a:gd name="T26" fmla="*/ 413 w 433"/>
                <a:gd name="T27" fmla="*/ 12 h 71"/>
                <a:gd name="T28" fmla="*/ 413 w 433"/>
                <a:gd name="T29" fmla="*/ 12 h 71"/>
                <a:gd name="T30" fmla="*/ 427 w 433"/>
                <a:gd name="T31" fmla="*/ 10 h 71"/>
                <a:gd name="T32" fmla="*/ 427 w 433"/>
                <a:gd name="T33" fmla="*/ 10 h 71"/>
                <a:gd name="T34" fmla="*/ 429 w 433"/>
                <a:gd name="T35" fmla="*/ 24 h 71"/>
                <a:gd name="T36" fmla="*/ 429 w 433"/>
                <a:gd name="T37" fmla="*/ 24 h 71"/>
                <a:gd name="T38" fmla="*/ 316 w 433"/>
                <a:gd name="T39" fmla="*/ 71 h 71"/>
                <a:gd name="T40" fmla="*/ 316 w 433"/>
                <a:gd name="T41" fmla="*/ 71 h 71"/>
                <a:gd name="T42" fmla="*/ 206 w 433"/>
                <a:gd name="T43" fmla="*/ 4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3" h="71">
                  <a:moveTo>
                    <a:pt x="206" y="44"/>
                  </a:moveTo>
                  <a:cubicBezTo>
                    <a:pt x="167" y="26"/>
                    <a:pt x="134" y="20"/>
                    <a:pt x="107" y="20"/>
                  </a:cubicBezTo>
                  <a:cubicBezTo>
                    <a:pt x="107" y="20"/>
                    <a:pt x="107" y="20"/>
                    <a:pt x="107" y="20"/>
                  </a:cubicBezTo>
                  <a:cubicBezTo>
                    <a:pt x="50" y="20"/>
                    <a:pt x="8" y="54"/>
                    <a:pt x="4" y="50"/>
                  </a:cubicBezTo>
                  <a:cubicBezTo>
                    <a:pt x="4" y="50"/>
                    <a:pt x="4" y="50"/>
                    <a:pt x="4" y="50"/>
                  </a:cubicBezTo>
                  <a:cubicBezTo>
                    <a:pt x="0" y="46"/>
                    <a:pt x="39" y="0"/>
                    <a:pt x="107" y="0"/>
                  </a:cubicBezTo>
                  <a:cubicBezTo>
                    <a:pt x="107" y="0"/>
                    <a:pt x="107" y="0"/>
                    <a:pt x="107" y="0"/>
                  </a:cubicBezTo>
                  <a:cubicBezTo>
                    <a:pt x="137" y="0"/>
                    <a:pt x="173" y="6"/>
                    <a:pt x="215" y="26"/>
                  </a:cubicBezTo>
                  <a:cubicBezTo>
                    <a:pt x="215" y="26"/>
                    <a:pt x="215" y="26"/>
                    <a:pt x="215" y="26"/>
                  </a:cubicBezTo>
                  <a:cubicBezTo>
                    <a:pt x="255" y="45"/>
                    <a:pt x="289" y="51"/>
                    <a:pt x="316" y="51"/>
                  </a:cubicBezTo>
                  <a:cubicBezTo>
                    <a:pt x="316" y="51"/>
                    <a:pt x="316" y="51"/>
                    <a:pt x="316" y="51"/>
                  </a:cubicBezTo>
                  <a:cubicBezTo>
                    <a:pt x="380" y="51"/>
                    <a:pt x="410" y="15"/>
                    <a:pt x="413" y="12"/>
                  </a:cubicBezTo>
                  <a:cubicBezTo>
                    <a:pt x="413" y="12"/>
                    <a:pt x="413" y="12"/>
                    <a:pt x="413" y="12"/>
                  </a:cubicBezTo>
                  <a:cubicBezTo>
                    <a:pt x="413" y="12"/>
                    <a:pt x="413" y="12"/>
                    <a:pt x="413" y="12"/>
                  </a:cubicBezTo>
                  <a:cubicBezTo>
                    <a:pt x="413" y="12"/>
                    <a:pt x="413" y="12"/>
                    <a:pt x="413" y="12"/>
                  </a:cubicBezTo>
                  <a:cubicBezTo>
                    <a:pt x="417" y="7"/>
                    <a:pt x="423" y="6"/>
                    <a:pt x="427" y="10"/>
                  </a:cubicBezTo>
                  <a:cubicBezTo>
                    <a:pt x="427" y="10"/>
                    <a:pt x="427" y="10"/>
                    <a:pt x="427" y="10"/>
                  </a:cubicBezTo>
                  <a:cubicBezTo>
                    <a:pt x="432" y="13"/>
                    <a:pt x="433" y="19"/>
                    <a:pt x="429" y="24"/>
                  </a:cubicBezTo>
                  <a:cubicBezTo>
                    <a:pt x="429" y="24"/>
                    <a:pt x="429" y="24"/>
                    <a:pt x="429" y="24"/>
                  </a:cubicBezTo>
                  <a:cubicBezTo>
                    <a:pt x="429" y="25"/>
                    <a:pt x="393" y="71"/>
                    <a:pt x="316" y="71"/>
                  </a:cubicBezTo>
                  <a:cubicBezTo>
                    <a:pt x="316" y="71"/>
                    <a:pt x="316" y="71"/>
                    <a:pt x="316" y="71"/>
                  </a:cubicBezTo>
                  <a:cubicBezTo>
                    <a:pt x="286" y="71"/>
                    <a:pt x="249" y="64"/>
                    <a:pt x="206" y="44"/>
                  </a:cubicBezTo>
                  <a:close/>
                </a:path>
              </a:pathLst>
            </a:custGeom>
            <a:grpFill/>
            <a:ln w="9525">
              <a:noFill/>
              <a:round/>
            </a:ln>
          </p:spPr>
          <p:txBody>
            <a:bodyPr/>
            <a:lstStyle/>
            <a:p>
              <a:pPr>
                <a:defRPr/>
              </a:pPr>
              <a:endParaRPr lang="zh-CN" altLang="en-US"/>
            </a:p>
          </p:txBody>
        </p:sp>
      </p:grpSp>
      <p:grpSp>
        <p:nvGrpSpPr>
          <p:cNvPr id="14" name="Group 20"/>
          <p:cNvGrpSpPr>
            <a:grpSpLocks noChangeAspect="1"/>
          </p:cNvGrpSpPr>
          <p:nvPr/>
        </p:nvGrpSpPr>
        <p:grpSpPr bwMode="auto">
          <a:xfrm>
            <a:off x="1543047" y="1390778"/>
            <a:ext cx="856115" cy="856115"/>
            <a:chOff x="2164" y="1113"/>
            <a:chExt cx="1205" cy="1205"/>
          </a:xfrm>
          <a:solidFill>
            <a:srgbClr val="0070C0"/>
          </a:solidFill>
        </p:grpSpPr>
        <p:sp>
          <p:nvSpPr>
            <p:cNvPr id="15" name="Freeform 21"/>
            <p:cNvSpPr>
              <a:spLocks noEditPoints="1"/>
            </p:cNvSpPr>
            <p:nvPr/>
          </p:nvSpPr>
          <p:spPr bwMode="auto">
            <a:xfrm>
              <a:off x="2164" y="1113"/>
              <a:ext cx="1205" cy="1205"/>
            </a:xfrm>
            <a:custGeom>
              <a:avLst/>
              <a:gdLst>
                <a:gd name="T0" fmla="*/ 0 w 507"/>
                <a:gd name="T1" fmla="*/ 253 h 507"/>
                <a:gd name="T2" fmla="*/ 253 w 507"/>
                <a:gd name="T3" fmla="*/ 0 h 507"/>
                <a:gd name="T4" fmla="*/ 253 w 507"/>
                <a:gd name="T5" fmla="*/ 0 h 507"/>
                <a:gd name="T6" fmla="*/ 507 w 507"/>
                <a:gd name="T7" fmla="*/ 253 h 507"/>
                <a:gd name="T8" fmla="*/ 507 w 507"/>
                <a:gd name="T9" fmla="*/ 253 h 507"/>
                <a:gd name="T10" fmla="*/ 253 w 507"/>
                <a:gd name="T11" fmla="*/ 507 h 507"/>
                <a:gd name="T12" fmla="*/ 253 w 507"/>
                <a:gd name="T13" fmla="*/ 507 h 507"/>
                <a:gd name="T14" fmla="*/ 0 w 507"/>
                <a:gd name="T15" fmla="*/ 253 h 507"/>
                <a:gd name="T16" fmla="*/ 42 w 507"/>
                <a:gd name="T17" fmla="*/ 253 h 507"/>
                <a:gd name="T18" fmla="*/ 104 w 507"/>
                <a:gd name="T19" fmla="*/ 403 h 507"/>
                <a:gd name="T20" fmla="*/ 104 w 507"/>
                <a:gd name="T21" fmla="*/ 403 h 507"/>
                <a:gd name="T22" fmla="*/ 253 w 507"/>
                <a:gd name="T23" fmla="*/ 465 h 507"/>
                <a:gd name="T24" fmla="*/ 253 w 507"/>
                <a:gd name="T25" fmla="*/ 465 h 507"/>
                <a:gd name="T26" fmla="*/ 403 w 507"/>
                <a:gd name="T27" fmla="*/ 403 h 507"/>
                <a:gd name="T28" fmla="*/ 403 w 507"/>
                <a:gd name="T29" fmla="*/ 403 h 507"/>
                <a:gd name="T30" fmla="*/ 465 w 507"/>
                <a:gd name="T31" fmla="*/ 253 h 507"/>
                <a:gd name="T32" fmla="*/ 465 w 507"/>
                <a:gd name="T33" fmla="*/ 253 h 507"/>
                <a:gd name="T34" fmla="*/ 403 w 507"/>
                <a:gd name="T35" fmla="*/ 104 h 507"/>
                <a:gd name="T36" fmla="*/ 403 w 507"/>
                <a:gd name="T37" fmla="*/ 104 h 507"/>
                <a:gd name="T38" fmla="*/ 253 w 507"/>
                <a:gd name="T39" fmla="*/ 42 h 507"/>
                <a:gd name="T40" fmla="*/ 253 w 507"/>
                <a:gd name="T41" fmla="*/ 42 h 507"/>
                <a:gd name="T42" fmla="*/ 104 w 507"/>
                <a:gd name="T43" fmla="*/ 104 h 507"/>
                <a:gd name="T44" fmla="*/ 104 w 507"/>
                <a:gd name="T45" fmla="*/ 104 h 507"/>
                <a:gd name="T46" fmla="*/ 42 w 507"/>
                <a:gd name="T47" fmla="*/ 253 h 507"/>
                <a:gd name="T48" fmla="*/ 42 w 507"/>
                <a:gd name="T49" fmla="*/ 253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7" h="507">
                  <a:moveTo>
                    <a:pt x="0" y="253"/>
                  </a:moveTo>
                  <a:cubicBezTo>
                    <a:pt x="0" y="113"/>
                    <a:pt x="113" y="0"/>
                    <a:pt x="253" y="0"/>
                  </a:cubicBezTo>
                  <a:cubicBezTo>
                    <a:pt x="253" y="0"/>
                    <a:pt x="253" y="0"/>
                    <a:pt x="253" y="0"/>
                  </a:cubicBezTo>
                  <a:cubicBezTo>
                    <a:pt x="393" y="0"/>
                    <a:pt x="507" y="113"/>
                    <a:pt x="507" y="253"/>
                  </a:cubicBezTo>
                  <a:cubicBezTo>
                    <a:pt x="507" y="253"/>
                    <a:pt x="507" y="253"/>
                    <a:pt x="507" y="253"/>
                  </a:cubicBezTo>
                  <a:cubicBezTo>
                    <a:pt x="507" y="393"/>
                    <a:pt x="393" y="507"/>
                    <a:pt x="253" y="507"/>
                  </a:cubicBezTo>
                  <a:cubicBezTo>
                    <a:pt x="253" y="507"/>
                    <a:pt x="253" y="507"/>
                    <a:pt x="253" y="507"/>
                  </a:cubicBezTo>
                  <a:cubicBezTo>
                    <a:pt x="113" y="507"/>
                    <a:pt x="0" y="393"/>
                    <a:pt x="0" y="253"/>
                  </a:cubicBezTo>
                  <a:close/>
                  <a:moveTo>
                    <a:pt x="42" y="253"/>
                  </a:moveTo>
                  <a:cubicBezTo>
                    <a:pt x="42" y="312"/>
                    <a:pt x="65" y="364"/>
                    <a:pt x="104" y="403"/>
                  </a:cubicBezTo>
                  <a:cubicBezTo>
                    <a:pt x="104" y="403"/>
                    <a:pt x="104" y="403"/>
                    <a:pt x="104" y="403"/>
                  </a:cubicBezTo>
                  <a:cubicBezTo>
                    <a:pt x="142" y="441"/>
                    <a:pt x="195" y="465"/>
                    <a:pt x="253" y="465"/>
                  </a:cubicBezTo>
                  <a:cubicBezTo>
                    <a:pt x="253" y="465"/>
                    <a:pt x="253" y="465"/>
                    <a:pt x="253" y="465"/>
                  </a:cubicBezTo>
                  <a:cubicBezTo>
                    <a:pt x="312" y="465"/>
                    <a:pt x="364" y="441"/>
                    <a:pt x="403" y="403"/>
                  </a:cubicBezTo>
                  <a:cubicBezTo>
                    <a:pt x="403" y="403"/>
                    <a:pt x="403" y="403"/>
                    <a:pt x="403" y="403"/>
                  </a:cubicBezTo>
                  <a:cubicBezTo>
                    <a:pt x="441" y="364"/>
                    <a:pt x="465" y="312"/>
                    <a:pt x="465" y="253"/>
                  </a:cubicBezTo>
                  <a:cubicBezTo>
                    <a:pt x="465" y="253"/>
                    <a:pt x="465" y="253"/>
                    <a:pt x="465" y="253"/>
                  </a:cubicBezTo>
                  <a:cubicBezTo>
                    <a:pt x="465" y="195"/>
                    <a:pt x="441" y="142"/>
                    <a:pt x="403" y="104"/>
                  </a:cubicBezTo>
                  <a:cubicBezTo>
                    <a:pt x="403" y="104"/>
                    <a:pt x="403" y="104"/>
                    <a:pt x="403" y="104"/>
                  </a:cubicBezTo>
                  <a:cubicBezTo>
                    <a:pt x="364" y="65"/>
                    <a:pt x="312" y="42"/>
                    <a:pt x="253" y="42"/>
                  </a:cubicBezTo>
                  <a:cubicBezTo>
                    <a:pt x="253" y="42"/>
                    <a:pt x="253" y="42"/>
                    <a:pt x="253" y="42"/>
                  </a:cubicBezTo>
                  <a:cubicBezTo>
                    <a:pt x="195" y="42"/>
                    <a:pt x="142" y="65"/>
                    <a:pt x="104" y="104"/>
                  </a:cubicBezTo>
                  <a:cubicBezTo>
                    <a:pt x="104" y="104"/>
                    <a:pt x="104" y="104"/>
                    <a:pt x="104" y="104"/>
                  </a:cubicBezTo>
                  <a:cubicBezTo>
                    <a:pt x="65" y="142"/>
                    <a:pt x="42" y="195"/>
                    <a:pt x="42" y="253"/>
                  </a:cubicBezTo>
                  <a:cubicBezTo>
                    <a:pt x="42" y="253"/>
                    <a:pt x="42" y="253"/>
                    <a:pt x="42" y="2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6" name="Freeform 22"/>
            <p:cNvSpPr/>
            <p:nvPr/>
          </p:nvSpPr>
          <p:spPr bwMode="auto">
            <a:xfrm>
              <a:off x="2728" y="1244"/>
              <a:ext cx="76" cy="145"/>
            </a:xfrm>
            <a:custGeom>
              <a:avLst/>
              <a:gdLst>
                <a:gd name="T0" fmla="*/ 32 w 32"/>
                <a:gd name="T1" fmla="*/ 45 h 61"/>
                <a:gd name="T2" fmla="*/ 16 w 32"/>
                <a:gd name="T3" fmla="*/ 61 h 61"/>
                <a:gd name="T4" fmla="*/ 16 w 32"/>
                <a:gd name="T5" fmla="*/ 61 h 61"/>
                <a:gd name="T6" fmla="*/ 0 w 32"/>
                <a:gd name="T7" fmla="*/ 45 h 61"/>
                <a:gd name="T8" fmla="*/ 0 w 32"/>
                <a:gd name="T9" fmla="*/ 16 h 61"/>
                <a:gd name="T10" fmla="*/ 16 w 32"/>
                <a:gd name="T11" fmla="*/ 0 h 61"/>
                <a:gd name="T12" fmla="*/ 16 w 32"/>
                <a:gd name="T13" fmla="*/ 0 h 61"/>
                <a:gd name="T14" fmla="*/ 32 w 32"/>
                <a:gd name="T15" fmla="*/ 16 h 61"/>
                <a:gd name="T16" fmla="*/ 32 w 32"/>
                <a:gd name="T17" fmla="*/ 4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61">
                  <a:moveTo>
                    <a:pt x="32" y="45"/>
                  </a:moveTo>
                  <a:cubicBezTo>
                    <a:pt x="32" y="54"/>
                    <a:pt x="25" y="61"/>
                    <a:pt x="16" y="61"/>
                  </a:cubicBezTo>
                  <a:cubicBezTo>
                    <a:pt x="16" y="61"/>
                    <a:pt x="16" y="61"/>
                    <a:pt x="16" y="61"/>
                  </a:cubicBezTo>
                  <a:cubicBezTo>
                    <a:pt x="7" y="61"/>
                    <a:pt x="0" y="54"/>
                    <a:pt x="0" y="45"/>
                  </a:cubicBezTo>
                  <a:cubicBezTo>
                    <a:pt x="0" y="16"/>
                    <a:pt x="0" y="16"/>
                    <a:pt x="0" y="16"/>
                  </a:cubicBezTo>
                  <a:cubicBezTo>
                    <a:pt x="0" y="7"/>
                    <a:pt x="7" y="0"/>
                    <a:pt x="16" y="0"/>
                  </a:cubicBezTo>
                  <a:cubicBezTo>
                    <a:pt x="16" y="0"/>
                    <a:pt x="16" y="0"/>
                    <a:pt x="16" y="0"/>
                  </a:cubicBezTo>
                  <a:cubicBezTo>
                    <a:pt x="25" y="0"/>
                    <a:pt x="32" y="7"/>
                    <a:pt x="32" y="16"/>
                  </a:cubicBezTo>
                  <a:lnTo>
                    <a:pt x="32"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7" name="Freeform 23"/>
            <p:cNvSpPr/>
            <p:nvPr/>
          </p:nvSpPr>
          <p:spPr bwMode="auto">
            <a:xfrm>
              <a:off x="2728" y="2040"/>
              <a:ext cx="76" cy="147"/>
            </a:xfrm>
            <a:custGeom>
              <a:avLst/>
              <a:gdLst>
                <a:gd name="T0" fmla="*/ 32 w 32"/>
                <a:gd name="T1" fmla="*/ 46 h 62"/>
                <a:gd name="T2" fmla="*/ 16 w 32"/>
                <a:gd name="T3" fmla="*/ 62 h 62"/>
                <a:gd name="T4" fmla="*/ 16 w 32"/>
                <a:gd name="T5" fmla="*/ 62 h 62"/>
                <a:gd name="T6" fmla="*/ 0 w 32"/>
                <a:gd name="T7" fmla="*/ 46 h 62"/>
                <a:gd name="T8" fmla="*/ 0 w 32"/>
                <a:gd name="T9" fmla="*/ 16 h 62"/>
                <a:gd name="T10" fmla="*/ 16 w 32"/>
                <a:gd name="T11" fmla="*/ 0 h 62"/>
                <a:gd name="T12" fmla="*/ 16 w 32"/>
                <a:gd name="T13" fmla="*/ 0 h 62"/>
                <a:gd name="T14" fmla="*/ 32 w 32"/>
                <a:gd name="T15" fmla="*/ 16 h 62"/>
                <a:gd name="T16" fmla="*/ 32 w 32"/>
                <a:gd name="T17" fmla="*/ 4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62">
                  <a:moveTo>
                    <a:pt x="32" y="46"/>
                  </a:moveTo>
                  <a:cubicBezTo>
                    <a:pt x="32" y="55"/>
                    <a:pt x="25" y="62"/>
                    <a:pt x="16" y="62"/>
                  </a:cubicBezTo>
                  <a:cubicBezTo>
                    <a:pt x="16" y="62"/>
                    <a:pt x="16" y="62"/>
                    <a:pt x="16" y="62"/>
                  </a:cubicBezTo>
                  <a:cubicBezTo>
                    <a:pt x="7" y="62"/>
                    <a:pt x="0" y="55"/>
                    <a:pt x="0" y="46"/>
                  </a:cubicBezTo>
                  <a:cubicBezTo>
                    <a:pt x="0" y="16"/>
                    <a:pt x="0" y="16"/>
                    <a:pt x="0" y="16"/>
                  </a:cubicBezTo>
                  <a:cubicBezTo>
                    <a:pt x="0" y="7"/>
                    <a:pt x="7" y="0"/>
                    <a:pt x="16" y="0"/>
                  </a:cubicBezTo>
                  <a:cubicBezTo>
                    <a:pt x="16" y="0"/>
                    <a:pt x="16" y="0"/>
                    <a:pt x="16" y="0"/>
                  </a:cubicBezTo>
                  <a:cubicBezTo>
                    <a:pt x="25" y="0"/>
                    <a:pt x="32" y="7"/>
                    <a:pt x="32" y="16"/>
                  </a:cubicBezTo>
                  <a:lnTo>
                    <a:pt x="32"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8" name="Freeform 24"/>
            <p:cNvSpPr/>
            <p:nvPr/>
          </p:nvSpPr>
          <p:spPr bwMode="auto">
            <a:xfrm>
              <a:off x="2295" y="1679"/>
              <a:ext cx="145" cy="73"/>
            </a:xfrm>
            <a:custGeom>
              <a:avLst/>
              <a:gdLst>
                <a:gd name="T0" fmla="*/ 45 w 61"/>
                <a:gd name="T1" fmla="*/ 0 h 31"/>
                <a:gd name="T2" fmla="*/ 61 w 61"/>
                <a:gd name="T3" fmla="*/ 15 h 31"/>
                <a:gd name="T4" fmla="*/ 61 w 61"/>
                <a:gd name="T5" fmla="*/ 15 h 31"/>
                <a:gd name="T6" fmla="*/ 45 w 61"/>
                <a:gd name="T7" fmla="*/ 31 h 31"/>
                <a:gd name="T8" fmla="*/ 16 w 61"/>
                <a:gd name="T9" fmla="*/ 31 h 31"/>
                <a:gd name="T10" fmla="*/ 0 w 61"/>
                <a:gd name="T11" fmla="*/ 15 h 31"/>
                <a:gd name="T12" fmla="*/ 0 w 61"/>
                <a:gd name="T13" fmla="*/ 15 h 31"/>
                <a:gd name="T14" fmla="*/ 16 w 61"/>
                <a:gd name="T15" fmla="*/ 0 h 31"/>
                <a:gd name="T16" fmla="*/ 45 w 6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31">
                  <a:moveTo>
                    <a:pt x="45" y="0"/>
                  </a:moveTo>
                  <a:cubicBezTo>
                    <a:pt x="54" y="0"/>
                    <a:pt x="61" y="7"/>
                    <a:pt x="61" y="15"/>
                  </a:cubicBezTo>
                  <a:cubicBezTo>
                    <a:pt x="61" y="15"/>
                    <a:pt x="61" y="15"/>
                    <a:pt x="61" y="15"/>
                  </a:cubicBezTo>
                  <a:cubicBezTo>
                    <a:pt x="61" y="24"/>
                    <a:pt x="54" y="31"/>
                    <a:pt x="45" y="31"/>
                  </a:cubicBezTo>
                  <a:cubicBezTo>
                    <a:pt x="16" y="31"/>
                    <a:pt x="16" y="31"/>
                    <a:pt x="16" y="31"/>
                  </a:cubicBezTo>
                  <a:cubicBezTo>
                    <a:pt x="7" y="31"/>
                    <a:pt x="0" y="24"/>
                    <a:pt x="0" y="15"/>
                  </a:cubicBezTo>
                  <a:cubicBezTo>
                    <a:pt x="0" y="15"/>
                    <a:pt x="0" y="15"/>
                    <a:pt x="0" y="15"/>
                  </a:cubicBezTo>
                  <a:cubicBezTo>
                    <a:pt x="0" y="7"/>
                    <a:pt x="7" y="0"/>
                    <a:pt x="16" y="0"/>
                  </a:cubicBezTo>
                  <a:lnTo>
                    <a:pt x="4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19" name="Freeform 25"/>
            <p:cNvSpPr/>
            <p:nvPr/>
          </p:nvSpPr>
          <p:spPr bwMode="auto">
            <a:xfrm>
              <a:off x="3091" y="1679"/>
              <a:ext cx="145" cy="73"/>
            </a:xfrm>
            <a:custGeom>
              <a:avLst/>
              <a:gdLst>
                <a:gd name="T0" fmla="*/ 46 w 61"/>
                <a:gd name="T1" fmla="*/ 0 h 31"/>
                <a:gd name="T2" fmla="*/ 61 w 61"/>
                <a:gd name="T3" fmla="*/ 15 h 31"/>
                <a:gd name="T4" fmla="*/ 61 w 61"/>
                <a:gd name="T5" fmla="*/ 15 h 31"/>
                <a:gd name="T6" fmla="*/ 46 w 61"/>
                <a:gd name="T7" fmla="*/ 31 h 31"/>
                <a:gd name="T8" fmla="*/ 16 w 61"/>
                <a:gd name="T9" fmla="*/ 31 h 31"/>
                <a:gd name="T10" fmla="*/ 0 w 61"/>
                <a:gd name="T11" fmla="*/ 15 h 31"/>
                <a:gd name="T12" fmla="*/ 0 w 61"/>
                <a:gd name="T13" fmla="*/ 15 h 31"/>
                <a:gd name="T14" fmla="*/ 16 w 61"/>
                <a:gd name="T15" fmla="*/ 0 h 31"/>
                <a:gd name="T16" fmla="*/ 46 w 6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31">
                  <a:moveTo>
                    <a:pt x="46" y="0"/>
                  </a:moveTo>
                  <a:cubicBezTo>
                    <a:pt x="54" y="0"/>
                    <a:pt x="61" y="7"/>
                    <a:pt x="61" y="15"/>
                  </a:cubicBezTo>
                  <a:cubicBezTo>
                    <a:pt x="61" y="15"/>
                    <a:pt x="61" y="15"/>
                    <a:pt x="61" y="15"/>
                  </a:cubicBezTo>
                  <a:cubicBezTo>
                    <a:pt x="61" y="24"/>
                    <a:pt x="54" y="31"/>
                    <a:pt x="46" y="31"/>
                  </a:cubicBezTo>
                  <a:cubicBezTo>
                    <a:pt x="16" y="31"/>
                    <a:pt x="16" y="31"/>
                    <a:pt x="16" y="31"/>
                  </a:cubicBezTo>
                  <a:cubicBezTo>
                    <a:pt x="7" y="31"/>
                    <a:pt x="0" y="24"/>
                    <a:pt x="0" y="15"/>
                  </a:cubicBezTo>
                  <a:cubicBezTo>
                    <a:pt x="0" y="15"/>
                    <a:pt x="0" y="15"/>
                    <a:pt x="0" y="15"/>
                  </a:cubicBezTo>
                  <a:cubicBezTo>
                    <a:pt x="0" y="7"/>
                    <a:pt x="7" y="0"/>
                    <a:pt x="16" y="0"/>
                  </a:cubicBezTo>
                  <a:lnTo>
                    <a:pt x="4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0" name="Freeform 26"/>
            <p:cNvSpPr>
              <a:spLocks noEditPoints="1"/>
            </p:cNvSpPr>
            <p:nvPr/>
          </p:nvSpPr>
          <p:spPr bwMode="auto">
            <a:xfrm>
              <a:off x="2331" y="1279"/>
              <a:ext cx="870" cy="873"/>
            </a:xfrm>
            <a:custGeom>
              <a:avLst/>
              <a:gdLst>
                <a:gd name="T0" fmla="*/ 311 w 366"/>
                <a:gd name="T1" fmla="*/ 183 h 367"/>
                <a:gd name="T2" fmla="*/ 334 w 366"/>
                <a:gd name="T3" fmla="*/ 159 h 367"/>
                <a:gd name="T4" fmla="*/ 366 w 366"/>
                <a:gd name="T5" fmla="*/ 159 h 367"/>
                <a:gd name="T6" fmla="*/ 207 w 366"/>
                <a:gd name="T7" fmla="*/ 0 h 367"/>
                <a:gd name="T8" fmla="*/ 207 w 366"/>
                <a:gd name="T9" fmla="*/ 32 h 367"/>
                <a:gd name="T10" fmla="*/ 183 w 366"/>
                <a:gd name="T11" fmla="*/ 56 h 367"/>
                <a:gd name="T12" fmla="*/ 159 w 366"/>
                <a:gd name="T13" fmla="*/ 32 h 367"/>
                <a:gd name="T14" fmla="*/ 159 w 366"/>
                <a:gd name="T15" fmla="*/ 0 h 367"/>
                <a:gd name="T16" fmla="*/ 0 w 366"/>
                <a:gd name="T17" fmla="*/ 159 h 367"/>
                <a:gd name="T18" fmla="*/ 32 w 366"/>
                <a:gd name="T19" fmla="*/ 159 h 367"/>
                <a:gd name="T20" fmla="*/ 56 w 366"/>
                <a:gd name="T21" fmla="*/ 183 h 367"/>
                <a:gd name="T22" fmla="*/ 32 w 366"/>
                <a:gd name="T23" fmla="*/ 207 h 367"/>
                <a:gd name="T24" fmla="*/ 0 w 366"/>
                <a:gd name="T25" fmla="*/ 207 h 367"/>
                <a:gd name="T26" fmla="*/ 159 w 366"/>
                <a:gd name="T27" fmla="*/ 367 h 367"/>
                <a:gd name="T28" fmla="*/ 159 w 366"/>
                <a:gd name="T29" fmla="*/ 335 h 367"/>
                <a:gd name="T30" fmla="*/ 183 w 366"/>
                <a:gd name="T31" fmla="*/ 311 h 367"/>
                <a:gd name="T32" fmla="*/ 207 w 366"/>
                <a:gd name="T33" fmla="*/ 335 h 367"/>
                <a:gd name="T34" fmla="*/ 207 w 366"/>
                <a:gd name="T35" fmla="*/ 367 h 367"/>
                <a:gd name="T36" fmla="*/ 366 w 366"/>
                <a:gd name="T37" fmla="*/ 207 h 367"/>
                <a:gd name="T38" fmla="*/ 334 w 366"/>
                <a:gd name="T39" fmla="*/ 207 h 367"/>
                <a:gd name="T40" fmla="*/ 311 w 366"/>
                <a:gd name="T41" fmla="*/ 183 h 367"/>
                <a:gd name="T42" fmla="*/ 291 w 366"/>
                <a:gd name="T43" fmla="*/ 309 h 367"/>
                <a:gd name="T44" fmla="*/ 276 w 366"/>
                <a:gd name="T45" fmla="*/ 308 h 367"/>
                <a:gd name="T46" fmla="*/ 189 w 366"/>
                <a:gd name="T47" fmla="*/ 208 h 367"/>
                <a:gd name="T48" fmla="*/ 183 w 366"/>
                <a:gd name="T49" fmla="*/ 208 h 367"/>
                <a:gd name="T50" fmla="*/ 158 w 366"/>
                <a:gd name="T51" fmla="*/ 183 h 367"/>
                <a:gd name="T52" fmla="*/ 183 w 366"/>
                <a:gd name="T53" fmla="*/ 158 h 367"/>
                <a:gd name="T54" fmla="*/ 191 w 366"/>
                <a:gd name="T55" fmla="*/ 159 h 367"/>
                <a:gd name="T56" fmla="*/ 261 w 366"/>
                <a:gd name="T57" fmla="*/ 92 h 367"/>
                <a:gd name="T58" fmla="*/ 277 w 366"/>
                <a:gd name="T59" fmla="*/ 92 h 367"/>
                <a:gd name="T60" fmla="*/ 277 w 366"/>
                <a:gd name="T61" fmla="*/ 108 h 367"/>
                <a:gd name="T62" fmla="*/ 207 w 366"/>
                <a:gd name="T63" fmla="*/ 175 h 367"/>
                <a:gd name="T64" fmla="*/ 208 w 366"/>
                <a:gd name="T65" fmla="*/ 183 h 367"/>
                <a:gd name="T66" fmla="*/ 206 w 366"/>
                <a:gd name="T67" fmla="*/ 194 h 367"/>
                <a:gd name="T68" fmla="*/ 293 w 366"/>
                <a:gd name="T69" fmla="*/ 293 h 367"/>
                <a:gd name="T70" fmla="*/ 291 w 366"/>
                <a:gd name="T71" fmla="*/ 30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6" h="367">
                  <a:moveTo>
                    <a:pt x="311" y="183"/>
                  </a:moveTo>
                  <a:cubicBezTo>
                    <a:pt x="311" y="170"/>
                    <a:pt x="321" y="159"/>
                    <a:pt x="334" y="159"/>
                  </a:cubicBezTo>
                  <a:cubicBezTo>
                    <a:pt x="366" y="159"/>
                    <a:pt x="366" y="159"/>
                    <a:pt x="366" y="159"/>
                  </a:cubicBezTo>
                  <a:cubicBezTo>
                    <a:pt x="356" y="76"/>
                    <a:pt x="290" y="11"/>
                    <a:pt x="207" y="0"/>
                  </a:cubicBezTo>
                  <a:cubicBezTo>
                    <a:pt x="207" y="32"/>
                    <a:pt x="207" y="32"/>
                    <a:pt x="207" y="32"/>
                  </a:cubicBezTo>
                  <a:cubicBezTo>
                    <a:pt x="207" y="45"/>
                    <a:pt x="196" y="56"/>
                    <a:pt x="183" y="56"/>
                  </a:cubicBezTo>
                  <a:cubicBezTo>
                    <a:pt x="170" y="56"/>
                    <a:pt x="159" y="45"/>
                    <a:pt x="159" y="32"/>
                  </a:cubicBezTo>
                  <a:cubicBezTo>
                    <a:pt x="159" y="0"/>
                    <a:pt x="159" y="0"/>
                    <a:pt x="159" y="0"/>
                  </a:cubicBezTo>
                  <a:cubicBezTo>
                    <a:pt x="76" y="11"/>
                    <a:pt x="11" y="76"/>
                    <a:pt x="0" y="159"/>
                  </a:cubicBezTo>
                  <a:cubicBezTo>
                    <a:pt x="32" y="159"/>
                    <a:pt x="32" y="159"/>
                    <a:pt x="32" y="159"/>
                  </a:cubicBezTo>
                  <a:cubicBezTo>
                    <a:pt x="45" y="159"/>
                    <a:pt x="56" y="170"/>
                    <a:pt x="56" y="183"/>
                  </a:cubicBezTo>
                  <a:cubicBezTo>
                    <a:pt x="56" y="196"/>
                    <a:pt x="45" y="207"/>
                    <a:pt x="32" y="207"/>
                  </a:cubicBezTo>
                  <a:cubicBezTo>
                    <a:pt x="0" y="207"/>
                    <a:pt x="0" y="207"/>
                    <a:pt x="0" y="207"/>
                  </a:cubicBezTo>
                  <a:cubicBezTo>
                    <a:pt x="10" y="290"/>
                    <a:pt x="76" y="356"/>
                    <a:pt x="159" y="367"/>
                  </a:cubicBezTo>
                  <a:cubicBezTo>
                    <a:pt x="159" y="335"/>
                    <a:pt x="159" y="335"/>
                    <a:pt x="159" y="335"/>
                  </a:cubicBezTo>
                  <a:cubicBezTo>
                    <a:pt x="159" y="321"/>
                    <a:pt x="170" y="311"/>
                    <a:pt x="183" y="311"/>
                  </a:cubicBezTo>
                  <a:cubicBezTo>
                    <a:pt x="196" y="311"/>
                    <a:pt x="207" y="321"/>
                    <a:pt x="207" y="335"/>
                  </a:cubicBezTo>
                  <a:cubicBezTo>
                    <a:pt x="207" y="367"/>
                    <a:pt x="207" y="367"/>
                    <a:pt x="207" y="367"/>
                  </a:cubicBezTo>
                  <a:cubicBezTo>
                    <a:pt x="290" y="356"/>
                    <a:pt x="356" y="290"/>
                    <a:pt x="366" y="207"/>
                  </a:cubicBezTo>
                  <a:cubicBezTo>
                    <a:pt x="334" y="207"/>
                    <a:pt x="334" y="207"/>
                    <a:pt x="334" y="207"/>
                  </a:cubicBezTo>
                  <a:cubicBezTo>
                    <a:pt x="321" y="207"/>
                    <a:pt x="311" y="196"/>
                    <a:pt x="311" y="183"/>
                  </a:cubicBezTo>
                  <a:close/>
                  <a:moveTo>
                    <a:pt x="291" y="309"/>
                  </a:moveTo>
                  <a:cubicBezTo>
                    <a:pt x="287" y="313"/>
                    <a:pt x="280" y="312"/>
                    <a:pt x="276" y="308"/>
                  </a:cubicBezTo>
                  <a:cubicBezTo>
                    <a:pt x="189" y="208"/>
                    <a:pt x="189" y="208"/>
                    <a:pt x="189" y="208"/>
                  </a:cubicBezTo>
                  <a:cubicBezTo>
                    <a:pt x="187" y="208"/>
                    <a:pt x="185" y="208"/>
                    <a:pt x="183" y="208"/>
                  </a:cubicBezTo>
                  <a:cubicBezTo>
                    <a:pt x="169" y="208"/>
                    <a:pt x="158" y="197"/>
                    <a:pt x="158" y="183"/>
                  </a:cubicBezTo>
                  <a:cubicBezTo>
                    <a:pt x="158" y="169"/>
                    <a:pt x="169" y="158"/>
                    <a:pt x="183" y="158"/>
                  </a:cubicBezTo>
                  <a:cubicBezTo>
                    <a:pt x="186" y="158"/>
                    <a:pt x="188" y="158"/>
                    <a:pt x="191" y="159"/>
                  </a:cubicBezTo>
                  <a:cubicBezTo>
                    <a:pt x="261" y="92"/>
                    <a:pt x="261" y="92"/>
                    <a:pt x="261" y="92"/>
                  </a:cubicBezTo>
                  <a:cubicBezTo>
                    <a:pt x="266" y="87"/>
                    <a:pt x="273" y="88"/>
                    <a:pt x="277" y="92"/>
                  </a:cubicBezTo>
                  <a:cubicBezTo>
                    <a:pt x="281" y="96"/>
                    <a:pt x="281" y="104"/>
                    <a:pt x="277" y="108"/>
                  </a:cubicBezTo>
                  <a:cubicBezTo>
                    <a:pt x="207" y="175"/>
                    <a:pt x="207" y="175"/>
                    <a:pt x="207" y="175"/>
                  </a:cubicBezTo>
                  <a:cubicBezTo>
                    <a:pt x="208" y="177"/>
                    <a:pt x="208" y="180"/>
                    <a:pt x="208" y="183"/>
                  </a:cubicBezTo>
                  <a:cubicBezTo>
                    <a:pt x="208" y="187"/>
                    <a:pt x="208" y="190"/>
                    <a:pt x="206" y="194"/>
                  </a:cubicBezTo>
                  <a:cubicBezTo>
                    <a:pt x="293" y="293"/>
                    <a:pt x="293" y="293"/>
                    <a:pt x="293" y="293"/>
                  </a:cubicBezTo>
                  <a:cubicBezTo>
                    <a:pt x="297" y="298"/>
                    <a:pt x="296" y="305"/>
                    <a:pt x="291" y="3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grpSp>
        <p:nvGrpSpPr>
          <p:cNvPr id="21" name="Group 29"/>
          <p:cNvGrpSpPr>
            <a:grpSpLocks noChangeAspect="1"/>
          </p:cNvGrpSpPr>
          <p:nvPr/>
        </p:nvGrpSpPr>
        <p:grpSpPr bwMode="auto">
          <a:xfrm>
            <a:off x="6861768" y="1328291"/>
            <a:ext cx="779859" cy="800663"/>
            <a:chOff x="4096" y="2491"/>
            <a:chExt cx="1387" cy="1424"/>
          </a:xfrm>
          <a:solidFill>
            <a:srgbClr val="EA5322"/>
          </a:solidFill>
        </p:grpSpPr>
        <p:sp>
          <p:nvSpPr>
            <p:cNvPr id="22" name="Freeform 30"/>
            <p:cNvSpPr/>
            <p:nvPr/>
          </p:nvSpPr>
          <p:spPr bwMode="auto">
            <a:xfrm>
              <a:off x="4096" y="2800"/>
              <a:ext cx="1038" cy="1115"/>
            </a:xfrm>
            <a:custGeom>
              <a:avLst/>
              <a:gdLst>
                <a:gd name="T0" fmla="*/ 415 w 437"/>
                <a:gd name="T1" fmla="*/ 365 h 470"/>
                <a:gd name="T2" fmla="*/ 388 w 437"/>
                <a:gd name="T3" fmla="*/ 336 h 470"/>
                <a:gd name="T4" fmla="*/ 307 w 437"/>
                <a:gd name="T5" fmla="*/ 291 h 470"/>
                <a:gd name="T6" fmla="*/ 273 w 437"/>
                <a:gd name="T7" fmla="*/ 257 h 470"/>
                <a:gd name="T8" fmla="*/ 262 w 437"/>
                <a:gd name="T9" fmla="*/ 240 h 470"/>
                <a:gd name="T10" fmla="*/ 288 w 437"/>
                <a:gd name="T11" fmla="*/ 200 h 470"/>
                <a:gd name="T12" fmla="*/ 294 w 437"/>
                <a:gd name="T13" fmla="*/ 186 h 470"/>
                <a:gd name="T14" fmla="*/ 297 w 437"/>
                <a:gd name="T15" fmla="*/ 147 h 470"/>
                <a:gd name="T16" fmla="*/ 285 w 437"/>
                <a:gd name="T17" fmla="*/ 57 h 470"/>
                <a:gd name="T18" fmla="*/ 280 w 437"/>
                <a:gd name="T19" fmla="*/ 52 h 470"/>
                <a:gd name="T20" fmla="*/ 261 w 437"/>
                <a:gd name="T21" fmla="*/ 37 h 470"/>
                <a:gd name="T22" fmla="*/ 155 w 437"/>
                <a:gd name="T23" fmla="*/ 50 h 470"/>
                <a:gd name="T24" fmla="*/ 139 w 437"/>
                <a:gd name="T25" fmla="*/ 141 h 470"/>
                <a:gd name="T26" fmla="*/ 142 w 437"/>
                <a:gd name="T27" fmla="*/ 180 h 470"/>
                <a:gd name="T28" fmla="*/ 150 w 437"/>
                <a:gd name="T29" fmla="*/ 196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6 h 470"/>
                <a:gd name="T42" fmla="*/ 21 w 437"/>
                <a:gd name="T43" fmla="*/ 365 h 470"/>
                <a:gd name="T44" fmla="*/ 0 w 437"/>
                <a:gd name="T45" fmla="*/ 452 h 470"/>
                <a:gd name="T46" fmla="*/ 0 w 437"/>
                <a:gd name="T47" fmla="*/ 470 h 470"/>
                <a:gd name="T48" fmla="*/ 437 w 437"/>
                <a:gd name="T49" fmla="*/ 470 h 470"/>
                <a:gd name="T50" fmla="*/ 437 w 437"/>
                <a:gd name="T51" fmla="*/ 452 h 470"/>
                <a:gd name="T52" fmla="*/ 415 w 437"/>
                <a:gd name="T53" fmla="*/ 365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5"/>
                  </a:moveTo>
                  <a:cubicBezTo>
                    <a:pt x="415" y="365"/>
                    <a:pt x="422" y="351"/>
                    <a:pt x="388" y="336"/>
                  </a:cubicBezTo>
                  <a:cubicBezTo>
                    <a:pt x="307" y="291"/>
                    <a:pt x="307" y="291"/>
                    <a:pt x="307" y="291"/>
                  </a:cubicBezTo>
                  <a:cubicBezTo>
                    <a:pt x="273" y="257"/>
                    <a:pt x="273" y="257"/>
                    <a:pt x="273" y="257"/>
                  </a:cubicBezTo>
                  <a:cubicBezTo>
                    <a:pt x="256" y="249"/>
                    <a:pt x="246" y="252"/>
                    <a:pt x="262" y="240"/>
                  </a:cubicBezTo>
                  <a:cubicBezTo>
                    <a:pt x="273" y="230"/>
                    <a:pt x="282" y="217"/>
                    <a:pt x="288" y="200"/>
                  </a:cubicBezTo>
                  <a:cubicBezTo>
                    <a:pt x="289" y="198"/>
                    <a:pt x="291" y="194"/>
                    <a:pt x="294" y="186"/>
                  </a:cubicBezTo>
                  <a:cubicBezTo>
                    <a:pt x="294" y="186"/>
                    <a:pt x="325" y="148"/>
                    <a:pt x="297" y="147"/>
                  </a:cubicBezTo>
                  <a:cubicBezTo>
                    <a:pt x="297" y="147"/>
                    <a:pt x="326" y="96"/>
                    <a:pt x="285" y="57"/>
                  </a:cubicBezTo>
                  <a:cubicBezTo>
                    <a:pt x="285" y="57"/>
                    <a:pt x="283" y="55"/>
                    <a:pt x="280" y="52"/>
                  </a:cubicBezTo>
                  <a:cubicBezTo>
                    <a:pt x="271" y="42"/>
                    <a:pt x="261" y="37"/>
                    <a:pt x="261" y="37"/>
                  </a:cubicBezTo>
                  <a:cubicBezTo>
                    <a:pt x="203" y="0"/>
                    <a:pt x="155" y="50"/>
                    <a:pt x="155" y="50"/>
                  </a:cubicBezTo>
                  <a:cubicBezTo>
                    <a:pt x="113" y="88"/>
                    <a:pt x="139" y="141"/>
                    <a:pt x="139" y="141"/>
                  </a:cubicBezTo>
                  <a:cubicBezTo>
                    <a:pt x="112" y="141"/>
                    <a:pt x="142" y="180"/>
                    <a:pt x="142" y="180"/>
                  </a:cubicBezTo>
                  <a:cubicBezTo>
                    <a:pt x="146" y="197"/>
                    <a:pt x="150" y="196"/>
                    <a:pt x="150" y="196"/>
                  </a:cubicBezTo>
                  <a:cubicBezTo>
                    <a:pt x="151" y="196"/>
                    <a:pt x="152" y="198"/>
                    <a:pt x="153" y="202"/>
                  </a:cubicBezTo>
                  <a:cubicBezTo>
                    <a:pt x="154" y="202"/>
                    <a:pt x="154" y="202"/>
                    <a:pt x="155" y="201"/>
                  </a:cubicBezTo>
                  <a:cubicBezTo>
                    <a:pt x="160" y="217"/>
                    <a:pt x="168" y="230"/>
                    <a:pt x="178" y="239"/>
                  </a:cubicBezTo>
                  <a:cubicBezTo>
                    <a:pt x="187" y="251"/>
                    <a:pt x="163" y="252"/>
                    <a:pt x="159" y="256"/>
                  </a:cubicBezTo>
                  <a:cubicBezTo>
                    <a:pt x="156" y="259"/>
                    <a:pt x="129" y="291"/>
                    <a:pt x="129" y="291"/>
                  </a:cubicBezTo>
                  <a:cubicBezTo>
                    <a:pt x="48" y="336"/>
                    <a:pt x="48" y="336"/>
                    <a:pt x="48" y="336"/>
                  </a:cubicBezTo>
                  <a:cubicBezTo>
                    <a:pt x="15" y="351"/>
                    <a:pt x="21" y="365"/>
                    <a:pt x="21" y="365"/>
                  </a:cubicBezTo>
                  <a:cubicBezTo>
                    <a:pt x="0" y="452"/>
                    <a:pt x="0" y="452"/>
                    <a:pt x="0" y="452"/>
                  </a:cubicBezTo>
                  <a:cubicBezTo>
                    <a:pt x="0" y="470"/>
                    <a:pt x="0" y="470"/>
                    <a:pt x="0" y="470"/>
                  </a:cubicBezTo>
                  <a:cubicBezTo>
                    <a:pt x="437" y="470"/>
                    <a:pt x="437" y="470"/>
                    <a:pt x="437" y="470"/>
                  </a:cubicBezTo>
                  <a:cubicBezTo>
                    <a:pt x="437" y="452"/>
                    <a:pt x="437" y="452"/>
                    <a:pt x="437" y="452"/>
                  </a:cubicBezTo>
                  <a:lnTo>
                    <a:pt x="415" y="3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sp>
          <p:nvSpPr>
            <p:cNvPr id="23" name="Freeform 31"/>
            <p:cNvSpPr>
              <a:spLocks noEditPoints="1"/>
            </p:cNvSpPr>
            <p:nvPr/>
          </p:nvSpPr>
          <p:spPr bwMode="auto">
            <a:xfrm>
              <a:off x="4796" y="2491"/>
              <a:ext cx="687" cy="598"/>
            </a:xfrm>
            <a:custGeom>
              <a:avLst/>
              <a:gdLst>
                <a:gd name="T0" fmla="*/ 143 w 289"/>
                <a:gd name="T1" fmla="*/ 1 h 252"/>
                <a:gd name="T2" fmla="*/ 0 w 289"/>
                <a:gd name="T3" fmla="*/ 111 h 252"/>
                <a:gd name="T4" fmla="*/ 73 w 289"/>
                <a:gd name="T5" fmla="*/ 204 h 252"/>
                <a:gd name="T6" fmla="*/ 47 w 289"/>
                <a:gd name="T7" fmla="*/ 252 h 252"/>
                <a:gd name="T8" fmla="*/ 120 w 289"/>
                <a:gd name="T9" fmla="*/ 216 h 252"/>
                <a:gd name="T10" fmla="*/ 146 w 289"/>
                <a:gd name="T11" fmla="*/ 218 h 252"/>
                <a:gd name="T12" fmla="*/ 288 w 289"/>
                <a:gd name="T13" fmla="*/ 108 h 252"/>
                <a:gd name="T14" fmla="*/ 143 w 289"/>
                <a:gd name="T15" fmla="*/ 1 h 252"/>
                <a:gd name="T16" fmla="*/ 73 w 289"/>
                <a:gd name="T17" fmla="*/ 131 h 252"/>
                <a:gd name="T18" fmla="*/ 55 w 289"/>
                <a:gd name="T19" fmla="*/ 113 h 252"/>
                <a:gd name="T20" fmla="*/ 73 w 289"/>
                <a:gd name="T21" fmla="*/ 95 h 252"/>
                <a:gd name="T22" fmla="*/ 91 w 289"/>
                <a:gd name="T23" fmla="*/ 113 h 252"/>
                <a:gd name="T24" fmla="*/ 73 w 289"/>
                <a:gd name="T25" fmla="*/ 131 h 252"/>
                <a:gd name="T26" fmla="*/ 144 w 289"/>
                <a:gd name="T27" fmla="*/ 131 h 252"/>
                <a:gd name="T28" fmla="*/ 126 w 289"/>
                <a:gd name="T29" fmla="*/ 113 h 252"/>
                <a:gd name="T30" fmla="*/ 144 w 289"/>
                <a:gd name="T31" fmla="*/ 95 h 252"/>
                <a:gd name="T32" fmla="*/ 162 w 289"/>
                <a:gd name="T33" fmla="*/ 113 h 252"/>
                <a:gd name="T34" fmla="*/ 144 w 289"/>
                <a:gd name="T35" fmla="*/ 131 h 252"/>
                <a:gd name="T36" fmla="*/ 216 w 289"/>
                <a:gd name="T37" fmla="*/ 131 h 252"/>
                <a:gd name="T38" fmla="*/ 198 w 289"/>
                <a:gd name="T39" fmla="*/ 113 h 252"/>
                <a:gd name="T40" fmla="*/ 216 w 289"/>
                <a:gd name="T41" fmla="*/ 95 h 252"/>
                <a:gd name="T42" fmla="*/ 233 w 289"/>
                <a:gd name="T43" fmla="*/ 113 h 252"/>
                <a:gd name="T44" fmla="*/ 216 w 289"/>
                <a:gd name="T45" fmla="*/ 13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9" h="252">
                  <a:moveTo>
                    <a:pt x="143" y="1"/>
                  </a:moveTo>
                  <a:cubicBezTo>
                    <a:pt x="63" y="2"/>
                    <a:pt x="0" y="52"/>
                    <a:pt x="0" y="111"/>
                  </a:cubicBezTo>
                  <a:cubicBezTo>
                    <a:pt x="1" y="151"/>
                    <a:pt x="30" y="185"/>
                    <a:pt x="73" y="204"/>
                  </a:cubicBezTo>
                  <a:cubicBezTo>
                    <a:pt x="47" y="252"/>
                    <a:pt x="47" y="252"/>
                    <a:pt x="47" y="252"/>
                  </a:cubicBezTo>
                  <a:cubicBezTo>
                    <a:pt x="120" y="216"/>
                    <a:pt x="120" y="216"/>
                    <a:pt x="120" y="216"/>
                  </a:cubicBezTo>
                  <a:cubicBezTo>
                    <a:pt x="129" y="217"/>
                    <a:pt x="137" y="218"/>
                    <a:pt x="146" y="218"/>
                  </a:cubicBezTo>
                  <a:cubicBezTo>
                    <a:pt x="225" y="217"/>
                    <a:pt x="289" y="167"/>
                    <a:pt x="288" y="108"/>
                  </a:cubicBezTo>
                  <a:cubicBezTo>
                    <a:pt x="287" y="48"/>
                    <a:pt x="222" y="0"/>
                    <a:pt x="143" y="1"/>
                  </a:cubicBezTo>
                  <a:close/>
                  <a:moveTo>
                    <a:pt x="73" y="131"/>
                  </a:moveTo>
                  <a:cubicBezTo>
                    <a:pt x="63" y="131"/>
                    <a:pt x="55" y="123"/>
                    <a:pt x="55" y="113"/>
                  </a:cubicBezTo>
                  <a:cubicBezTo>
                    <a:pt x="55" y="103"/>
                    <a:pt x="63" y="95"/>
                    <a:pt x="73" y="95"/>
                  </a:cubicBezTo>
                  <a:cubicBezTo>
                    <a:pt x="83" y="95"/>
                    <a:pt x="91" y="103"/>
                    <a:pt x="91" y="113"/>
                  </a:cubicBezTo>
                  <a:cubicBezTo>
                    <a:pt x="91" y="123"/>
                    <a:pt x="83" y="131"/>
                    <a:pt x="73" y="131"/>
                  </a:cubicBezTo>
                  <a:close/>
                  <a:moveTo>
                    <a:pt x="144" y="131"/>
                  </a:moveTo>
                  <a:cubicBezTo>
                    <a:pt x="134" y="131"/>
                    <a:pt x="126" y="123"/>
                    <a:pt x="126" y="113"/>
                  </a:cubicBezTo>
                  <a:cubicBezTo>
                    <a:pt x="126" y="103"/>
                    <a:pt x="134" y="95"/>
                    <a:pt x="144" y="95"/>
                  </a:cubicBezTo>
                  <a:cubicBezTo>
                    <a:pt x="154" y="95"/>
                    <a:pt x="162" y="103"/>
                    <a:pt x="162" y="113"/>
                  </a:cubicBezTo>
                  <a:cubicBezTo>
                    <a:pt x="162" y="123"/>
                    <a:pt x="154" y="131"/>
                    <a:pt x="144" y="131"/>
                  </a:cubicBezTo>
                  <a:close/>
                  <a:moveTo>
                    <a:pt x="216" y="131"/>
                  </a:moveTo>
                  <a:cubicBezTo>
                    <a:pt x="206" y="131"/>
                    <a:pt x="198" y="123"/>
                    <a:pt x="198" y="113"/>
                  </a:cubicBezTo>
                  <a:cubicBezTo>
                    <a:pt x="198" y="103"/>
                    <a:pt x="206" y="95"/>
                    <a:pt x="216" y="95"/>
                  </a:cubicBezTo>
                  <a:cubicBezTo>
                    <a:pt x="225" y="95"/>
                    <a:pt x="233" y="103"/>
                    <a:pt x="233" y="113"/>
                  </a:cubicBezTo>
                  <a:cubicBezTo>
                    <a:pt x="233" y="123"/>
                    <a:pt x="225" y="131"/>
                    <a:pt x="216"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a:p>
          </p:txBody>
        </p:sp>
      </p:grpSp>
      <p:sp>
        <p:nvSpPr>
          <p:cNvPr id="26" name="文本框 20"/>
          <p:cNvSpPr txBox="1"/>
          <p:nvPr/>
        </p:nvSpPr>
        <p:spPr>
          <a:xfrm>
            <a:off x="863896" y="3201958"/>
            <a:ext cx="2125585" cy="377026"/>
          </a:xfrm>
          <a:prstGeom prst="rect">
            <a:avLst/>
          </a:prstGeom>
          <a:noFill/>
        </p:spPr>
        <p:txBody>
          <a:bodyPr wrap="square" lIns="68580" tIns="34290" rIns="68580" bIns="34290" rtlCol="0">
            <a:spAutoFit/>
          </a:bodyPr>
          <a:lstStyle/>
          <a:p>
            <a:pPr algn="ctr"/>
            <a:r>
              <a:rPr lang="zh-CN" altLang="en-US" sz="2000" b="1" dirty="0">
                <a:latin typeface="微软雅黑" panose="020B0503020204020204" pitchFamily="34" charset="-122"/>
                <a:ea typeface="微软雅黑" panose="020B0503020204020204" pitchFamily="34" charset="-122"/>
              </a:rPr>
              <a:t>添加标题</a:t>
            </a:r>
          </a:p>
        </p:txBody>
      </p:sp>
      <p:sp>
        <p:nvSpPr>
          <p:cNvPr id="27" name="TextBox 4"/>
          <p:cNvSpPr txBox="1">
            <a:spLocks noChangeArrowheads="1"/>
          </p:cNvSpPr>
          <p:nvPr/>
        </p:nvSpPr>
        <p:spPr bwMode="auto">
          <a:xfrm>
            <a:off x="783340" y="3606612"/>
            <a:ext cx="2286696" cy="1144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200" dirty="0">
                <a:latin typeface="Franklin Gothic Book" panose="020B0503020102020204" pitchFamily="34" charset="0"/>
                <a:ea typeface="微软雅黑" panose="020B0503020204020204" pitchFamily="34" charset="-122"/>
              </a:rPr>
              <a:t>点击添加文字说明点击添加文字说明点击添加文字说明点击添加文字说明点击添加文字说明点击添加文字说明点击添加文字说明</a:t>
            </a:r>
            <a:endParaRPr lang="en-US" altLang="zh-CN" sz="1200" dirty="0">
              <a:latin typeface="Franklin Gothic Book" panose="020B0503020102020204" pitchFamily="34" charset="0"/>
              <a:ea typeface="微软雅黑" panose="020B0503020204020204" pitchFamily="34" charset="-122"/>
            </a:endParaRPr>
          </a:p>
        </p:txBody>
      </p:sp>
      <p:sp>
        <p:nvSpPr>
          <p:cNvPr id="28" name="文本框 20"/>
          <p:cNvSpPr txBox="1"/>
          <p:nvPr/>
        </p:nvSpPr>
        <p:spPr>
          <a:xfrm>
            <a:off x="3509649" y="3201958"/>
            <a:ext cx="2125585" cy="377026"/>
          </a:xfrm>
          <a:prstGeom prst="rect">
            <a:avLst/>
          </a:prstGeom>
          <a:noFill/>
        </p:spPr>
        <p:txBody>
          <a:bodyPr wrap="square" lIns="68580" tIns="34290" rIns="68580" bIns="34290" rtlCol="0">
            <a:spAutoFit/>
          </a:bodyPr>
          <a:lstStyle/>
          <a:p>
            <a:pPr algn="ctr"/>
            <a:r>
              <a:rPr lang="zh-CN" altLang="en-US" sz="2000" b="1" dirty="0">
                <a:latin typeface="微软雅黑" panose="020B0503020204020204" pitchFamily="34" charset="-122"/>
                <a:ea typeface="微软雅黑" panose="020B0503020204020204" pitchFamily="34" charset="-122"/>
              </a:rPr>
              <a:t>添加标题</a:t>
            </a:r>
          </a:p>
        </p:txBody>
      </p:sp>
      <p:sp>
        <p:nvSpPr>
          <p:cNvPr id="29" name="文本框 20"/>
          <p:cNvSpPr txBox="1"/>
          <p:nvPr/>
        </p:nvSpPr>
        <p:spPr>
          <a:xfrm>
            <a:off x="6192559" y="3201958"/>
            <a:ext cx="2125585" cy="377026"/>
          </a:xfrm>
          <a:prstGeom prst="rect">
            <a:avLst/>
          </a:prstGeom>
          <a:noFill/>
        </p:spPr>
        <p:txBody>
          <a:bodyPr wrap="square" lIns="68580" tIns="34290" rIns="68580" bIns="34290" rtlCol="0">
            <a:spAutoFit/>
          </a:bodyPr>
          <a:lstStyle/>
          <a:p>
            <a:pPr algn="ctr"/>
            <a:r>
              <a:rPr lang="zh-CN" altLang="en-US" sz="2000" b="1" dirty="0">
                <a:latin typeface="微软雅黑" panose="020B0503020204020204" pitchFamily="34" charset="-122"/>
                <a:ea typeface="微软雅黑" panose="020B0503020204020204" pitchFamily="34" charset="-122"/>
              </a:rPr>
              <a:t>添加标题</a:t>
            </a:r>
          </a:p>
        </p:txBody>
      </p:sp>
      <p:sp>
        <p:nvSpPr>
          <p:cNvPr id="30" name="TextBox 4"/>
          <p:cNvSpPr txBox="1">
            <a:spLocks noChangeArrowheads="1"/>
          </p:cNvSpPr>
          <p:nvPr/>
        </p:nvSpPr>
        <p:spPr bwMode="auto">
          <a:xfrm>
            <a:off x="3416778" y="3606612"/>
            <a:ext cx="2286696" cy="1144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200" dirty="0">
                <a:latin typeface="Franklin Gothic Book" panose="020B0503020102020204" pitchFamily="34" charset="0"/>
                <a:ea typeface="微软雅黑" panose="020B0503020204020204" pitchFamily="34" charset="-122"/>
              </a:rPr>
              <a:t>点击添加文字说明点击添加文字说明点击添加文字说明点击添加文字说明点击添加文字说明点击添加文字说明点击添加文字说明</a:t>
            </a:r>
            <a:endParaRPr lang="en-US" altLang="zh-CN" sz="1200" dirty="0">
              <a:latin typeface="Franklin Gothic Book" panose="020B0503020102020204" pitchFamily="34" charset="0"/>
              <a:ea typeface="微软雅黑" panose="020B0503020204020204" pitchFamily="34" charset="-122"/>
            </a:endParaRPr>
          </a:p>
        </p:txBody>
      </p:sp>
      <p:sp>
        <p:nvSpPr>
          <p:cNvPr id="31" name="TextBox 4"/>
          <p:cNvSpPr txBox="1">
            <a:spLocks noChangeArrowheads="1"/>
          </p:cNvSpPr>
          <p:nvPr/>
        </p:nvSpPr>
        <p:spPr bwMode="auto">
          <a:xfrm>
            <a:off x="6099688" y="3606612"/>
            <a:ext cx="2286696" cy="1144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1200" dirty="0">
                <a:latin typeface="Franklin Gothic Book" panose="020B0503020102020204" pitchFamily="34" charset="0"/>
                <a:ea typeface="微软雅黑" panose="020B0503020204020204" pitchFamily="34" charset="-122"/>
              </a:rPr>
              <a:t>点击添加文字说明点击添加文字说明点击添加文字说明点击添加文字说明点击添加文字说明点击添加文字说明点击添加文字说明</a:t>
            </a:r>
            <a:endParaRPr lang="en-US" altLang="zh-CN" sz="1200" dirty="0">
              <a:latin typeface="Franklin Gothic Book" panose="020B0503020102020204" pitchFamily="34" charset="0"/>
              <a:ea typeface="微软雅黑" panose="020B0503020204020204" pitchFamily="34" charset="-122"/>
            </a:endParaRPr>
          </a:p>
        </p:txBody>
      </p:sp>
      <p:sp>
        <p:nvSpPr>
          <p:cNvPr id="32" name="矩形 31"/>
          <p:cNvSpPr/>
          <p:nvPr/>
        </p:nvSpPr>
        <p:spPr>
          <a:xfrm>
            <a:off x="0" y="65051"/>
            <a:ext cx="2878844" cy="434989"/>
          </a:xfrm>
          <a:prstGeom prst="rect">
            <a:avLst/>
          </a:prstGeom>
          <a:effectLst/>
        </p:spPr>
        <p:txBody>
          <a:bodyPr wrap="square" lIns="65023" tIns="32511" rIns="65023" bIns="32511">
            <a:spAutoFit/>
          </a:bodyPr>
          <a:lstStyle/>
          <a:p>
            <a:pPr algn="ctr" fontAlgn="auto">
              <a:spcBef>
                <a:spcPts val="0"/>
              </a:spcBef>
              <a:spcAft>
                <a:spcPts val="0"/>
              </a:spcAft>
              <a:defRPr/>
            </a:pPr>
            <a:r>
              <a:rPr lang="zh-CN" altLang="en-US" sz="2400" dirty="0">
                <a:latin typeface="Franklin Gothic Medium" panose="020B0603020102020204" pitchFamily="34" charset="0"/>
                <a:ea typeface="微软雅黑" panose="020B0503020204020204" pitchFamily="34" charset="-122"/>
              </a:rPr>
              <a:t>点击此处输入标题</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additive="base">
                                        <p:cTn id="52" dur="500" fill="hold"/>
                                        <p:tgtEl>
                                          <p:spTgt spid="26"/>
                                        </p:tgtEl>
                                        <p:attrNameLst>
                                          <p:attrName>ppt_x</p:attrName>
                                        </p:attrNameLst>
                                      </p:cBhvr>
                                      <p:tavLst>
                                        <p:tav tm="0">
                                          <p:val>
                                            <p:strVal val="#ppt_x"/>
                                          </p:val>
                                        </p:tav>
                                        <p:tav tm="100000">
                                          <p:val>
                                            <p:strVal val="#ppt_x"/>
                                          </p:val>
                                        </p:tav>
                                      </p:tavLst>
                                    </p:anim>
                                    <p:anim calcmode="lin" valueType="num">
                                      <p:cBhvr additive="base">
                                        <p:cTn id="53" dur="500" fill="hold"/>
                                        <p:tgtEl>
                                          <p:spTgt spid="26"/>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ppt_x"/>
                                          </p:val>
                                        </p:tav>
                                        <p:tav tm="100000">
                                          <p:val>
                                            <p:strVal val="#ppt_x"/>
                                          </p:val>
                                        </p:tav>
                                      </p:tavLst>
                                    </p:anim>
                                    <p:anim calcmode="lin" valueType="num">
                                      <p:cBhvr additive="base">
                                        <p:cTn id="58" dur="500" fill="hold"/>
                                        <p:tgtEl>
                                          <p:spTgt spid="27"/>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ppt_x"/>
                                          </p:val>
                                        </p:tav>
                                        <p:tav tm="100000">
                                          <p:val>
                                            <p:strVal val="#ppt_x"/>
                                          </p:val>
                                        </p:tav>
                                      </p:tavLst>
                                    </p:anim>
                                    <p:anim calcmode="lin" valueType="num">
                                      <p:cBhvr additive="base">
                                        <p:cTn id="63" dur="500" fill="hold"/>
                                        <p:tgtEl>
                                          <p:spTgt spid="28"/>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additive="base">
                                        <p:cTn id="72" dur="500" fill="hold"/>
                                        <p:tgtEl>
                                          <p:spTgt spid="30"/>
                                        </p:tgtEl>
                                        <p:attrNameLst>
                                          <p:attrName>ppt_x</p:attrName>
                                        </p:attrNameLst>
                                      </p:cBhvr>
                                      <p:tavLst>
                                        <p:tav tm="0">
                                          <p:val>
                                            <p:strVal val="#ppt_x"/>
                                          </p:val>
                                        </p:tav>
                                        <p:tav tm="100000">
                                          <p:val>
                                            <p:strVal val="#ppt_x"/>
                                          </p:val>
                                        </p:tav>
                                      </p:tavLst>
                                    </p:anim>
                                    <p:anim calcmode="lin" valueType="num">
                                      <p:cBhvr additive="base">
                                        <p:cTn id="73" dur="500" fill="hold"/>
                                        <p:tgtEl>
                                          <p:spTgt spid="30"/>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6" presetClass="entr" presetSubtype="0" fill="hold" grpId="0" nodeType="clickEffect">
                                  <p:stCondLst>
                                    <p:cond delay="0"/>
                                  </p:stCondLst>
                                  <p:iterate type="lt">
                                    <p:tmPct val="10000"/>
                                  </p:iterate>
                                  <p:childTnLst>
                                    <p:set>
                                      <p:cBhvr>
                                        <p:cTn id="82" dur="1" fill="hold">
                                          <p:stCondLst>
                                            <p:cond delay="0"/>
                                          </p:stCondLst>
                                        </p:cTn>
                                        <p:tgtEl>
                                          <p:spTgt spid="32"/>
                                        </p:tgtEl>
                                        <p:attrNameLst>
                                          <p:attrName>style.visibility</p:attrName>
                                        </p:attrNameLst>
                                      </p:cBhvr>
                                      <p:to>
                                        <p:strVal val="visible"/>
                                      </p:to>
                                    </p:set>
                                    <p:anim by="(-#ppt_w*2)" calcmode="lin" valueType="num">
                                      <p:cBhvr rctx="PPT">
                                        <p:cTn id="83" dur="250" autoRev="1" fill="hold">
                                          <p:stCondLst>
                                            <p:cond delay="0"/>
                                          </p:stCondLst>
                                        </p:cTn>
                                        <p:tgtEl>
                                          <p:spTgt spid="32"/>
                                        </p:tgtEl>
                                        <p:attrNameLst>
                                          <p:attrName>ppt_w</p:attrName>
                                        </p:attrNameLst>
                                      </p:cBhvr>
                                    </p:anim>
                                    <p:anim by="(#ppt_w*0.50)" calcmode="lin" valueType="num">
                                      <p:cBhvr>
                                        <p:cTn id="84" dur="250" decel="50000" autoRev="1" fill="hold">
                                          <p:stCondLst>
                                            <p:cond delay="0"/>
                                          </p:stCondLst>
                                        </p:cTn>
                                        <p:tgtEl>
                                          <p:spTgt spid="32"/>
                                        </p:tgtEl>
                                        <p:attrNameLst>
                                          <p:attrName>ppt_x</p:attrName>
                                        </p:attrNameLst>
                                      </p:cBhvr>
                                    </p:anim>
                                    <p:anim from="(-#ppt_h/2)" to="(#ppt_y)" calcmode="lin" valueType="num">
                                      <p:cBhvr>
                                        <p:cTn id="85" dur="500" fill="hold">
                                          <p:stCondLst>
                                            <p:cond delay="0"/>
                                          </p:stCondLst>
                                        </p:cTn>
                                        <p:tgtEl>
                                          <p:spTgt spid="32"/>
                                        </p:tgtEl>
                                        <p:attrNameLst>
                                          <p:attrName>ppt_y</p:attrName>
                                        </p:attrNameLst>
                                      </p:cBhvr>
                                    </p:anim>
                                    <p:animRot by="21600000">
                                      <p:cBhvr>
                                        <p:cTn id="86" dur="500" fill="hold">
                                          <p:stCondLst>
                                            <p:cond delay="0"/>
                                          </p:stCondLst>
                                        </p:cTn>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26" grpId="0"/>
      <p:bldP spid="27" grpId="0"/>
      <p:bldP spid="28" grpId="0"/>
      <p:bldP spid="29" grpId="0"/>
      <p:bldP spid="30" grpId="0"/>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0" y="3664167"/>
            <a:ext cx="1157288" cy="1081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3" name="矩形 2"/>
          <p:cNvSpPr/>
          <p:nvPr/>
        </p:nvSpPr>
        <p:spPr bwMode="auto">
          <a:xfrm>
            <a:off x="0" y="2583079"/>
            <a:ext cx="1157288" cy="1081088"/>
          </a:xfrm>
          <a:prstGeom prst="rect">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4" name="矩形 3"/>
          <p:cNvSpPr/>
          <p:nvPr/>
        </p:nvSpPr>
        <p:spPr bwMode="auto">
          <a:xfrm>
            <a:off x="0" y="1512708"/>
            <a:ext cx="1157288" cy="1081088"/>
          </a:xfrm>
          <a:prstGeom prst="rect">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5" name="矩形 4"/>
          <p:cNvSpPr/>
          <p:nvPr/>
        </p:nvSpPr>
        <p:spPr bwMode="auto">
          <a:xfrm>
            <a:off x="0" y="436383"/>
            <a:ext cx="1157288" cy="108108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6" name="矩形 5"/>
          <p:cNvSpPr/>
          <p:nvPr/>
        </p:nvSpPr>
        <p:spPr bwMode="auto">
          <a:xfrm>
            <a:off x="3117057" y="3356986"/>
            <a:ext cx="2808685" cy="77866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7" name="矩形 6"/>
          <p:cNvSpPr/>
          <p:nvPr/>
        </p:nvSpPr>
        <p:spPr bwMode="auto">
          <a:xfrm>
            <a:off x="3117057" y="2577127"/>
            <a:ext cx="2808685" cy="779859"/>
          </a:xfrm>
          <a:prstGeom prst="rect">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8" name="矩形 7"/>
          <p:cNvSpPr/>
          <p:nvPr/>
        </p:nvSpPr>
        <p:spPr bwMode="auto">
          <a:xfrm>
            <a:off x="3117057" y="1805601"/>
            <a:ext cx="2808685" cy="779859"/>
          </a:xfrm>
          <a:prstGeom prst="rect">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9" name="矩形 8"/>
          <p:cNvSpPr/>
          <p:nvPr/>
        </p:nvSpPr>
        <p:spPr bwMode="auto">
          <a:xfrm>
            <a:off x="3117057" y="1030505"/>
            <a:ext cx="2808685" cy="77866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10" name="矩形 28"/>
          <p:cNvSpPr/>
          <p:nvPr/>
        </p:nvSpPr>
        <p:spPr bwMode="auto">
          <a:xfrm>
            <a:off x="1157288" y="436384"/>
            <a:ext cx="1959769" cy="1372790"/>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6712" h="1280593">
                <a:moveTo>
                  <a:pt x="0" y="0"/>
                </a:moveTo>
                <a:lnTo>
                  <a:pt x="1826712" y="555625"/>
                </a:lnTo>
                <a:lnTo>
                  <a:pt x="1826712" y="1280593"/>
                </a:lnTo>
                <a:lnTo>
                  <a:pt x="0" y="1007543"/>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11" name="矩形 28"/>
          <p:cNvSpPr/>
          <p:nvPr/>
        </p:nvSpPr>
        <p:spPr bwMode="auto">
          <a:xfrm>
            <a:off x="1157288" y="1515091"/>
            <a:ext cx="1963341" cy="1079897"/>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33980"/>
              <a:gd name="connsiteY0-72" fmla="*/ 0 h 1007543"/>
              <a:gd name="connsiteX1-73" fmla="*/ 1829887 w 1833980"/>
              <a:gd name="connsiteY1-74" fmla="*/ 273050 h 1007543"/>
              <a:gd name="connsiteX2-75" fmla="*/ 1833856 w 1833980"/>
              <a:gd name="connsiteY2-76" fmla="*/ 1001193 h 1007543"/>
              <a:gd name="connsiteX3-77" fmla="*/ 0 w 1833980"/>
              <a:gd name="connsiteY3-78" fmla="*/ 1007543 h 1007543"/>
              <a:gd name="connsiteX4-79" fmla="*/ 0 w 1833980"/>
              <a:gd name="connsiteY4-80" fmla="*/ 0 h 1007543"/>
              <a:gd name="connsiteX0-81" fmla="*/ 0 w 1829887"/>
              <a:gd name="connsiteY0-82" fmla="*/ 0 h 1007543"/>
              <a:gd name="connsiteX1-83" fmla="*/ 1829887 w 1829887"/>
              <a:gd name="connsiteY1-84" fmla="*/ 273050 h 1007543"/>
              <a:gd name="connsiteX2-85" fmla="*/ 1829093 w 1829887"/>
              <a:gd name="connsiteY2-86" fmla="*/ 1003575 h 1007543"/>
              <a:gd name="connsiteX3-87" fmla="*/ 0 w 1829887"/>
              <a:gd name="connsiteY3-88" fmla="*/ 1007543 h 1007543"/>
              <a:gd name="connsiteX4-89" fmla="*/ 0 w 1829887"/>
              <a:gd name="connsiteY4-90" fmla="*/ 0 h 10075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29887" h="1007543">
                <a:moveTo>
                  <a:pt x="0" y="0"/>
                </a:moveTo>
                <a:lnTo>
                  <a:pt x="1829887" y="273050"/>
                </a:lnTo>
                <a:cubicBezTo>
                  <a:pt x="1828829" y="608898"/>
                  <a:pt x="1830151" y="667727"/>
                  <a:pt x="1829093" y="1003575"/>
                </a:cubicBezTo>
                <a:lnTo>
                  <a:pt x="0" y="1007543"/>
                </a:lnTo>
                <a:lnTo>
                  <a:pt x="0" y="0"/>
                </a:lnTo>
                <a:close/>
              </a:path>
            </a:pathLst>
          </a:cu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p>
        </p:txBody>
      </p:sp>
      <p:sp>
        <p:nvSpPr>
          <p:cNvPr id="12" name="矩形 28"/>
          <p:cNvSpPr/>
          <p:nvPr/>
        </p:nvSpPr>
        <p:spPr bwMode="auto">
          <a:xfrm>
            <a:off x="1157287" y="2587842"/>
            <a:ext cx="1966913" cy="1076325"/>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29887"/>
              <a:gd name="connsiteY0-72" fmla="*/ 0 h 1001193"/>
              <a:gd name="connsiteX1-73" fmla="*/ 1829887 w 1829887"/>
              <a:gd name="connsiteY1-74" fmla="*/ 273050 h 1001193"/>
              <a:gd name="connsiteX2-75" fmla="*/ 1826712 w 1829887"/>
              <a:gd name="connsiteY2-76" fmla="*/ 1001193 h 1001193"/>
              <a:gd name="connsiteX3-77" fmla="*/ 0 w 1829887"/>
              <a:gd name="connsiteY3-78" fmla="*/ 998018 h 1001193"/>
              <a:gd name="connsiteX4-79" fmla="*/ 0 w 1829887"/>
              <a:gd name="connsiteY4-80" fmla="*/ 0 h 1001193"/>
              <a:gd name="connsiteX0-81" fmla="*/ 0 w 1832268"/>
              <a:gd name="connsiteY0-82" fmla="*/ 5556 h 1006749"/>
              <a:gd name="connsiteX1-83" fmla="*/ 1832268 w 1832268"/>
              <a:gd name="connsiteY1-84" fmla="*/ 0 h 1006749"/>
              <a:gd name="connsiteX2-85" fmla="*/ 1826712 w 1832268"/>
              <a:gd name="connsiteY2-86" fmla="*/ 1006749 h 1006749"/>
              <a:gd name="connsiteX3-87" fmla="*/ 0 w 1832268"/>
              <a:gd name="connsiteY3-88" fmla="*/ 1003574 h 1006749"/>
              <a:gd name="connsiteX4-89" fmla="*/ 0 w 1832268"/>
              <a:gd name="connsiteY4-90" fmla="*/ 5556 h 1006749"/>
              <a:gd name="connsiteX0-91" fmla="*/ 0 w 1832268"/>
              <a:gd name="connsiteY0-92" fmla="*/ 5556 h 1003574"/>
              <a:gd name="connsiteX1-93" fmla="*/ 1832268 w 1832268"/>
              <a:gd name="connsiteY1-94" fmla="*/ 0 h 1003574"/>
              <a:gd name="connsiteX2-95" fmla="*/ 1829093 w 1832268"/>
              <a:gd name="connsiteY2-96" fmla="*/ 720999 h 1003574"/>
              <a:gd name="connsiteX3-97" fmla="*/ 0 w 1832268"/>
              <a:gd name="connsiteY3-98" fmla="*/ 1003574 h 1003574"/>
              <a:gd name="connsiteX4-99" fmla="*/ 0 w 1832268"/>
              <a:gd name="connsiteY4-100" fmla="*/ 5556 h 1003574"/>
              <a:gd name="connsiteX0-101" fmla="*/ 0 w 1834048"/>
              <a:gd name="connsiteY0-102" fmla="*/ 5556 h 1003574"/>
              <a:gd name="connsiteX1-103" fmla="*/ 1832268 w 1834048"/>
              <a:gd name="connsiteY1-104" fmla="*/ 0 h 1003574"/>
              <a:gd name="connsiteX2-105" fmla="*/ 1833856 w 1834048"/>
              <a:gd name="connsiteY2-106" fmla="*/ 720999 h 1003574"/>
              <a:gd name="connsiteX3-107" fmla="*/ 0 w 1834048"/>
              <a:gd name="connsiteY3-108" fmla="*/ 1003574 h 1003574"/>
              <a:gd name="connsiteX4-109" fmla="*/ 0 w 1834048"/>
              <a:gd name="connsiteY4-110" fmla="*/ 5556 h 10035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4048" h="1003574">
                <a:moveTo>
                  <a:pt x="0" y="5556"/>
                </a:moveTo>
                <a:lnTo>
                  <a:pt x="1832268" y="0"/>
                </a:lnTo>
                <a:cubicBezTo>
                  <a:pt x="1831210" y="335848"/>
                  <a:pt x="1834914" y="385151"/>
                  <a:pt x="1833856" y="720999"/>
                </a:cubicBezTo>
                <a:lnTo>
                  <a:pt x="0" y="1003574"/>
                </a:lnTo>
                <a:lnTo>
                  <a:pt x="0" y="5556"/>
                </a:lnTo>
                <a:close/>
              </a:path>
            </a:pathLst>
          </a:cu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13" name="矩形 28"/>
          <p:cNvSpPr/>
          <p:nvPr/>
        </p:nvSpPr>
        <p:spPr bwMode="auto">
          <a:xfrm>
            <a:off x="1152525" y="3354605"/>
            <a:ext cx="1970485" cy="1390650"/>
          </a:xfrm>
          <a:custGeom>
            <a:avLst/>
            <a:gdLst>
              <a:gd name="connsiteX0" fmla="*/ 0 w 1826712"/>
              <a:gd name="connsiteY0" fmla="*/ 0 h 1280593"/>
              <a:gd name="connsiteX1" fmla="*/ 1826712 w 1826712"/>
              <a:gd name="connsiteY1" fmla="*/ 0 h 1280593"/>
              <a:gd name="connsiteX2" fmla="*/ 1826712 w 1826712"/>
              <a:gd name="connsiteY2" fmla="*/ 1280593 h 1280593"/>
              <a:gd name="connsiteX3" fmla="*/ 0 w 1826712"/>
              <a:gd name="connsiteY3" fmla="*/ 1280593 h 1280593"/>
              <a:gd name="connsiteX4" fmla="*/ 0 w 1826712"/>
              <a:gd name="connsiteY4" fmla="*/ 0 h 1280593"/>
              <a:gd name="connsiteX0-1" fmla="*/ 0 w 1826712"/>
              <a:gd name="connsiteY0-2" fmla="*/ 0 h 1280593"/>
              <a:gd name="connsiteX1-3" fmla="*/ 1826712 w 1826712"/>
              <a:gd name="connsiteY1-4" fmla="*/ 0 h 1280593"/>
              <a:gd name="connsiteX2-5" fmla="*/ 1826712 w 1826712"/>
              <a:gd name="connsiteY2-6" fmla="*/ 1280593 h 1280593"/>
              <a:gd name="connsiteX3-7" fmla="*/ 0 w 1826712"/>
              <a:gd name="connsiteY3-8" fmla="*/ 1007543 h 1280593"/>
              <a:gd name="connsiteX4-9" fmla="*/ 0 w 1826712"/>
              <a:gd name="connsiteY4-10" fmla="*/ 0 h 1280593"/>
              <a:gd name="connsiteX0-11" fmla="*/ 0 w 1826712"/>
              <a:gd name="connsiteY0-12" fmla="*/ 0 h 1280593"/>
              <a:gd name="connsiteX1-13" fmla="*/ 1826712 w 1826712"/>
              <a:gd name="connsiteY1-14" fmla="*/ 555625 h 1280593"/>
              <a:gd name="connsiteX2-15" fmla="*/ 1826712 w 1826712"/>
              <a:gd name="connsiteY2-16" fmla="*/ 1280593 h 1280593"/>
              <a:gd name="connsiteX3-17" fmla="*/ 0 w 1826712"/>
              <a:gd name="connsiteY3-18" fmla="*/ 1007543 h 1280593"/>
              <a:gd name="connsiteX4-19" fmla="*/ 0 w 1826712"/>
              <a:gd name="connsiteY4-20" fmla="*/ 0 h 1280593"/>
              <a:gd name="connsiteX0-21" fmla="*/ 0 w 1829887"/>
              <a:gd name="connsiteY0-22" fmla="*/ 0 h 1280593"/>
              <a:gd name="connsiteX1-23" fmla="*/ 1829887 w 1829887"/>
              <a:gd name="connsiteY1-24" fmla="*/ 273050 h 1280593"/>
              <a:gd name="connsiteX2-25" fmla="*/ 1826712 w 1829887"/>
              <a:gd name="connsiteY2-26" fmla="*/ 1280593 h 1280593"/>
              <a:gd name="connsiteX3-27" fmla="*/ 0 w 1829887"/>
              <a:gd name="connsiteY3-28" fmla="*/ 1007543 h 1280593"/>
              <a:gd name="connsiteX4-29" fmla="*/ 0 w 1829887"/>
              <a:gd name="connsiteY4-30" fmla="*/ 0 h 1280593"/>
              <a:gd name="connsiteX0-31" fmla="*/ 0 w 1830192"/>
              <a:gd name="connsiteY0-32" fmla="*/ 0 h 1007543"/>
              <a:gd name="connsiteX1-33" fmla="*/ 1829887 w 1830192"/>
              <a:gd name="connsiteY1-34" fmla="*/ 273050 h 1007543"/>
              <a:gd name="connsiteX2-35" fmla="*/ 1829887 w 1830192"/>
              <a:gd name="connsiteY2-36" fmla="*/ 998018 h 1007543"/>
              <a:gd name="connsiteX3-37" fmla="*/ 0 w 1830192"/>
              <a:gd name="connsiteY3-38" fmla="*/ 1007543 h 1007543"/>
              <a:gd name="connsiteX4-39" fmla="*/ 0 w 1830192"/>
              <a:gd name="connsiteY4-40" fmla="*/ 0 h 1007543"/>
              <a:gd name="connsiteX0-41" fmla="*/ 0 w 1829887"/>
              <a:gd name="connsiteY0-42" fmla="*/ 0 h 1007543"/>
              <a:gd name="connsiteX1-43" fmla="*/ 1829887 w 1829887"/>
              <a:gd name="connsiteY1-44" fmla="*/ 273050 h 1007543"/>
              <a:gd name="connsiteX2-45" fmla="*/ 1823537 w 1829887"/>
              <a:gd name="connsiteY2-46" fmla="*/ 1001193 h 1007543"/>
              <a:gd name="connsiteX3-47" fmla="*/ 0 w 1829887"/>
              <a:gd name="connsiteY3-48" fmla="*/ 1007543 h 1007543"/>
              <a:gd name="connsiteX4-49" fmla="*/ 0 w 1829887"/>
              <a:gd name="connsiteY4-50" fmla="*/ 0 h 1007543"/>
              <a:gd name="connsiteX0-51" fmla="*/ 0 w 1830192"/>
              <a:gd name="connsiteY0-52" fmla="*/ 0 h 1007543"/>
              <a:gd name="connsiteX1-53" fmla="*/ 1829887 w 1830192"/>
              <a:gd name="connsiteY1-54" fmla="*/ 273050 h 1007543"/>
              <a:gd name="connsiteX2-55" fmla="*/ 1829887 w 1830192"/>
              <a:gd name="connsiteY2-56" fmla="*/ 1001193 h 1007543"/>
              <a:gd name="connsiteX3-57" fmla="*/ 0 w 1830192"/>
              <a:gd name="connsiteY3-58" fmla="*/ 1007543 h 1007543"/>
              <a:gd name="connsiteX4-59" fmla="*/ 0 w 1830192"/>
              <a:gd name="connsiteY4-60" fmla="*/ 0 h 1007543"/>
              <a:gd name="connsiteX0-61" fmla="*/ 0 w 1829887"/>
              <a:gd name="connsiteY0-62" fmla="*/ 0 h 1007543"/>
              <a:gd name="connsiteX1-63" fmla="*/ 1829887 w 1829887"/>
              <a:gd name="connsiteY1-64" fmla="*/ 273050 h 1007543"/>
              <a:gd name="connsiteX2-65" fmla="*/ 1826712 w 1829887"/>
              <a:gd name="connsiteY2-66" fmla="*/ 1001193 h 1007543"/>
              <a:gd name="connsiteX3-67" fmla="*/ 0 w 1829887"/>
              <a:gd name="connsiteY3-68" fmla="*/ 1007543 h 1007543"/>
              <a:gd name="connsiteX4-69" fmla="*/ 0 w 1829887"/>
              <a:gd name="connsiteY4-70" fmla="*/ 0 h 1007543"/>
              <a:gd name="connsiteX0-71" fmla="*/ 0 w 1829887"/>
              <a:gd name="connsiteY0-72" fmla="*/ 0 h 1001193"/>
              <a:gd name="connsiteX1-73" fmla="*/ 1829887 w 1829887"/>
              <a:gd name="connsiteY1-74" fmla="*/ 273050 h 1001193"/>
              <a:gd name="connsiteX2-75" fmla="*/ 1826712 w 1829887"/>
              <a:gd name="connsiteY2-76" fmla="*/ 1001193 h 1001193"/>
              <a:gd name="connsiteX3-77" fmla="*/ 0 w 1829887"/>
              <a:gd name="connsiteY3-78" fmla="*/ 998018 h 1001193"/>
              <a:gd name="connsiteX4-79" fmla="*/ 0 w 1829887"/>
              <a:gd name="connsiteY4-80" fmla="*/ 0 h 1001193"/>
              <a:gd name="connsiteX0-81" fmla="*/ 0 w 1832268"/>
              <a:gd name="connsiteY0-82" fmla="*/ 5556 h 1006749"/>
              <a:gd name="connsiteX1-83" fmla="*/ 1832268 w 1832268"/>
              <a:gd name="connsiteY1-84" fmla="*/ 0 h 1006749"/>
              <a:gd name="connsiteX2-85" fmla="*/ 1826712 w 1832268"/>
              <a:gd name="connsiteY2-86" fmla="*/ 1006749 h 1006749"/>
              <a:gd name="connsiteX3-87" fmla="*/ 0 w 1832268"/>
              <a:gd name="connsiteY3-88" fmla="*/ 1003574 h 1006749"/>
              <a:gd name="connsiteX4-89" fmla="*/ 0 w 1832268"/>
              <a:gd name="connsiteY4-90" fmla="*/ 5556 h 1006749"/>
              <a:gd name="connsiteX0-91" fmla="*/ 0 w 1832268"/>
              <a:gd name="connsiteY0-92" fmla="*/ 5556 h 1003574"/>
              <a:gd name="connsiteX1-93" fmla="*/ 1832268 w 1832268"/>
              <a:gd name="connsiteY1-94" fmla="*/ 0 h 1003574"/>
              <a:gd name="connsiteX2-95" fmla="*/ 1829093 w 1832268"/>
              <a:gd name="connsiteY2-96" fmla="*/ 720999 h 1003574"/>
              <a:gd name="connsiteX3-97" fmla="*/ 0 w 1832268"/>
              <a:gd name="connsiteY3-98" fmla="*/ 1003574 h 1003574"/>
              <a:gd name="connsiteX4-99" fmla="*/ 0 w 1832268"/>
              <a:gd name="connsiteY4-100" fmla="*/ 5556 h 1003574"/>
              <a:gd name="connsiteX0-101" fmla="*/ 0 w 1834649"/>
              <a:gd name="connsiteY0-102" fmla="*/ 793 h 1003574"/>
              <a:gd name="connsiteX1-103" fmla="*/ 1834649 w 1834649"/>
              <a:gd name="connsiteY1-104" fmla="*/ 0 h 1003574"/>
              <a:gd name="connsiteX2-105" fmla="*/ 1831474 w 1834649"/>
              <a:gd name="connsiteY2-106" fmla="*/ 720999 h 1003574"/>
              <a:gd name="connsiteX3-107" fmla="*/ 2381 w 1834649"/>
              <a:gd name="connsiteY3-108" fmla="*/ 1003574 h 1003574"/>
              <a:gd name="connsiteX4-109" fmla="*/ 0 w 1834649"/>
              <a:gd name="connsiteY4-110" fmla="*/ 793 h 1003574"/>
              <a:gd name="connsiteX0-111" fmla="*/ 0 w 1834649"/>
              <a:gd name="connsiteY0-112" fmla="*/ 284162 h 1286943"/>
              <a:gd name="connsiteX1-113" fmla="*/ 1834649 w 1834649"/>
              <a:gd name="connsiteY1-114" fmla="*/ 0 h 1286943"/>
              <a:gd name="connsiteX2-115" fmla="*/ 1831474 w 1834649"/>
              <a:gd name="connsiteY2-116" fmla="*/ 1004368 h 1286943"/>
              <a:gd name="connsiteX3-117" fmla="*/ 2381 w 1834649"/>
              <a:gd name="connsiteY3-118" fmla="*/ 1286943 h 1286943"/>
              <a:gd name="connsiteX4-119" fmla="*/ 0 w 1834649"/>
              <a:gd name="connsiteY4-120" fmla="*/ 284162 h 1286943"/>
              <a:gd name="connsiteX0-121" fmla="*/ 0 w 1834649"/>
              <a:gd name="connsiteY0-122" fmla="*/ 284162 h 1286943"/>
              <a:gd name="connsiteX1-123" fmla="*/ 1834649 w 1834649"/>
              <a:gd name="connsiteY1-124" fmla="*/ 0 h 1286943"/>
              <a:gd name="connsiteX2-125" fmla="*/ 1829093 w 1834649"/>
              <a:gd name="connsiteY2-126" fmla="*/ 721000 h 1286943"/>
              <a:gd name="connsiteX3-127" fmla="*/ 2381 w 1834649"/>
              <a:gd name="connsiteY3-128" fmla="*/ 1286943 h 1286943"/>
              <a:gd name="connsiteX4-129" fmla="*/ 0 w 1834649"/>
              <a:gd name="connsiteY4-130" fmla="*/ 284162 h 1286943"/>
              <a:gd name="connsiteX0-131" fmla="*/ 229 w 1834878"/>
              <a:gd name="connsiteY0-132" fmla="*/ 284162 h 1289324"/>
              <a:gd name="connsiteX1-133" fmla="*/ 1834878 w 1834878"/>
              <a:gd name="connsiteY1-134" fmla="*/ 0 h 1289324"/>
              <a:gd name="connsiteX2-135" fmla="*/ 1829322 w 1834878"/>
              <a:gd name="connsiteY2-136" fmla="*/ 721000 h 1289324"/>
              <a:gd name="connsiteX3-137" fmla="*/ 229 w 1834878"/>
              <a:gd name="connsiteY3-138" fmla="*/ 1289324 h 1289324"/>
              <a:gd name="connsiteX4-139" fmla="*/ 229 w 1834878"/>
              <a:gd name="connsiteY4-140" fmla="*/ 284162 h 1289324"/>
              <a:gd name="connsiteX0-141" fmla="*/ 2486 w 1837135"/>
              <a:gd name="connsiteY0-142" fmla="*/ 284162 h 1296468"/>
              <a:gd name="connsiteX1-143" fmla="*/ 1837135 w 1837135"/>
              <a:gd name="connsiteY1-144" fmla="*/ 0 h 1296468"/>
              <a:gd name="connsiteX2-145" fmla="*/ 1831579 w 1837135"/>
              <a:gd name="connsiteY2-146" fmla="*/ 721000 h 1296468"/>
              <a:gd name="connsiteX3-147" fmla="*/ 105 w 1837135"/>
              <a:gd name="connsiteY3-148" fmla="*/ 1296468 h 1296468"/>
              <a:gd name="connsiteX4-149" fmla="*/ 2486 w 1837135"/>
              <a:gd name="connsiteY4-150" fmla="*/ 284162 h 1296468"/>
              <a:gd name="connsiteX0-151" fmla="*/ 2486 w 1837135"/>
              <a:gd name="connsiteY0-152" fmla="*/ 284162 h 1296468"/>
              <a:gd name="connsiteX1-153" fmla="*/ 1837135 w 1837135"/>
              <a:gd name="connsiteY1-154" fmla="*/ 0 h 1296468"/>
              <a:gd name="connsiteX2-155" fmla="*/ 1836342 w 1837135"/>
              <a:gd name="connsiteY2-156" fmla="*/ 728144 h 1296468"/>
              <a:gd name="connsiteX3-157" fmla="*/ 105 w 1837135"/>
              <a:gd name="connsiteY3-158" fmla="*/ 1296468 h 1296468"/>
              <a:gd name="connsiteX4-159" fmla="*/ 2486 w 1837135"/>
              <a:gd name="connsiteY4-160" fmla="*/ 284162 h 12964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37135" h="1296468">
                <a:moveTo>
                  <a:pt x="2486" y="284162"/>
                </a:moveTo>
                <a:lnTo>
                  <a:pt x="1837135" y="0"/>
                </a:lnTo>
                <a:cubicBezTo>
                  <a:pt x="1836077" y="335848"/>
                  <a:pt x="1837400" y="392296"/>
                  <a:pt x="1836342" y="728144"/>
                </a:cubicBezTo>
                <a:lnTo>
                  <a:pt x="105" y="1296468"/>
                </a:lnTo>
                <a:cubicBezTo>
                  <a:pt x="-689" y="962208"/>
                  <a:pt x="3280" y="618422"/>
                  <a:pt x="2486" y="284162"/>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14" name="矩形 13"/>
          <p:cNvSpPr/>
          <p:nvPr/>
        </p:nvSpPr>
        <p:spPr bwMode="auto">
          <a:xfrm>
            <a:off x="3124200" y="1030505"/>
            <a:ext cx="561976" cy="3105150"/>
          </a:xfrm>
          <a:prstGeom prst="rect">
            <a:avLst/>
          </a:prstGeom>
          <a:gradFill>
            <a:gsLst>
              <a:gs pos="0">
                <a:schemeClr val="bg1">
                  <a:alpha val="0"/>
                </a:schemeClr>
              </a:gs>
              <a:gs pos="100000">
                <a:schemeClr val="tx1">
                  <a:alpha val="1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15" name="矩形 14"/>
          <p:cNvSpPr/>
          <p:nvPr/>
        </p:nvSpPr>
        <p:spPr bwMode="auto">
          <a:xfrm rot="10800000">
            <a:off x="596504" y="436383"/>
            <a:ext cx="560784" cy="4308872"/>
          </a:xfrm>
          <a:prstGeom prst="rect">
            <a:avLst/>
          </a:prstGeom>
          <a:gradFill>
            <a:gsLst>
              <a:gs pos="0">
                <a:schemeClr val="bg1">
                  <a:alpha val="0"/>
                </a:schemeClr>
              </a:gs>
              <a:gs pos="100000">
                <a:schemeClr val="tx1">
                  <a:alpha val="16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16" name="TextBox 40"/>
          <p:cNvSpPr txBox="1">
            <a:spLocks noChangeArrowheads="1"/>
          </p:cNvSpPr>
          <p:nvPr/>
        </p:nvSpPr>
        <p:spPr bwMode="auto">
          <a:xfrm>
            <a:off x="374864" y="727230"/>
            <a:ext cx="398186" cy="7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en-US" altLang="zh-CN" sz="4100" dirty="0">
                <a:solidFill>
                  <a:srgbClr val="3B3B3B"/>
                </a:solidFill>
                <a:latin typeface="Bodoni MT Poster Compressed" pitchFamily="18" charset="0"/>
                <a:ea typeface="微软雅黑" panose="020B0503020204020204" pitchFamily="34" charset="-122"/>
              </a:rPr>
              <a:t>01</a:t>
            </a:r>
            <a:endParaRPr lang="zh-CN" altLang="en-US" sz="4100" dirty="0">
              <a:solidFill>
                <a:srgbClr val="3B3B3B"/>
              </a:solidFill>
              <a:latin typeface="Bodoni MT Poster Compressed" pitchFamily="18" charset="0"/>
              <a:ea typeface="微软雅黑" panose="020B0503020204020204" pitchFamily="34" charset="-122"/>
            </a:endParaRPr>
          </a:p>
        </p:txBody>
      </p:sp>
      <p:sp>
        <p:nvSpPr>
          <p:cNvPr id="17" name="TextBox 42"/>
          <p:cNvSpPr txBox="1">
            <a:spLocks noChangeArrowheads="1"/>
          </p:cNvSpPr>
          <p:nvPr/>
        </p:nvSpPr>
        <p:spPr bwMode="auto">
          <a:xfrm>
            <a:off x="357231" y="1777126"/>
            <a:ext cx="433452" cy="7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FontTx/>
              <a:buNone/>
            </a:pPr>
            <a:r>
              <a:rPr lang="en-US" altLang="zh-CN" sz="4100" dirty="0">
                <a:solidFill>
                  <a:schemeClr val="bg1"/>
                </a:solidFill>
                <a:latin typeface="Bodoni MT Poster Compressed" pitchFamily="18" charset="0"/>
                <a:ea typeface="微软雅黑" panose="020B0503020204020204" pitchFamily="34" charset="-122"/>
              </a:rPr>
              <a:t>02</a:t>
            </a:r>
            <a:endParaRPr lang="zh-CN" altLang="en-US" sz="4100" dirty="0">
              <a:solidFill>
                <a:schemeClr val="bg1"/>
              </a:solidFill>
              <a:latin typeface="Bodoni MT Poster Compressed" pitchFamily="18" charset="0"/>
              <a:ea typeface="微软雅黑" panose="020B0503020204020204" pitchFamily="34" charset="-122"/>
            </a:endParaRPr>
          </a:p>
        </p:txBody>
      </p:sp>
      <p:sp>
        <p:nvSpPr>
          <p:cNvPr id="18" name="矩形 25"/>
          <p:cNvSpPr>
            <a:spLocks noChangeArrowheads="1"/>
          </p:cNvSpPr>
          <p:nvPr/>
        </p:nvSpPr>
        <p:spPr bwMode="auto">
          <a:xfrm>
            <a:off x="357231" y="2875062"/>
            <a:ext cx="433452" cy="7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sz="4100" dirty="0">
                <a:solidFill>
                  <a:srgbClr val="3B3B3B"/>
                </a:solidFill>
                <a:latin typeface="Bodoni MT Poster Compressed" pitchFamily="18" charset="0"/>
                <a:ea typeface="微软雅黑" panose="020B0503020204020204" pitchFamily="34" charset="-122"/>
              </a:rPr>
              <a:t>03</a:t>
            </a:r>
            <a:endParaRPr lang="zh-CN" altLang="en-US" sz="4100" dirty="0">
              <a:solidFill>
                <a:srgbClr val="3B3B3B"/>
              </a:solidFill>
              <a:latin typeface="Bodoni MT Poster Compressed" pitchFamily="18" charset="0"/>
              <a:ea typeface="微软雅黑" panose="020B0503020204020204" pitchFamily="34" charset="-122"/>
            </a:endParaRPr>
          </a:p>
        </p:txBody>
      </p:sp>
      <p:sp>
        <p:nvSpPr>
          <p:cNvPr id="19" name="矩形 26"/>
          <p:cNvSpPr>
            <a:spLocks noChangeArrowheads="1"/>
          </p:cNvSpPr>
          <p:nvPr/>
        </p:nvSpPr>
        <p:spPr bwMode="auto">
          <a:xfrm>
            <a:off x="357231" y="3923821"/>
            <a:ext cx="433452" cy="70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00000"/>
              </a:lnSpc>
              <a:spcBef>
                <a:spcPct val="0"/>
              </a:spcBef>
              <a:buFontTx/>
              <a:buNone/>
            </a:pPr>
            <a:r>
              <a:rPr lang="en-US" altLang="zh-CN" sz="4100">
                <a:solidFill>
                  <a:schemeClr val="bg1"/>
                </a:solidFill>
                <a:latin typeface="Bodoni MT Poster Compressed" pitchFamily="18" charset="0"/>
                <a:ea typeface="微软雅黑" panose="020B0503020204020204" pitchFamily="34" charset="-122"/>
              </a:rPr>
              <a:t>04</a:t>
            </a:r>
            <a:endParaRPr lang="zh-CN" altLang="en-US" sz="4100">
              <a:solidFill>
                <a:schemeClr val="bg1"/>
              </a:solidFill>
              <a:latin typeface="Bodoni MT Poster Compressed" pitchFamily="18" charset="0"/>
              <a:ea typeface="微软雅黑" panose="020B0503020204020204" pitchFamily="34" charset="-122"/>
            </a:endParaRPr>
          </a:p>
        </p:txBody>
      </p:sp>
      <p:sp>
        <p:nvSpPr>
          <p:cNvPr id="20" name="Freeform 144"/>
          <p:cNvSpPr>
            <a:spLocks noEditPoints="1"/>
          </p:cNvSpPr>
          <p:nvPr/>
        </p:nvSpPr>
        <p:spPr bwMode="black">
          <a:xfrm>
            <a:off x="1913368" y="1839424"/>
            <a:ext cx="367859" cy="649202"/>
          </a:xfrm>
          <a:custGeom>
            <a:avLst/>
            <a:gdLst>
              <a:gd name="T0" fmla="*/ 2147483646 w 46"/>
              <a:gd name="T1" fmla="*/ 2147483646 h 84"/>
              <a:gd name="T2" fmla="*/ 2147483646 w 46"/>
              <a:gd name="T3" fmla="*/ 2147483646 h 84"/>
              <a:gd name="T4" fmla="*/ 2147483646 w 46"/>
              <a:gd name="T5" fmla="*/ 2147483646 h 84"/>
              <a:gd name="T6" fmla="*/ 2147483646 w 46"/>
              <a:gd name="T7" fmla="*/ 0 h 84"/>
              <a:gd name="T8" fmla="*/ 2147483646 w 46"/>
              <a:gd name="T9" fmla="*/ 2147483646 h 84"/>
              <a:gd name="T10" fmla="*/ 2147483646 w 46"/>
              <a:gd name="T11" fmla="*/ 2147483646 h 84"/>
              <a:gd name="T12" fmla="*/ 2147483646 w 46"/>
              <a:gd name="T13" fmla="*/ 2147483646 h 84"/>
              <a:gd name="T14" fmla="*/ 0 w 46"/>
              <a:gd name="T15" fmla="*/ 2147483646 h 84"/>
              <a:gd name="T16" fmla="*/ 2147483646 w 46"/>
              <a:gd name="T17" fmla="*/ 2147483646 h 84"/>
              <a:gd name="T18" fmla="*/ 2147483646 w 46"/>
              <a:gd name="T19" fmla="*/ 2147483646 h 84"/>
              <a:gd name="T20" fmla="*/ 2147483646 w 46"/>
              <a:gd name="T21" fmla="*/ 2147483646 h 84"/>
              <a:gd name="T22" fmla="*/ 2147483646 w 46"/>
              <a:gd name="T23" fmla="*/ 2147483646 h 84"/>
              <a:gd name="T24" fmla="*/ 2147483646 w 46"/>
              <a:gd name="T25" fmla="*/ 2147483646 h 84"/>
              <a:gd name="T26" fmla="*/ 0 w 46"/>
              <a:gd name="T27" fmla="*/ 2147483646 h 84"/>
              <a:gd name="T28" fmla="*/ 2147483646 w 46"/>
              <a:gd name="T29" fmla="*/ 2147483646 h 84"/>
              <a:gd name="T30" fmla="*/ 2147483646 w 46"/>
              <a:gd name="T31" fmla="*/ 2147483646 h 84"/>
              <a:gd name="T32" fmla="*/ 2147483646 w 46"/>
              <a:gd name="T33" fmla="*/ 2147483646 h 84"/>
              <a:gd name="T34" fmla="*/ 2147483646 w 46"/>
              <a:gd name="T35" fmla="*/ 2147483646 h 84"/>
              <a:gd name="T36" fmla="*/ 2147483646 w 46"/>
              <a:gd name="T37" fmla="*/ 2147483646 h 84"/>
              <a:gd name="T38" fmla="*/ 2147483646 w 46"/>
              <a:gd name="T39" fmla="*/ 2147483646 h 84"/>
              <a:gd name="T40" fmla="*/ 2147483646 w 46"/>
              <a:gd name="T41" fmla="*/ 2147483646 h 84"/>
              <a:gd name="T42" fmla="*/ 2147483646 w 46"/>
              <a:gd name="T43" fmla="*/ 2147483646 h 84"/>
              <a:gd name="T44" fmla="*/ 2147483646 w 46"/>
              <a:gd name="T45" fmla="*/ 2147483646 h 84"/>
              <a:gd name="T46" fmla="*/ 2147483646 w 46"/>
              <a:gd name="T47" fmla="*/ 2147483646 h 84"/>
              <a:gd name="T48" fmla="*/ 2147483646 w 46"/>
              <a:gd name="T49" fmla="*/ 2147483646 h 84"/>
              <a:gd name="T50" fmla="*/ 2147483646 w 46"/>
              <a:gd name="T51" fmla="*/ 2147483646 h 84"/>
              <a:gd name="T52" fmla="*/ 2147483646 w 46"/>
              <a:gd name="T53" fmla="*/ 2147483646 h 84"/>
              <a:gd name="T54" fmla="*/ 2147483646 w 46"/>
              <a:gd name="T55" fmla="*/ 2147483646 h 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 h="84">
                <a:moveTo>
                  <a:pt x="35" y="7"/>
                </a:moveTo>
                <a:cubicBezTo>
                  <a:pt x="35" y="11"/>
                  <a:pt x="33" y="14"/>
                  <a:pt x="29" y="14"/>
                </a:cubicBezTo>
                <a:cubicBezTo>
                  <a:pt x="25" y="14"/>
                  <a:pt x="22" y="11"/>
                  <a:pt x="22" y="7"/>
                </a:cubicBezTo>
                <a:cubicBezTo>
                  <a:pt x="22" y="3"/>
                  <a:pt x="25" y="0"/>
                  <a:pt x="29" y="0"/>
                </a:cubicBezTo>
                <a:cubicBezTo>
                  <a:pt x="33" y="0"/>
                  <a:pt x="35" y="3"/>
                  <a:pt x="35" y="7"/>
                </a:cubicBezTo>
                <a:moveTo>
                  <a:pt x="20" y="12"/>
                </a:moveTo>
                <a:cubicBezTo>
                  <a:pt x="2" y="22"/>
                  <a:pt x="2" y="22"/>
                  <a:pt x="2" y="22"/>
                </a:cubicBezTo>
                <a:cubicBezTo>
                  <a:pt x="0" y="41"/>
                  <a:pt x="0" y="41"/>
                  <a:pt x="0" y="41"/>
                </a:cubicBezTo>
                <a:cubicBezTo>
                  <a:pt x="6" y="41"/>
                  <a:pt x="6" y="41"/>
                  <a:pt x="6" y="41"/>
                </a:cubicBezTo>
                <a:cubicBezTo>
                  <a:pt x="7" y="26"/>
                  <a:pt x="7" y="26"/>
                  <a:pt x="7" y="26"/>
                </a:cubicBezTo>
                <a:cubicBezTo>
                  <a:pt x="15" y="22"/>
                  <a:pt x="15" y="22"/>
                  <a:pt x="15" y="22"/>
                </a:cubicBezTo>
                <a:cubicBezTo>
                  <a:pt x="15" y="22"/>
                  <a:pt x="11" y="34"/>
                  <a:pt x="10" y="37"/>
                </a:cubicBezTo>
                <a:cubicBezTo>
                  <a:pt x="9" y="39"/>
                  <a:pt x="11" y="43"/>
                  <a:pt x="12" y="45"/>
                </a:cubicBezTo>
                <a:cubicBezTo>
                  <a:pt x="0" y="82"/>
                  <a:pt x="0" y="82"/>
                  <a:pt x="0" y="82"/>
                </a:cubicBezTo>
                <a:cubicBezTo>
                  <a:pt x="8" y="84"/>
                  <a:pt x="8" y="84"/>
                  <a:pt x="8" y="84"/>
                </a:cubicBezTo>
                <a:cubicBezTo>
                  <a:pt x="18" y="57"/>
                  <a:pt x="18" y="57"/>
                  <a:pt x="18" y="57"/>
                </a:cubicBezTo>
                <a:cubicBezTo>
                  <a:pt x="21" y="62"/>
                  <a:pt x="21" y="62"/>
                  <a:pt x="21" y="62"/>
                </a:cubicBezTo>
                <a:cubicBezTo>
                  <a:pt x="27" y="84"/>
                  <a:pt x="27" y="84"/>
                  <a:pt x="27" y="84"/>
                </a:cubicBezTo>
                <a:cubicBezTo>
                  <a:pt x="36" y="81"/>
                  <a:pt x="36" y="81"/>
                  <a:pt x="36" y="81"/>
                </a:cubicBezTo>
                <a:cubicBezTo>
                  <a:pt x="29" y="56"/>
                  <a:pt x="29" y="56"/>
                  <a:pt x="29" y="56"/>
                </a:cubicBezTo>
                <a:cubicBezTo>
                  <a:pt x="22" y="45"/>
                  <a:pt x="22" y="45"/>
                  <a:pt x="22" y="45"/>
                </a:cubicBezTo>
                <a:cubicBezTo>
                  <a:pt x="27" y="29"/>
                  <a:pt x="27" y="29"/>
                  <a:pt x="27" y="29"/>
                </a:cubicBezTo>
                <a:cubicBezTo>
                  <a:pt x="29" y="35"/>
                  <a:pt x="29" y="35"/>
                  <a:pt x="29" y="35"/>
                </a:cubicBezTo>
                <a:cubicBezTo>
                  <a:pt x="44" y="41"/>
                  <a:pt x="44" y="41"/>
                  <a:pt x="44" y="41"/>
                </a:cubicBezTo>
                <a:cubicBezTo>
                  <a:pt x="46" y="35"/>
                  <a:pt x="46" y="35"/>
                  <a:pt x="46" y="35"/>
                </a:cubicBezTo>
                <a:cubicBezTo>
                  <a:pt x="35" y="30"/>
                  <a:pt x="35" y="30"/>
                  <a:pt x="35" y="30"/>
                </a:cubicBezTo>
                <a:cubicBezTo>
                  <a:pt x="31" y="17"/>
                  <a:pt x="31" y="17"/>
                  <a:pt x="31" y="17"/>
                </a:cubicBezTo>
                <a:lnTo>
                  <a:pt x="20" y="12"/>
                </a:lnTo>
                <a:close/>
              </a:path>
            </a:pathLst>
          </a:custGeom>
          <a:noFill/>
          <a:ln w="19050">
            <a:solidFill>
              <a:schemeClr val="bg1"/>
            </a:solidFill>
            <a:round/>
          </a:ln>
          <a:extLst>
            <a:ext uri="{909E8E84-426E-40DD-AFC4-6F175D3DCCD1}">
              <a14:hiddenFill xmlns:a14="http://schemas.microsoft.com/office/drawing/2010/main">
                <a:solidFill>
                  <a:srgbClr val="FFFFFF"/>
                </a:solidFill>
              </a14:hiddenFill>
            </a:ext>
          </a:extLst>
        </p:spPr>
        <p:txBody>
          <a:bodyPr lIns="51442" tIns="25721" rIns="51442" bIns="25721"/>
          <a:lstStyle/>
          <a:p>
            <a:endParaRPr lang="zh-CN" altLang="en-US"/>
          </a:p>
        </p:txBody>
      </p:sp>
      <p:pic>
        <p:nvPicPr>
          <p:cNvPr id="21" name="Picture 34" descr="Efficiency.png"/>
          <p:cNvPicPr>
            <a:picLocks noChangeAspect="1"/>
          </p:cNvPicPr>
          <p:nvPr/>
        </p:nvPicPr>
        <p:blipFill>
          <a:blip r:embed="rId3" cstate="screen"/>
          <a:srcRect/>
          <a:stretch>
            <a:fillRect/>
          </a:stretch>
        </p:blipFill>
        <p:spPr bwMode="auto">
          <a:xfrm>
            <a:off x="1739799" y="3664167"/>
            <a:ext cx="797030" cy="73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173"/>
          <p:cNvGrpSpPr>
            <a:grpSpLocks noChangeAspect="1"/>
          </p:cNvGrpSpPr>
          <p:nvPr/>
        </p:nvGrpSpPr>
        <p:grpSpPr bwMode="auto">
          <a:xfrm>
            <a:off x="1793734" y="2642748"/>
            <a:ext cx="542507" cy="698198"/>
            <a:chOff x="-2773363" y="1651000"/>
            <a:chExt cx="2692401" cy="3448051"/>
          </a:xfrm>
          <a:solidFill>
            <a:schemeClr val="tx1">
              <a:lumMod val="85000"/>
              <a:lumOff val="15000"/>
            </a:schemeClr>
          </a:solidFill>
        </p:grpSpPr>
        <p:sp>
          <p:nvSpPr>
            <p:cNvPr id="23" name="Freeform 19"/>
            <p:cNvSpPr>
              <a:spLocks noEditPoints="1"/>
            </p:cNvSpPr>
            <p:nvPr/>
          </p:nvSpPr>
          <p:spPr bwMode="auto">
            <a:xfrm>
              <a:off x="-1908175" y="1798638"/>
              <a:ext cx="641350" cy="641350"/>
            </a:xfrm>
            <a:custGeom>
              <a:avLst/>
              <a:gdLst>
                <a:gd name="T0" fmla="*/ 171 w 171"/>
                <a:gd name="T1" fmla="*/ 79 h 171"/>
                <a:gd name="T2" fmla="*/ 168 w 171"/>
                <a:gd name="T3" fmla="*/ 77 h 171"/>
                <a:gd name="T4" fmla="*/ 152 w 171"/>
                <a:gd name="T5" fmla="*/ 65 h 171"/>
                <a:gd name="T6" fmla="*/ 165 w 171"/>
                <a:gd name="T7" fmla="*/ 54 h 171"/>
                <a:gd name="T8" fmla="*/ 161 w 171"/>
                <a:gd name="T9" fmla="*/ 52 h 171"/>
                <a:gd name="T10" fmla="*/ 142 w 171"/>
                <a:gd name="T11" fmla="*/ 45 h 171"/>
                <a:gd name="T12" fmla="*/ 152 w 171"/>
                <a:gd name="T13" fmla="*/ 32 h 171"/>
                <a:gd name="T14" fmla="*/ 147 w 171"/>
                <a:gd name="T15" fmla="*/ 30 h 171"/>
                <a:gd name="T16" fmla="*/ 127 w 171"/>
                <a:gd name="T17" fmla="*/ 30 h 171"/>
                <a:gd name="T18" fmla="*/ 132 w 171"/>
                <a:gd name="T19" fmla="*/ 15 h 171"/>
                <a:gd name="T20" fmla="*/ 127 w 171"/>
                <a:gd name="T21" fmla="*/ 14 h 171"/>
                <a:gd name="T22" fmla="*/ 108 w 171"/>
                <a:gd name="T23" fmla="*/ 20 h 171"/>
                <a:gd name="T24" fmla="*/ 108 w 171"/>
                <a:gd name="T25" fmla="*/ 5 h 171"/>
                <a:gd name="T26" fmla="*/ 103 w 171"/>
                <a:gd name="T27" fmla="*/ 4 h 171"/>
                <a:gd name="T28" fmla="*/ 86 w 171"/>
                <a:gd name="T29" fmla="*/ 16 h 171"/>
                <a:gd name="T30" fmla="*/ 79 w 171"/>
                <a:gd name="T31" fmla="*/ 0 h 171"/>
                <a:gd name="T32" fmla="*/ 77 w 171"/>
                <a:gd name="T33" fmla="*/ 3 h 171"/>
                <a:gd name="T34" fmla="*/ 65 w 171"/>
                <a:gd name="T35" fmla="*/ 19 h 171"/>
                <a:gd name="T36" fmla="*/ 53 w 171"/>
                <a:gd name="T37" fmla="*/ 6 h 171"/>
                <a:gd name="T38" fmla="*/ 52 w 171"/>
                <a:gd name="T39" fmla="*/ 10 h 171"/>
                <a:gd name="T40" fmla="*/ 45 w 171"/>
                <a:gd name="T41" fmla="*/ 29 h 171"/>
                <a:gd name="T42" fmla="*/ 30 w 171"/>
                <a:gd name="T43" fmla="*/ 20 h 171"/>
                <a:gd name="T44" fmla="*/ 30 w 171"/>
                <a:gd name="T45" fmla="*/ 24 h 171"/>
                <a:gd name="T46" fmla="*/ 30 w 171"/>
                <a:gd name="T47" fmla="*/ 44 h 171"/>
                <a:gd name="T48" fmla="*/ 13 w 171"/>
                <a:gd name="T49" fmla="*/ 40 h 171"/>
                <a:gd name="T50" fmla="*/ 14 w 171"/>
                <a:gd name="T51" fmla="*/ 44 h 171"/>
                <a:gd name="T52" fmla="*/ 20 w 171"/>
                <a:gd name="T53" fmla="*/ 63 h 171"/>
                <a:gd name="T54" fmla="*/ 2 w 171"/>
                <a:gd name="T55" fmla="*/ 65 h 171"/>
                <a:gd name="T56" fmla="*/ 4 w 171"/>
                <a:gd name="T57" fmla="*/ 68 h 171"/>
                <a:gd name="T58" fmla="*/ 16 w 171"/>
                <a:gd name="T59" fmla="*/ 84 h 171"/>
                <a:gd name="T60" fmla="*/ 0 w 171"/>
                <a:gd name="T61" fmla="*/ 91 h 171"/>
                <a:gd name="T62" fmla="*/ 3 w 171"/>
                <a:gd name="T63" fmla="*/ 94 h 171"/>
                <a:gd name="T64" fmla="*/ 19 w 171"/>
                <a:gd name="T65" fmla="*/ 106 h 171"/>
                <a:gd name="T66" fmla="*/ 6 w 171"/>
                <a:gd name="T67" fmla="*/ 116 h 171"/>
                <a:gd name="T68" fmla="*/ 10 w 171"/>
                <a:gd name="T69" fmla="*/ 119 h 171"/>
                <a:gd name="T70" fmla="*/ 29 w 171"/>
                <a:gd name="T71" fmla="*/ 125 h 171"/>
                <a:gd name="T72" fmla="*/ 19 w 171"/>
                <a:gd name="T73" fmla="*/ 139 h 171"/>
                <a:gd name="T74" fmla="*/ 24 w 171"/>
                <a:gd name="T75" fmla="*/ 141 h 171"/>
                <a:gd name="T76" fmla="*/ 44 w 171"/>
                <a:gd name="T77" fmla="*/ 141 h 171"/>
                <a:gd name="T78" fmla="*/ 39 w 171"/>
                <a:gd name="T79" fmla="*/ 156 h 171"/>
                <a:gd name="T80" fmla="*/ 44 w 171"/>
                <a:gd name="T81" fmla="*/ 157 h 171"/>
                <a:gd name="T82" fmla="*/ 63 w 171"/>
                <a:gd name="T83" fmla="*/ 151 h 171"/>
                <a:gd name="T84" fmla="*/ 63 w 171"/>
                <a:gd name="T85" fmla="*/ 166 h 171"/>
                <a:gd name="T86" fmla="*/ 68 w 171"/>
                <a:gd name="T87" fmla="*/ 166 h 171"/>
                <a:gd name="T88" fmla="*/ 85 w 171"/>
                <a:gd name="T89" fmla="*/ 155 h 171"/>
                <a:gd name="T90" fmla="*/ 91 w 171"/>
                <a:gd name="T91" fmla="*/ 171 h 171"/>
                <a:gd name="T92" fmla="*/ 94 w 171"/>
                <a:gd name="T93" fmla="*/ 168 h 171"/>
                <a:gd name="T94" fmla="*/ 96 w 171"/>
                <a:gd name="T95" fmla="*/ 154 h 171"/>
                <a:gd name="T96" fmla="*/ 114 w 171"/>
                <a:gd name="T97" fmla="*/ 163 h 171"/>
                <a:gd name="T98" fmla="*/ 119 w 171"/>
                <a:gd name="T99" fmla="*/ 162 h 171"/>
                <a:gd name="T100" fmla="*/ 117 w 171"/>
                <a:gd name="T101" fmla="*/ 147 h 171"/>
                <a:gd name="T102" fmla="*/ 137 w 171"/>
                <a:gd name="T103" fmla="*/ 150 h 171"/>
                <a:gd name="T104" fmla="*/ 142 w 171"/>
                <a:gd name="T105" fmla="*/ 149 h 171"/>
                <a:gd name="T106" fmla="*/ 135 w 171"/>
                <a:gd name="T107" fmla="*/ 134 h 171"/>
                <a:gd name="T108" fmla="*/ 154 w 171"/>
                <a:gd name="T109" fmla="*/ 131 h 171"/>
                <a:gd name="T110" fmla="*/ 159 w 171"/>
                <a:gd name="T111" fmla="*/ 129 h 171"/>
                <a:gd name="T112" fmla="*/ 147 w 171"/>
                <a:gd name="T113" fmla="*/ 117 h 171"/>
                <a:gd name="T114" fmla="*/ 165 w 171"/>
                <a:gd name="T115" fmla="*/ 108 h 171"/>
                <a:gd name="T116" fmla="*/ 169 w 171"/>
                <a:gd name="T117" fmla="*/ 105 h 171"/>
                <a:gd name="T118" fmla="*/ 154 w 171"/>
                <a:gd name="T119" fmla="*/ 96 h 171"/>
                <a:gd name="T120" fmla="*/ 168 w 171"/>
                <a:gd name="T121" fmla="*/ 82 h 171"/>
                <a:gd name="T122" fmla="*/ 70 w 171"/>
                <a:gd name="T123" fmla="*/ 85 h 171"/>
                <a:gd name="T124" fmla="*/ 101 w 171"/>
                <a:gd name="T125" fmla="*/ 8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24" name="Freeform 20"/>
            <p:cNvSpPr>
              <a:spLocks noEditPoints="1"/>
            </p:cNvSpPr>
            <p:nvPr/>
          </p:nvSpPr>
          <p:spPr bwMode="auto">
            <a:xfrm>
              <a:off x="-1333500" y="1651000"/>
              <a:ext cx="454025" cy="454025"/>
            </a:xfrm>
            <a:custGeom>
              <a:avLst/>
              <a:gdLst>
                <a:gd name="T0" fmla="*/ 121 w 121"/>
                <a:gd name="T1" fmla="*/ 56 h 121"/>
                <a:gd name="T2" fmla="*/ 119 w 121"/>
                <a:gd name="T3" fmla="*/ 54 h 121"/>
                <a:gd name="T4" fmla="*/ 108 w 121"/>
                <a:gd name="T5" fmla="*/ 46 h 121"/>
                <a:gd name="T6" fmla="*/ 117 w 121"/>
                <a:gd name="T7" fmla="*/ 38 h 121"/>
                <a:gd name="T8" fmla="*/ 115 w 121"/>
                <a:gd name="T9" fmla="*/ 37 h 121"/>
                <a:gd name="T10" fmla="*/ 101 w 121"/>
                <a:gd name="T11" fmla="*/ 32 h 121"/>
                <a:gd name="T12" fmla="*/ 108 w 121"/>
                <a:gd name="T13" fmla="*/ 23 h 121"/>
                <a:gd name="T14" fmla="*/ 105 w 121"/>
                <a:gd name="T15" fmla="*/ 21 h 121"/>
                <a:gd name="T16" fmla="*/ 90 w 121"/>
                <a:gd name="T17" fmla="*/ 21 h 121"/>
                <a:gd name="T18" fmla="*/ 94 w 121"/>
                <a:gd name="T19" fmla="*/ 11 h 121"/>
                <a:gd name="T20" fmla="*/ 90 w 121"/>
                <a:gd name="T21" fmla="*/ 10 h 121"/>
                <a:gd name="T22" fmla="*/ 77 w 121"/>
                <a:gd name="T23" fmla="*/ 14 h 121"/>
                <a:gd name="T24" fmla="*/ 77 w 121"/>
                <a:gd name="T25" fmla="*/ 3 h 121"/>
                <a:gd name="T26" fmla="*/ 73 w 121"/>
                <a:gd name="T27" fmla="*/ 3 h 121"/>
                <a:gd name="T28" fmla="*/ 61 w 121"/>
                <a:gd name="T29" fmla="*/ 11 h 121"/>
                <a:gd name="T30" fmla="*/ 56 w 121"/>
                <a:gd name="T31" fmla="*/ 0 h 121"/>
                <a:gd name="T32" fmla="*/ 55 w 121"/>
                <a:gd name="T33" fmla="*/ 2 h 121"/>
                <a:gd name="T34" fmla="*/ 46 w 121"/>
                <a:gd name="T35" fmla="*/ 13 h 121"/>
                <a:gd name="T36" fmla="*/ 38 w 121"/>
                <a:gd name="T37" fmla="*/ 4 h 121"/>
                <a:gd name="T38" fmla="*/ 37 w 121"/>
                <a:gd name="T39" fmla="*/ 7 h 121"/>
                <a:gd name="T40" fmla="*/ 32 w 121"/>
                <a:gd name="T41" fmla="*/ 20 h 121"/>
                <a:gd name="T42" fmla="*/ 22 w 121"/>
                <a:gd name="T43" fmla="*/ 14 h 121"/>
                <a:gd name="T44" fmla="*/ 21 w 121"/>
                <a:gd name="T45" fmla="*/ 17 h 121"/>
                <a:gd name="T46" fmla="*/ 21 w 121"/>
                <a:gd name="T47" fmla="*/ 31 h 121"/>
                <a:gd name="T48" fmla="*/ 9 w 121"/>
                <a:gd name="T49" fmla="*/ 28 h 121"/>
                <a:gd name="T50" fmla="*/ 10 w 121"/>
                <a:gd name="T51" fmla="*/ 31 h 121"/>
                <a:gd name="T52" fmla="*/ 14 w 121"/>
                <a:gd name="T53" fmla="*/ 45 h 121"/>
                <a:gd name="T54" fmla="*/ 2 w 121"/>
                <a:gd name="T55" fmla="*/ 46 h 121"/>
                <a:gd name="T56" fmla="*/ 3 w 121"/>
                <a:gd name="T57" fmla="*/ 48 h 121"/>
                <a:gd name="T58" fmla="*/ 11 w 121"/>
                <a:gd name="T59" fmla="*/ 60 h 121"/>
                <a:gd name="T60" fmla="*/ 0 w 121"/>
                <a:gd name="T61" fmla="*/ 65 h 121"/>
                <a:gd name="T62" fmla="*/ 2 w 121"/>
                <a:gd name="T63" fmla="*/ 67 h 121"/>
                <a:gd name="T64" fmla="*/ 14 w 121"/>
                <a:gd name="T65" fmla="*/ 75 h 121"/>
                <a:gd name="T66" fmla="*/ 4 w 121"/>
                <a:gd name="T67" fmla="*/ 83 h 121"/>
                <a:gd name="T68" fmla="*/ 7 w 121"/>
                <a:gd name="T69" fmla="*/ 84 h 121"/>
                <a:gd name="T70" fmla="*/ 20 w 121"/>
                <a:gd name="T71" fmla="*/ 89 h 121"/>
                <a:gd name="T72" fmla="*/ 14 w 121"/>
                <a:gd name="T73" fmla="*/ 98 h 121"/>
                <a:gd name="T74" fmla="*/ 17 w 121"/>
                <a:gd name="T75" fmla="*/ 100 h 121"/>
                <a:gd name="T76" fmla="*/ 31 w 121"/>
                <a:gd name="T77" fmla="*/ 100 h 121"/>
                <a:gd name="T78" fmla="*/ 28 w 121"/>
                <a:gd name="T79" fmla="*/ 110 h 121"/>
                <a:gd name="T80" fmla="*/ 31 w 121"/>
                <a:gd name="T81" fmla="*/ 112 h 121"/>
                <a:gd name="T82" fmla="*/ 45 w 121"/>
                <a:gd name="T83" fmla="*/ 107 h 121"/>
                <a:gd name="T84" fmla="*/ 45 w 121"/>
                <a:gd name="T85" fmla="*/ 118 h 121"/>
                <a:gd name="T86" fmla="*/ 49 w 121"/>
                <a:gd name="T87" fmla="*/ 118 h 121"/>
                <a:gd name="T88" fmla="*/ 60 w 121"/>
                <a:gd name="T89" fmla="*/ 110 h 121"/>
                <a:gd name="T90" fmla="*/ 65 w 121"/>
                <a:gd name="T91" fmla="*/ 121 h 121"/>
                <a:gd name="T92" fmla="*/ 67 w 121"/>
                <a:gd name="T93" fmla="*/ 119 h 121"/>
                <a:gd name="T94" fmla="*/ 68 w 121"/>
                <a:gd name="T95" fmla="*/ 109 h 121"/>
                <a:gd name="T96" fmla="*/ 81 w 121"/>
                <a:gd name="T97" fmla="*/ 116 h 121"/>
                <a:gd name="T98" fmla="*/ 85 w 121"/>
                <a:gd name="T99" fmla="*/ 115 h 121"/>
                <a:gd name="T100" fmla="*/ 83 w 121"/>
                <a:gd name="T101" fmla="*/ 104 h 121"/>
                <a:gd name="T102" fmla="*/ 97 w 121"/>
                <a:gd name="T103" fmla="*/ 107 h 121"/>
                <a:gd name="T104" fmla="*/ 101 w 121"/>
                <a:gd name="T105" fmla="*/ 106 h 121"/>
                <a:gd name="T106" fmla="*/ 96 w 121"/>
                <a:gd name="T107" fmla="*/ 95 h 121"/>
                <a:gd name="T108" fmla="*/ 110 w 121"/>
                <a:gd name="T109" fmla="*/ 93 h 121"/>
                <a:gd name="T110" fmla="*/ 113 w 121"/>
                <a:gd name="T111" fmla="*/ 92 h 121"/>
                <a:gd name="T112" fmla="*/ 105 w 121"/>
                <a:gd name="T113" fmla="*/ 83 h 121"/>
                <a:gd name="T114" fmla="*/ 117 w 121"/>
                <a:gd name="T115" fmla="*/ 77 h 121"/>
                <a:gd name="T116" fmla="*/ 120 w 121"/>
                <a:gd name="T117" fmla="*/ 75 h 121"/>
                <a:gd name="T118" fmla="*/ 109 w 121"/>
                <a:gd name="T119" fmla="*/ 68 h 121"/>
                <a:gd name="T120" fmla="*/ 120 w 121"/>
                <a:gd name="T121" fmla="*/ 58 h 121"/>
                <a:gd name="T122" fmla="*/ 50 w 121"/>
                <a:gd name="T123" fmla="*/ 61 h 121"/>
                <a:gd name="T124" fmla="*/ 72 w 121"/>
                <a:gd name="T12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25" name="Oval 21"/>
            <p:cNvSpPr>
              <a:spLocks noChangeArrowheads="1"/>
            </p:cNvSpPr>
            <p:nvPr/>
          </p:nvSpPr>
          <p:spPr bwMode="auto">
            <a:xfrm>
              <a:off x="-1055688" y="2462213"/>
              <a:ext cx="171450" cy="171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26" name="Oval 22"/>
            <p:cNvSpPr>
              <a:spLocks noChangeArrowheads="1"/>
            </p:cNvSpPr>
            <p:nvPr/>
          </p:nvSpPr>
          <p:spPr bwMode="auto">
            <a:xfrm>
              <a:off x="-1776413" y="2792413"/>
              <a:ext cx="115888" cy="1190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27" name="Freeform 23"/>
            <p:cNvSpPr>
              <a:spLocks noEditPoints="1"/>
            </p:cNvSpPr>
            <p:nvPr/>
          </p:nvSpPr>
          <p:spPr bwMode="auto">
            <a:xfrm>
              <a:off x="-2773363" y="2439988"/>
              <a:ext cx="2692401" cy="2659063"/>
            </a:xfrm>
            <a:custGeom>
              <a:avLst/>
              <a:gdLst>
                <a:gd name="T0" fmla="*/ 605 w 718"/>
                <a:gd name="T1" fmla="*/ 20 h 709"/>
                <a:gd name="T2" fmla="*/ 602 w 718"/>
                <a:gd name="T3" fmla="*/ 58 h 709"/>
                <a:gd name="T4" fmla="*/ 587 w 718"/>
                <a:gd name="T5" fmla="*/ 93 h 709"/>
                <a:gd name="T6" fmla="*/ 563 w 718"/>
                <a:gd name="T7" fmla="*/ 121 h 709"/>
                <a:gd name="T8" fmla="*/ 530 w 718"/>
                <a:gd name="T9" fmla="*/ 141 h 709"/>
                <a:gd name="T10" fmla="*/ 493 w 718"/>
                <a:gd name="T11" fmla="*/ 149 h 709"/>
                <a:gd name="T12" fmla="*/ 456 w 718"/>
                <a:gd name="T13" fmla="*/ 147 h 709"/>
                <a:gd name="T14" fmla="*/ 420 w 718"/>
                <a:gd name="T15" fmla="*/ 134 h 709"/>
                <a:gd name="T16" fmla="*/ 391 w 718"/>
                <a:gd name="T17" fmla="*/ 110 h 709"/>
                <a:gd name="T18" fmla="*/ 371 w 718"/>
                <a:gd name="T19" fmla="*/ 78 h 709"/>
                <a:gd name="T20" fmla="*/ 361 w 718"/>
                <a:gd name="T21" fmla="*/ 42 h 709"/>
                <a:gd name="T22" fmla="*/ 363 w 718"/>
                <a:gd name="T23" fmla="*/ 4 h 709"/>
                <a:gd name="T24" fmla="*/ 68 w 718"/>
                <a:gd name="T25" fmla="*/ 221 h 709"/>
                <a:gd name="T26" fmla="*/ 162 w 718"/>
                <a:gd name="T27" fmla="*/ 514 h 709"/>
                <a:gd name="T28" fmla="*/ 334 w 718"/>
                <a:gd name="T29" fmla="*/ 176 h 709"/>
                <a:gd name="T30" fmla="*/ 311 w 718"/>
                <a:gd name="T31" fmla="*/ 189 h 709"/>
                <a:gd name="T32" fmla="*/ 288 w 718"/>
                <a:gd name="T33" fmla="*/ 197 h 709"/>
                <a:gd name="T34" fmla="*/ 258 w 718"/>
                <a:gd name="T35" fmla="*/ 192 h 709"/>
                <a:gd name="T36" fmla="*/ 234 w 718"/>
                <a:gd name="T37" fmla="*/ 181 h 709"/>
                <a:gd name="T38" fmla="*/ 214 w 718"/>
                <a:gd name="T39" fmla="*/ 164 h 709"/>
                <a:gd name="T40" fmla="*/ 201 w 718"/>
                <a:gd name="T41" fmla="*/ 141 h 709"/>
                <a:gd name="T42" fmla="*/ 195 w 718"/>
                <a:gd name="T43" fmla="*/ 116 h 709"/>
                <a:gd name="T44" fmla="*/ 197 w 718"/>
                <a:gd name="T45" fmla="*/ 89 h 709"/>
                <a:gd name="T46" fmla="*/ 207 w 718"/>
                <a:gd name="T47" fmla="*/ 64 h 709"/>
                <a:gd name="T48" fmla="*/ 225 w 718"/>
                <a:gd name="T49" fmla="*/ 43 h 709"/>
                <a:gd name="T50" fmla="*/ 249 w 718"/>
                <a:gd name="T51" fmla="*/ 29 h 709"/>
                <a:gd name="T52" fmla="*/ 275 w 718"/>
                <a:gd name="T53" fmla="*/ 23 h 709"/>
                <a:gd name="T54" fmla="*/ 305 w 718"/>
                <a:gd name="T55" fmla="*/ 28 h 709"/>
                <a:gd name="T56" fmla="*/ 329 w 718"/>
                <a:gd name="T57" fmla="*/ 38 h 709"/>
                <a:gd name="T58" fmla="*/ 349 w 718"/>
                <a:gd name="T59" fmla="*/ 55 h 709"/>
                <a:gd name="T60" fmla="*/ 362 w 718"/>
                <a:gd name="T61" fmla="*/ 78 h 709"/>
                <a:gd name="T62" fmla="*/ 368 w 718"/>
                <a:gd name="T63" fmla="*/ 104 h 709"/>
                <a:gd name="T64" fmla="*/ 366 w 718"/>
                <a:gd name="T65" fmla="*/ 131 h 709"/>
                <a:gd name="T66" fmla="*/ 356 w 718"/>
                <a:gd name="T67" fmla="*/ 156 h 709"/>
                <a:gd name="T68" fmla="*/ 338 w 718"/>
                <a:gd name="T69" fmla="*/ 176 h 709"/>
                <a:gd name="T70" fmla="*/ 451 w 718"/>
                <a:gd name="T71" fmla="*/ 208 h 709"/>
                <a:gd name="T72" fmla="*/ 444 w 718"/>
                <a:gd name="T73" fmla="*/ 224 h 709"/>
                <a:gd name="T74" fmla="*/ 433 w 718"/>
                <a:gd name="T75" fmla="*/ 237 h 709"/>
                <a:gd name="T76" fmla="*/ 418 w 718"/>
                <a:gd name="T77" fmla="*/ 247 h 709"/>
                <a:gd name="T78" fmla="*/ 401 w 718"/>
                <a:gd name="T79" fmla="*/ 251 h 709"/>
                <a:gd name="T80" fmla="*/ 383 w 718"/>
                <a:gd name="T81" fmla="*/ 250 h 709"/>
                <a:gd name="T82" fmla="*/ 367 w 718"/>
                <a:gd name="T83" fmla="*/ 243 h 709"/>
                <a:gd name="T84" fmla="*/ 353 w 718"/>
                <a:gd name="T85" fmla="*/ 232 h 709"/>
                <a:gd name="T86" fmla="*/ 343 w 718"/>
                <a:gd name="T87" fmla="*/ 217 h 709"/>
                <a:gd name="T88" fmla="*/ 339 w 718"/>
                <a:gd name="T89" fmla="*/ 200 h 709"/>
                <a:gd name="T90" fmla="*/ 340 w 718"/>
                <a:gd name="T91" fmla="*/ 183 h 709"/>
                <a:gd name="T92" fmla="*/ 346 w 718"/>
                <a:gd name="T93" fmla="*/ 166 h 709"/>
                <a:gd name="T94" fmla="*/ 357 w 718"/>
                <a:gd name="T95" fmla="*/ 153 h 709"/>
                <a:gd name="T96" fmla="*/ 372 w 718"/>
                <a:gd name="T97" fmla="*/ 143 h 709"/>
                <a:gd name="T98" fmla="*/ 389 w 718"/>
                <a:gd name="T99" fmla="*/ 138 h 709"/>
                <a:gd name="T100" fmla="*/ 407 w 718"/>
                <a:gd name="T101" fmla="*/ 139 h 709"/>
                <a:gd name="T102" fmla="*/ 423 w 718"/>
                <a:gd name="T103" fmla="*/ 146 h 709"/>
                <a:gd name="T104" fmla="*/ 437 w 718"/>
                <a:gd name="T105" fmla="*/ 157 h 709"/>
                <a:gd name="T106" fmla="*/ 446 w 718"/>
                <a:gd name="T107" fmla="*/ 172 h 709"/>
                <a:gd name="T108" fmla="*/ 451 w 718"/>
                <a:gd name="T109" fmla="*/ 18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28" name="Oval 24"/>
            <p:cNvSpPr>
              <a:spLocks noChangeArrowheads="1"/>
            </p:cNvSpPr>
            <p:nvPr/>
          </p:nvSpPr>
          <p:spPr bwMode="auto">
            <a:xfrm>
              <a:off x="-1333500" y="3128963"/>
              <a:ext cx="77788" cy="79375"/>
            </a:xfrm>
            <a:prstGeom prst="ellipse">
              <a:avLst/>
            </a:prstGeom>
            <a:grpFill/>
            <a:ln w="9525">
              <a:solidFill>
                <a:schemeClr val="tx1"/>
              </a:solidFill>
              <a:round/>
            </a:ln>
          </p:spPr>
          <p:txBody>
            <a:bodyPr/>
            <a:lstStyle/>
            <a:p>
              <a:pPr>
                <a:defRPr/>
              </a:pPr>
              <a:endParaRPr lang="en-US"/>
            </a:p>
          </p:txBody>
        </p:sp>
        <p:sp>
          <p:nvSpPr>
            <p:cNvPr id="29" name="Freeform 25"/>
            <p:cNvSpPr/>
            <p:nvPr/>
          </p:nvSpPr>
          <p:spPr bwMode="auto">
            <a:xfrm>
              <a:off x="-1423988" y="2082800"/>
              <a:ext cx="889000" cy="357188"/>
            </a:xfrm>
            <a:custGeom>
              <a:avLst/>
              <a:gdLst>
                <a:gd name="T0" fmla="*/ 218 w 237"/>
                <a:gd name="T1" fmla="*/ 95 h 95"/>
                <a:gd name="T2" fmla="*/ 217 w 237"/>
                <a:gd name="T3" fmla="*/ 94 h 95"/>
                <a:gd name="T4" fmla="*/ 234 w 237"/>
                <a:gd name="T5" fmla="*/ 82 h 95"/>
                <a:gd name="T6" fmla="*/ 237 w 237"/>
                <a:gd name="T7" fmla="*/ 79 h 95"/>
                <a:gd name="T8" fmla="*/ 236 w 237"/>
                <a:gd name="T9" fmla="*/ 77 h 95"/>
                <a:gd name="T10" fmla="*/ 231 w 237"/>
                <a:gd name="T11" fmla="*/ 75 h 95"/>
                <a:gd name="T12" fmla="*/ 211 w 237"/>
                <a:gd name="T13" fmla="*/ 78 h 95"/>
                <a:gd name="T14" fmla="*/ 203 w 237"/>
                <a:gd name="T15" fmla="*/ 66 h 95"/>
                <a:gd name="T16" fmla="*/ 216 w 237"/>
                <a:gd name="T17" fmla="*/ 49 h 95"/>
                <a:gd name="T18" fmla="*/ 217 w 237"/>
                <a:gd name="T19" fmla="*/ 46 h 95"/>
                <a:gd name="T20" fmla="*/ 216 w 237"/>
                <a:gd name="T21" fmla="*/ 44 h 95"/>
                <a:gd name="T22" fmla="*/ 211 w 237"/>
                <a:gd name="T23" fmla="*/ 43 h 95"/>
                <a:gd name="T24" fmla="*/ 192 w 237"/>
                <a:gd name="T25" fmla="*/ 53 h 95"/>
                <a:gd name="T26" fmla="*/ 181 w 237"/>
                <a:gd name="T27" fmla="*/ 43 h 95"/>
                <a:gd name="T28" fmla="*/ 188 w 237"/>
                <a:gd name="T29" fmla="*/ 24 h 95"/>
                <a:gd name="T30" fmla="*/ 189 w 237"/>
                <a:gd name="T31" fmla="*/ 22 h 95"/>
                <a:gd name="T32" fmla="*/ 187 w 237"/>
                <a:gd name="T33" fmla="*/ 18 h 95"/>
                <a:gd name="T34" fmla="*/ 181 w 237"/>
                <a:gd name="T35" fmla="*/ 20 h 95"/>
                <a:gd name="T36" fmla="*/ 167 w 237"/>
                <a:gd name="T37" fmla="*/ 34 h 95"/>
                <a:gd name="T38" fmla="*/ 153 w 237"/>
                <a:gd name="T39" fmla="*/ 28 h 95"/>
                <a:gd name="T40" fmla="*/ 154 w 237"/>
                <a:gd name="T41" fmla="*/ 8 h 95"/>
                <a:gd name="T42" fmla="*/ 154 w 237"/>
                <a:gd name="T43" fmla="*/ 7 h 95"/>
                <a:gd name="T44" fmla="*/ 151 w 237"/>
                <a:gd name="T45" fmla="*/ 3 h 95"/>
                <a:gd name="T46" fmla="*/ 146 w 237"/>
                <a:gd name="T47" fmla="*/ 6 h 95"/>
                <a:gd name="T48" fmla="*/ 137 w 237"/>
                <a:gd name="T49" fmla="*/ 24 h 95"/>
                <a:gd name="T50" fmla="*/ 122 w 237"/>
                <a:gd name="T51" fmla="*/ 23 h 95"/>
                <a:gd name="T52" fmla="*/ 116 w 237"/>
                <a:gd name="T53" fmla="*/ 4 h 95"/>
                <a:gd name="T54" fmla="*/ 112 w 237"/>
                <a:gd name="T55" fmla="*/ 0 h 95"/>
                <a:gd name="T56" fmla="*/ 108 w 237"/>
                <a:gd name="T57" fmla="*/ 4 h 95"/>
                <a:gd name="T58" fmla="*/ 108 w 237"/>
                <a:gd name="T59" fmla="*/ 4 h 95"/>
                <a:gd name="T60" fmla="*/ 105 w 237"/>
                <a:gd name="T61" fmla="*/ 24 h 95"/>
                <a:gd name="T62" fmla="*/ 91 w 237"/>
                <a:gd name="T63" fmla="*/ 28 h 95"/>
                <a:gd name="T64" fmla="*/ 79 w 237"/>
                <a:gd name="T65" fmla="*/ 11 h 95"/>
                <a:gd name="T66" fmla="*/ 74 w 237"/>
                <a:gd name="T67" fmla="*/ 9 h 95"/>
                <a:gd name="T68" fmla="*/ 71 w 237"/>
                <a:gd name="T69" fmla="*/ 12 h 95"/>
                <a:gd name="T70" fmla="*/ 72 w 237"/>
                <a:gd name="T71" fmla="*/ 14 h 95"/>
                <a:gd name="T72" fmla="*/ 75 w 237"/>
                <a:gd name="T73" fmla="*/ 34 h 95"/>
                <a:gd name="T74" fmla="*/ 63 w 237"/>
                <a:gd name="T75" fmla="*/ 42 h 95"/>
                <a:gd name="T76" fmla="*/ 46 w 237"/>
                <a:gd name="T77" fmla="*/ 29 h 95"/>
                <a:gd name="T78" fmla="*/ 41 w 237"/>
                <a:gd name="T79" fmla="*/ 29 h 95"/>
                <a:gd name="T80" fmla="*/ 39 w 237"/>
                <a:gd name="T81" fmla="*/ 32 h 95"/>
                <a:gd name="T82" fmla="*/ 40 w 237"/>
                <a:gd name="T83" fmla="*/ 34 h 95"/>
                <a:gd name="T84" fmla="*/ 49 w 237"/>
                <a:gd name="T85" fmla="*/ 53 h 95"/>
                <a:gd name="T86" fmla="*/ 40 w 237"/>
                <a:gd name="T87" fmla="*/ 64 h 95"/>
                <a:gd name="T88" fmla="*/ 21 w 237"/>
                <a:gd name="T89" fmla="*/ 57 h 95"/>
                <a:gd name="T90" fmla="*/ 15 w 237"/>
                <a:gd name="T91" fmla="*/ 58 h 95"/>
                <a:gd name="T92" fmla="*/ 14 w 237"/>
                <a:gd name="T93" fmla="*/ 60 h 95"/>
                <a:gd name="T94" fmla="*/ 16 w 237"/>
                <a:gd name="T95" fmla="*/ 64 h 95"/>
                <a:gd name="T96" fmla="*/ 31 w 237"/>
                <a:gd name="T97" fmla="*/ 78 h 95"/>
                <a:gd name="T98" fmla="*/ 25 w 237"/>
                <a:gd name="T99" fmla="*/ 92 h 95"/>
                <a:gd name="T100" fmla="*/ 5 w 237"/>
                <a:gd name="T101" fmla="*/ 91 h 95"/>
                <a:gd name="T102" fmla="*/ 0 w 237"/>
                <a:gd name="T103" fmla="*/ 94 h 95"/>
                <a:gd name="T104" fmla="*/ 0 w 237"/>
                <a:gd name="T105" fmla="*/ 95 h 95"/>
                <a:gd name="T106" fmla="*/ 218 w 237"/>
                <a:gd name="T10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grpSp>
      <p:sp>
        <p:nvSpPr>
          <p:cNvPr id="30" name="Freeform 89"/>
          <p:cNvSpPr>
            <a:spLocks noEditPoints="1"/>
          </p:cNvSpPr>
          <p:nvPr/>
        </p:nvSpPr>
        <p:spPr bwMode="black">
          <a:xfrm>
            <a:off x="1728216" y="1030162"/>
            <a:ext cx="673544" cy="433423"/>
          </a:xfrm>
          <a:custGeom>
            <a:avLst/>
            <a:gdLst>
              <a:gd name="T0" fmla="*/ 2147483646 w 3153"/>
              <a:gd name="T1" fmla="*/ 2147483646 h 2031"/>
              <a:gd name="T2" fmla="*/ 2147483646 w 3153"/>
              <a:gd name="T3" fmla="*/ 0 h 2031"/>
              <a:gd name="T4" fmla="*/ 2147483646 w 3153"/>
              <a:gd name="T5" fmla="*/ 2147483646 h 2031"/>
              <a:gd name="T6" fmla="*/ 2147483646 w 3153"/>
              <a:gd name="T7" fmla="*/ 2147483646 h 2031"/>
              <a:gd name="T8" fmla="*/ 2147483646 w 3153"/>
              <a:gd name="T9" fmla="*/ 2147483646 h 2031"/>
              <a:gd name="T10" fmla="*/ 2147483646 w 3153"/>
              <a:gd name="T11" fmla="*/ 2147483646 h 2031"/>
              <a:gd name="T12" fmla="*/ 2147483646 w 3153"/>
              <a:gd name="T13" fmla="*/ 2147483646 h 2031"/>
              <a:gd name="T14" fmla="*/ 2147483646 w 3153"/>
              <a:gd name="T15" fmla="*/ 2147483646 h 2031"/>
              <a:gd name="T16" fmla="*/ 2147483646 w 3153"/>
              <a:gd name="T17" fmla="*/ 2147483646 h 2031"/>
              <a:gd name="T18" fmla="*/ 2147483646 w 3153"/>
              <a:gd name="T19" fmla="*/ 2147483646 h 2031"/>
              <a:gd name="T20" fmla="*/ 2147483646 w 3153"/>
              <a:gd name="T21" fmla="*/ 2147483646 h 2031"/>
              <a:gd name="T22" fmla="*/ 2147483646 w 3153"/>
              <a:gd name="T23" fmla="*/ 2147483646 h 2031"/>
              <a:gd name="T24" fmla="*/ 2147483646 w 3153"/>
              <a:gd name="T25" fmla="*/ 2147483646 h 2031"/>
              <a:gd name="T26" fmla="*/ 2147483646 w 3153"/>
              <a:gd name="T27" fmla="*/ 2147483646 h 2031"/>
              <a:gd name="T28" fmla="*/ 2147483646 w 3153"/>
              <a:gd name="T29" fmla="*/ 2147483646 h 2031"/>
              <a:gd name="T30" fmla="*/ 2147483646 w 3153"/>
              <a:gd name="T31" fmla="*/ 2147483646 h 2031"/>
              <a:gd name="T32" fmla="*/ 2147483646 w 3153"/>
              <a:gd name="T33" fmla="*/ 2147483646 h 2031"/>
              <a:gd name="T34" fmla="*/ 2147483646 w 3153"/>
              <a:gd name="T35" fmla="*/ 2147483646 h 2031"/>
              <a:gd name="T36" fmla="*/ 2147483646 w 3153"/>
              <a:gd name="T37" fmla="*/ 2147483646 h 2031"/>
              <a:gd name="T38" fmla="*/ 2147483646 w 3153"/>
              <a:gd name="T39" fmla="*/ 2147483646 h 2031"/>
              <a:gd name="T40" fmla="*/ 2147483646 w 3153"/>
              <a:gd name="T41" fmla="*/ 2147483646 h 2031"/>
              <a:gd name="T42" fmla="*/ 2147483646 w 3153"/>
              <a:gd name="T43" fmla="*/ 2147483646 h 2031"/>
              <a:gd name="T44" fmla="*/ 2147483646 w 3153"/>
              <a:gd name="T45" fmla="*/ 2147483646 h 2031"/>
              <a:gd name="T46" fmla="*/ 2147483646 w 3153"/>
              <a:gd name="T47" fmla="*/ 2147483646 h 2031"/>
              <a:gd name="T48" fmla="*/ 2147483646 w 3153"/>
              <a:gd name="T49" fmla="*/ 2147483646 h 2031"/>
              <a:gd name="T50" fmla="*/ 2147483646 w 3153"/>
              <a:gd name="T51" fmla="*/ 2147483646 h 2031"/>
              <a:gd name="T52" fmla="*/ 2147483646 w 3153"/>
              <a:gd name="T53" fmla="*/ 2147483646 h 2031"/>
              <a:gd name="T54" fmla="*/ 2147483646 w 3153"/>
              <a:gd name="T55" fmla="*/ 2147483646 h 2031"/>
              <a:gd name="T56" fmla="*/ 2147483646 w 3153"/>
              <a:gd name="T57" fmla="*/ 2147483646 h 2031"/>
              <a:gd name="T58" fmla="*/ 2147483646 w 3153"/>
              <a:gd name="T59" fmla="*/ 2147483646 h 2031"/>
              <a:gd name="T60" fmla="*/ 2147483646 w 3153"/>
              <a:gd name="T61" fmla="*/ 2147483646 h 2031"/>
              <a:gd name="T62" fmla="*/ 2147483646 w 3153"/>
              <a:gd name="T63" fmla="*/ 2147483646 h 2031"/>
              <a:gd name="T64" fmla="*/ 2147483646 w 3153"/>
              <a:gd name="T65" fmla="*/ 2147483646 h 2031"/>
              <a:gd name="T66" fmla="*/ 2147483646 w 3153"/>
              <a:gd name="T67" fmla="*/ 2147483646 h 2031"/>
              <a:gd name="T68" fmla="*/ 2147483646 w 3153"/>
              <a:gd name="T69" fmla="*/ 2147483646 h 2031"/>
              <a:gd name="T70" fmla="*/ 2147483646 w 3153"/>
              <a:gd name="T71" fmla="*/ 2147483646 h 2031"/>
              <a:gd name="T72" fmla="*/ 2147483646 w 3153"/>
              <a:gd name="T73" fmla="*/ 2147483646 h 2031"/>
              <a:gd name="T74" fmla="*/ 2147483646 w 3153"/>
              <a:gd name="T75" fmla="*/ 2147483646 h 2031"/>
              <a:gd name="T76" fmla="*/ 2147483646 w 3153"/>
              <a:gd name="T77" fmla="*/ 2147483646 h 2031"/>
              <a:gd name="T78" fmla="*/ 2147483646 w 3153"/>
              <a:gd name="T79" fmla="*/ 2147483646 h 2031"/>
              <a:gd name="T80" fmla="*/ 2147483646 w 3153"/>
              <a:gd name="T81" fmla="*/ 2147483646 h 2031"/>
              <a:gd name="T82" fmla="*/ 2147483646 w 3153"/>
              <a:gd name="T83" fmla="*/ 2147483646 h 2031"/>
              <a:gd name="T84" fmla="*/ 2147483646 w 3153"/>
              <a:gd name="T85" fmla="*/ 2147483646 h 2031"/>
              <a:gd name="T86" fmla="*/ 2147483646 w 3153"/>
              <a:gd name="T87" fmla="*/ 2147483646 h 2031"/>
              <a:gd name="T88" fmla="*/ 2147483646 w 3153"/>
              <a:gd name="T89" fmla="*/ 2147483646 h 2031"/>
              <a:gd name="T90" fmla="*/ 2147483646 w 3153"/>
              <a:gd name="T91" fmla="*/ 2147483646 h 2031"/>
              <a:gd name="T92" fmla="*/ 2147483646 w 3153"/>
              <a:gd name="T93" fmla="*/ 2147483646 h 2031"/>
              <a:gd name="T94" fmla="*/ 2147483646 w 3153"/>
              <a:gd name="T95" fmla="*/ 2147483646 h 2031"/>
              <a:gd name="T96" fmla="*/ 2147483646 w 3153"/>
              <a:gd name="T97" fmla="*/ 2147483646 h 2031"/>
              <a:gd name="T98" fmla="*/ 2147483646 w 3153"/>
              <a:gd name="T99" fmla="*/ 2147483646 h 2031"/>
              <a:gd name="T100" fmla="*/ 2147483646 w 3153"/>
              <a:gd name="T101" fmla="*/ 2147483646 h 2031"/>
              <a:gd name="T102" fmla="*/ 2147483646 w 3153"/>
              <a:gd name="T103" fmla="*/ 2147483646 h 2031"/>
              <a:gd name="T104" fmla="*/ 2147483646 w 3153"/>
              <a:gd name="T105" fmla="*/ 2147483646 h 2031"/>
              <a:gd name="T106" fmla="*/ 2147483646 w 3153"/>
              <a:gd name="T107" fmla="*/ 2147483646 h 2031"/>
              <a:gd name="T108" fmla="*/ 2147483646 w 3153"/>
              <a:gd name="T109" fmla="*/ 2147483646 h 2031"/>
              <a:gd name="T110" fmla="*/ 2147483646 w 3153"/>
              <a:gd name="T111" fmla="*/ 2147483646 h 2031"/>
              <a:gd name="T112" fmla="*/ 2147483646 w 3153"/>
              <a:gd name="T113" fmla="*/ 2147483646 h 2031"/>
              <a:gd name="T114" fmla="*/ 2147483646 w 3153"/>
              <a:gd name="T115" fmla="*/ 2147483646 h 2031"/>
              <a:gd name="T116" fmla="*/ 2147483646 w 3153"/>
              <a:gd name="T117" fmla="*/ 2147483646 h 2031"/>
              <a:gd name="T118" fmla="*/ 2147483646 w 3153"/>
              <a:gd name="T119" fmla="*/ 2147483646 h 2031"/>
              <a:gd name="T120" fmla="*/ 2147483646 w 3153"/>
              <a:gd name="T121" fmla="*/ 2147483646 h 20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lIns="46301" tIns="23150" rIns="46301" bIns="23150"/>
          <a:lstStyle/>
          <a:p>
            <a:endParaRPr lang="zh-CN" altLang="en-US"/>
          </a:p>
        </p:txBody>
      </p:sp>
      <p:sp>
        <p:nvSpPr>
          <p:cNvPr id="31" name="等腰三角形 30"/>
          <p:cNvSpPr/>
          <p:nvPr/>
        </p:nvSpPr>
        <p:spPr bwMode="auto">
          <a:xfrm rot="5400000">
            <a:off x="5906095" y="1298991"/>
            <a:ext cx="280988" cy="241697"/>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32" name="等腰三角形 31"/>
          <p:cNvSpPr/>
          <p:nvPr/>
        </p:nvSpPr>
        <p:spPr bwMode="auto">
          <a:xfrm rot="5400000">
            <a:off x="5906690" y="2074683"/>
            <a:ext cx="279797" cy="241697"/>
          </a:xfrm>
          <a:prstGeom prst="triangle">
            <a:avLst/>
          </a:prstGeom>
          <a:solidFill>
            <a:srgbClr val="EA532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33" name="等腰三角形 32"/>
          <p:cNvSpPr/>
          <p:nvPr/>
        </p:nvSpPr>
        <p:spPr bwMode="auto">
          <a:xfrm rot="5400000">
            <a:off x="5906690" y="2846208"/>
            <a:ext cx="279797" cy="241697"/>
          </a:xfrm>
          <a:prstGeom prst="triangle">
            <a:avLst/>
          </a:pr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34" name="等腰三角形 33"/>
          <p:cNvSpPr/>
          <p:nvPr/>
        </p:nvSpPr>
        <p:spPr bwMode="auto">
          <a:xfrm rot="5400000">
            <a:off x="5906691" y="3626068"/>
            <a:ext cx="279797" cy="24169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a:p>
        </p:txBody>
      </p:sp>
      <p:sp>
        <p:nvSpPr>
          <p:cNvPr id="35" name="矩形 13"/>
          <p:cNvSpPr>
            <a:spLocks noChangeArrowheads="1"/>
          </p:cNvSpPr>
          <p:nvPr/>
        </p:nvSpPr>
        <p:spPr bwMode="auto">
          <a:xfrm>
            <a:off x="6243484" y="1124564"/>
            <a:ext cx="2546555"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None/>
            </a:pPr>
            <a:r>
              <a:rPr lang="zh-CN" altLang="en-US" sz="1200" dirty="0">
                <a:latin typeface="微软雅黑" panose="020B0503020204020204" pitchFamily="34" charset="-122"/>
                <a:ea typeface="微软雅黑" panose="020B0503020204020204" pitchFamily="34" charset="-122"/>
              </a:rPr>
              <a:t>单击此处添加文字内容单击此处添加文字内容单击此处添加文字内容</a:t>
            </a:r>
            <a:endParaRPr lang="en-US" altLang="zh-CN" sz="1200" dirty="0">
              <a:latin typeface="微软雅黑" panose="020B0503020204020204" pitchFamily="34" charset="-122"/>
              <a:ea typeface="微软雅黑" panose="020B0503020204020204" pitchFamily="34" charset="-122"/>
            </a:endParaRPr>
          </a:p>
        </p:txBody>
      </p:sp>
      <p:sp>
        <p:nvSpPr>
          <p:cNvPr id="36" name="矩形 13"/>
          <p:cNvSpPr>
            <a:spLocks noChangeArrowheads="1"/>
          </p:cNvSpPr>
          <p:nvPr/>
        </p:nvSpPr>
        <p:spPr bwMode="auto">
          <a:xfrm>
            <a:off x="6243484" y="1899661"/>
            <a:ext cx="2546555"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None/>
            </a:pPr>
            <a:r>
              <a:rPr lang="zh-CN" altLang="en-US" sz="1200" dirty="0">
                <a:latin typeface="微软雅黑" panose="020B0503020204020204" pitchFamily="34" charset="-122"/>
                <a:ea typeface="微软雅黑" panose="020B0503020204020204" pitchFamily="34" charset="-122"/>
              </a:rPr>
              <a:t>单击此处添加文字内容单击此处添加文字内容单击此处添加文字内容</a:t>
            </a:r>
            <a:endParaRPr lang="en-US" altLang="zh-CN" sz="1200" dirty="0">
              <a:latin typeface="微软雅黑" panose="020B0503020204020204" pitchFamily="34" charset="-122"/>
              <a:ea typeface="微软雅黑" panose="020B0503020204020204" pitchFamily="34" charset="-122"/>
            </a:endParaRPr>
          </a:p>
        </p:txBody>
      </p:sp>
      <p:sp>
        <p:nvSpPr>
          <p:cNvPr id="37" name="矩形 13"/>
          <p:cNvSpPr>
            <a:spLocks noChangeArrowheads="1"/>
          </p:cNvSpPr>
          <p:nvPr/>
        </p:nvSpPr>
        <p:spPr bwMode="auto">
          <a:xfrm>
            <a:off x="6243484" y="2675948"/>
            <a:ext cx="2546555"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None/>
            </a:pPr>
            <a:r>
              <a:rPr lang="zh-CN" altLang="en-US" sz="1200" dirty="0">
                <a:latin typeface="微软雅黑" panose="020B0503020204020204" pitchFamily="34" charset="-122"/>
                <a:ea typeface="微软雅黑" panose="020B0503020204020204" pitchFamily="34" charset="-122"/>
              </a:rPr>
              <a:t>单击此处添加文字内容单击此处添加文字内容单击此处添加文字内容</a:t>
            </a:r>
            <a:endParaRPr lang="en-US" altLang="zh-CN" sz="1200" dirty="0">
              <a:latin typeface="微软雅黑" panose="020B0503020204020204" pitchFamily="34" charset="-122"/>
              <a:ea typeface="微软雅黑" panose="020B0503020204020204" pitchFamily="34" charset="-122"/>
            </a:endParaRPr>
          </a:p>
        </p:txBody>
      </p:sp>
      <p:sp>
        <p:nvSpPr>
          <p:cNvPr id="38" name="矩形 13"/>
          <p:cNvSpPr>
            <a:spLocks noChangeArrowheads="1"/>
          </p:cNvSpPr>
          <p:nvPr/>
        </p:nvSpPr>
        <p:spPr bwMode="auto">
          <a:xfrm>
            <a:off x="6243484" y="3451046"/>
            <a:ext cx="2546555"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Clr>
                <a:schemeClr val="accent1"/>
              </a:buClr>
              <a:buNone/>
            </a:pPr>
            <a:r>
              <a:rPr lang="zh-CN" altLang="en-US" sz="1200" dirty="0">
                <a:latin typeface="微软雅黑" panose="020B0503020204020204" pitchFamily="34" charset="-122"/>
                <a:ea typeface="微软雅黑" panose="020B0503020204020204" pitchFamily="34" charset="-122"/>
              </a:rPr>
              <a:t>单击此处添加文字内容单击此处添加文字内容单击此处添加文字内容</a:t>
            </a:r>
            <a:endParaRPr lang="en-US" altLang="zh-CN" sz="1200" dirty="0">
              <a:latin typeface="微软雅黑" panose="020B0503020204020204" pitchFamily="34" charset="-122"/>
              <a:ea typeface="微软雅黑" panose="020B0503020204020204" pitchFamily="34" charset="-122"/>
            </a:endParaRPr>
          </a:p>
        </p:txBody>
      </p:sp>
      <p:sp>
        <p:nvSpPr>
          <p:cNvPr id="39" name="AutoShape 1"/>
          <p:cNvSpPr/>
          <p:nvPr/>
        </p:nvSpPr>
        <p:spPr bwMode="auto">
          <a:xfrm>
            <a:off x="3127772" y="1226958"/>
            <a:ext cx="2805113" cy="52149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4289" tIns="34289" rIns="34289" bIns="34289"/>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a:lnSpc>
                <a:spcPct val="100000"/>
              </a:lnSpc>
              <a:spcBef>
                <a:spcPct val="0"/>
              </a:spcBef>
              <a:buFontTx/>
              <a:buNone/>
              <a:defRPr/>
            </a:pPr>
            <a:endParaRPr lang="zh-CN" altLang="zh-CN" sz="800" dirty="0">
              <a:cs typeface="Helvetica" panose="020B0604020202020204" pitchFamily="34" charset="0"/>
              <a:sym typeface="Calibri" panose="020F0502020204030204" pitchFamily="34" charset="0"/>
            </a:endParaRPr>
          </a:p>
        </p:txBody>
      </p:sp>
      <p:sp>
        <p:nvSpPr>
          <p:cNvPr id="40" name="矩形 15"/>
          <p:cNvSpPr>
            <a:spLocks noChangeArrowheads="1"/>
          </p:cNvSpPr>
          <p:nvPr/>
        </p:nvSpPr>
        <p:spPr bwMode="auto">
          <a:xfrm>
            <a:off x="3773091" y="1274584"/>
            <a:ext cx="1524000"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a:lnSpc>
                <a:spcPct val="100000"/>
              </a:lnSpc>
              <a:spcBef>
                <a:spcPct val="0"/>
              </a:spcBef>
              <a:buFontTx/>
              <a:buNone/>
            </a:pPr>
            <a:r>
              <a:rPr lang="zh-CN" altLang="zh-CN" sz="1800">
                <a:solidFill>
                  <a:srgbClr val="3B3B3B"/>
                </a:solidFill>
                <a:latin typeface="微软雅黑" panose="020B0503020204020204" pitchFamily="34" charset="-122"/>
                <a:ea typeface="微软雅黑" panose="020B0503020204020204" pitchFamily="34" charset="-122"/>
                <a:cs typeface="Helvetica" panose="020B0604020202020204" pitchFamily="34" charset="0"/>
                <a:sym typeface="微软雅黑" panose="020B0503020204020204" pitchFamily="34" charset="-122"/>
              </a:rPr>
              <a:t>点击添加标题</a:t>
            </a:r>
            <a:endParaRPr lang="zh-CN" altLang="zh-CN" sz="900">
              <a:solidFill>
                <a:srgbClr val="3B3B3B"/>
              </a:solidFill>
              <a:ea typeface="微软雅黑" panose="020B0503020204020204" pitchFamily="34" charset="-122"/>
              <a:cs typeface="Helvetica" panose="020B0604020202020204" pitchFamily="34" charset="0"/>
            </a:endParaRPr>
          </a:p>
        </p:txBody>
      </p:sp>
      <p:sp>
        <p:nvSpPr>
          <p:cNvPr id="41" name="矩形 46"/>
          <p:cNvSpPr>
            <a:spLocks noChangeArrowheads="1"/>
          </p:cNvSpPr>
          <p:nvPr/>
        </p:nvSpPr>
        <p:spPr bwMode="auto">
          <a:xfrm>
            <a:off x="3773091" y="2060395"/>
            <a:ext cx="1524000"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a:lnSpc>
                <a:spcPct val="100000"/>
              </a:lnSpc>
              <a:spcBef>
                <a:spcPct val="0"/>
              </a:spcBef>
              <a:buFontTx/>
              <a:buNone/>
            </a:pPr>
            <a:r>
              <a:rPr lang="zh-CN" altLang="zh-CN" sz="1800" dirty="0">
                <a:solidFill>
                  <a:schemeClr val="bg1"/>
                </a:solidFill>
                <a:latin typeface="微软雅黑" panose="020B0503020204020204" pitchFamily="34" charset="-122"/>
                <a:ea typeface="微软雅黑" panose="020B0503020204020204" pitchFamily="34" charset="-122"/>
                <a:cs typeface="Helvetica" panose="020B0604020202020204" pitchFamily="34" charset="0"/>
                <a:sym typeface="微软雅黑" panose="020B0503020204020204" pitchFamily="34" charset="-122"/>
              </a:rPr>
              <a:t>点击添加标题</a:t>
            </a:r>
            <a:endParaRPr lang="zh-CN" altLang="zh-CN" sz="900" dirty="0">
              <a:solidFill>
                <a:schemeClr val="bg1"/>
              </a:solidFill>
              <a:ea typeface="微软雅黑" panose="020B0503020204020204" pitchFamily="34" charset="-122"/>
              <a:cs typeface="Helvetica" panose="020B0604020202020204" pitchFamily="34" charset="0"/>
            </a:endParaRPr>
          </a:p>
        </p:txBody>
      </p:sp>
      <p:sp>
        <p:nvSpPr>
          <p:cNvPr id="42" name="矩形 82"/>
          <p:cNvSpPr>
            <a:spLocks noChangeArrowheads="1"/>
          </p:cNvSpPr>
          <p:nvPr/>
        </p:nvSpPr>
        <p:spPr bwMode="auto">
          <a:xfrm>
            <a:off x="3773091" y="2847399"/>
            <a:ext cx="1524000"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a:lnSpc>
                <a:spcPct val="100000"/>
              </a:lnSpc>
              <a:spcBef>
                <a:spcPct val="0"/>
              </a:spcBef>
              <a:buFontTx/>
              <a:buNone/>
            </a:pPr>
            <a:r>
              <a:rPr lang="zh-CN" altLang="zh-CN" sz="1800">
                <a:solidFill>
                  <a:srgbClr val="3B3B3B"/>
                </a:solidFill>
                <a:latin typeface="微软雅黑" panose="020B0503020204020204" pitchFamily="34" charset="-122"/>
                <a:ea typeface="微软雅黑" panose="020B0503020204020204" pitchFamily="34" charset="-122"/>
                <a:cs typeface="Helvetica" panose="020B0604020202020204" pitchFamily="34" charset="0"/>
                <a:sym typeface="微软雅黑" panose="020B0503020204020204" pitchFamily="34" charset="-122"/>
              </a:rPr>
              <a:t>点击添加标题</a:t>
            </a:r>
            <a:endParaRPr lang="zh-CN" altLang="zh-CN" sz="900">
              <a:solidFill>
                <a:srgbClr val="3B3B3B"/>
              </a:solidFill>
              <a:ea typeface="微软雅黑" panose="020B0503020204020204" pitchFamily="34" charset="-122"/>
              <a:cs typeface="Helvetica" panose="020B0604020202020204" pitchFamily="34" charset="0"/>
            </a:endParaRPr>
          </a:p>
        </p:txBody>
      </p:sp>
      <p:sp>
        <p:nvSpPr>
          <p:cNvPr id="43" name="矩形 83"/>
          <p:cNvSpPr>
            <a:spLocks noChangeArrowheads="1"/>
          </p:cNvSpPr>
          <p:nvPr/>
        </p:nvSpPr>
        <p:spPr bwMode="auto">
          <a:xfrm>
            <a:off x="3773091" y="3633211"/>
            <a:ext cx="1524000" cy="34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a:lnSpc>
                <a:spcPct val="100000"/>
              </a:lnSpc>
              <a:spcBef>
                <a:spcPct val="0"/>
              </a:spcBef>
              <a:buFontTx/>
              <a:buNone/>
            </a:pPr>
            <a:r>
              <a:rPr lang="zh-CN" altLang="zh-CN" sz="1800">
                <a:solidFill>
                  <a:schemeClr val="bg1"/>
                </a:solidFill>
                <a:latin typeface="微软雅黑" panose="020B0503020204020204" pitchFamily="34" charset="-122"/>
                <a:ea typeface="微软雅黑" panose="020B0503020204020204" pitchFamily="34" charset="-122"/>
                <a:cs typeface="Helvetica" panose="020B0604020202020204" pitchFamily="34" charset="0"/>
                <a:sym typeface="微软雅黑" panose="020B0503020204020204" pitchFamily="34" charset="-122"/>
              </a:rPr>
              <a:t>点击添加标题</a:t>
            </a:r>
            <a:endParaRPr lang="zh-CN" altLang="zh-CN" sz="900">
              <a:solidFill>
                <a:schemeClr val="bg1"/>
              </a:solidFill>
              <a:ea typeface="微软雅黑" panose="020B0503020204020204" pitchFamily="34" charset="-122"/>
              <a:cs typeface="Helvetica" panose="020B0604020202020204" pitchFamily="34" charset="0"/>
            </a:endParaRPr>
          </a:p>
        </p:txBody>
      </p:sp>
      <p:sp>
        <p:nvSpPr>
          <p:cNvPr id="44" name="矩形 43"/>
          <p:cNvSpPr/>
          <p:nvPr/>
        </p:nvSpPr>
        <p:spPr>
          <a:xfrm>
            <a:off x="6265156" y="1394"/>
            <a:ext cx="2878844" cy="434989"/>
          </a:xfrm>
          <a:prstGeom prst="rect">
            <a:avLst/>
          </a:prstGeom>
          <a:effectLst/>
        </p:spPr>
        <p:txBody>
          <a:bodyPr wrap="square" lIns="65023" tIns="32511" rIns="65023" bIns="32511">
            <a:spAutoFit/>
          </a:bodyPr>
          <a:lstStyle/>
          <a:p>
            <a:pPr algn="ctr" fontAlgn="auto">
              <a:spcBef>
                <a:spcPts val="0"/>
              </a:spcBef>
              <a:spcAft>
                <a:spcPts val="0"/>
              </a:spcAft>
              <a:defRPr/>
            </a:pPr>
            <a:r>
              <a:rPr lang="zh-CN" altLang="en-US" sz="2400" dirty="0">
                <a:latin typeface="Franklin Gothic Medium" panose="020B0603020102020204" pitchFamily="34" charset="0"/>
                <a:ea typeface="微软雅黑" panose="020B0503020204020204" pitchFamily="34" charset="-122"/>
              </a:rPr>
              <a:t>点击此处输入标题</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ppt_x"/>
                                          </p:val>
                                        </p:tav>
                                        <p:tav tm="100000">
                                          <p:val>
                                            <p:strVal val="#ppt_x"/>
                                          </p:val>
                                        </p:tav>
                                      </p:tavLst>
                                    </p:anim>
                                    <p:anim calcmode="lin" valueType="num">
                                      <p:cBhvr additive="base">
                                        <p:cTn id="58" dur="500" fill="hold"/>
                                        <p:tgtEl>
                                          <p:spTgt spid="11"/>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500" fill="hold"/>
                                        <p:tgtEl>
                                          <p:spTgt spid="12"/>
                                        </p:tgtEl>
                                        <p:attrNameLst>
                                          <p:attrName>ppt_x</p:attrName>
                                        </p:attrNameLst>
                                      </p:cBhvr>
                                      <p:tavLst>
                                        <p:tav tm="0">
                                          <p:val>
                                            <p:strVal val="#ppt_x"/>
                                          </p:val>
                                        </p:tav>
                                        <p:tav tm="100000">
                                          <p:val>
                                            <p:strVal val="#ppt_x"/>
                                          </p:val>
                                        </p:tav>
                                      </p:tavLst>
                                    </p:anim>
                                    <p:anim calcmode="lin" valueType="num">
                                      <p:cBhvr additive="base">
                                        <p:cTn id="63" dur="500" fill="hold"/>
                                        <p:tgtEl>
                                          <p:spTgt spid="12"/>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500" fill="hold"/>
                                        <p:tgtEl>
                                          <p:spTgt spid="14"/>
                                        </p:tgtEl>
                                        <p:attrNameLst>
                                          <p:attrName>ppt_x</p:attrName>
                                        </p:attrNameLst>
                                      </p:cBhvr>
                                      <p:tavLst>
                                        <p:tav tm="0">
                                          <p:val>
                                            <p:strVal val="#ppt_x"/>
                                          </p:val>
                                        </p:tav>
                                        <p:tav tm="100000">
                                          <p:val>
                                            <p:strVal val="#ppt_x"/>
                                          </p:val>
                                        </p:tav>
                                      </p:tavLst>
                                    </p:anim>
                                    <p:anim calcmode="lin" valueType="num">
                                      <p:cBhvr additive="base">
                                        <p:cTn id="73" dur="500" fill="hold"/>
                                        <p:tgtEl>
                                          <p:spTgt spid="14"/>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additive="base">
                                        <p:cTn id="77" dur="500" fill="hold"/>
                                        <p:tgtEl>
                                          <p:spTgt spid="15"/>
                                        </p:tgtEl>
                                        <p:attrNameLst>
                                          <p:attrName>ppt_x</p:attrName>
                                        </p:attrNameLst>
                                      </p:cBhvr>
                                      <p:tavLst>
                                        <p:tav tm="0">
                                          <p:val>
                                            <p:strVal val="#ppt_x"/>
                                          </p:val>
                                        </p:tav>
                                        <p:tav tm="100000">
                                          <p:val>
                                            <p:strVal val="#ppt_x"/>
                                          </p:val>
                                        </p:tav>
                                      </p:tavLst>
                                    </p:anim>
                                    <p:anim calcmode="lin" valueType="num">
                                      <p:cBhvr additive="base">
                                        <p:cTn id="78" dur="500" fill="hold"/>
                                        <p:tgtEl>
                                          <p:spTgt spid="1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additive="base">
                                        <p:cTn id="82" dur="500" fill="hold"/>
                                        <p:tgtEl>
                                          <p:spTgt spid="16"/>
                                        </p:tgtEl>
                                        <p:attrNameLst>
                                          <p:attrName>ppt_x</p:attrName>
                                        </p:attrNameLst>
                                      </p:cBhvr>
                                      <p:tavLst>
                                        <p:tav tm="0">
                                          <p:val>
                                            <p:strVal val="#ppt_x"/>
                                          </p:val>
                                        </p:tav>
                                        <p:tav tm="100000">
                                          <p:val>
                                            <p:strVal val="#ppt_x"/>
                                          </p:val>
                                        </p:tav>
                                      </p:tavLst>
                                    </p:anim>
                                    <p:anim calcmode="lin" valueType="num">
                                      <p:cBhvr additive="base">
                                        <p:cTn id="83" dur="500" fill="hold"/>
                                        <p:tgtEl>
                                          <p:spTgt spid="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ppt_x"/>
                                          </p:val>
                                        </p:tav>
                                        <p:tav tm="100000">
                                          <p:val>
                                            <p:strVal val="#ppt_x"/>
                                          </p:val>
                                        </p:tav>
                                      </p:tavLst>
                                    </p:anim>
                                    <p:anim calcmode="lin" valueType="num">
                                      <p:cBhvr additive="base">
                                        <p:cTn id="88" dur="500" fill="hold"/>
                                        <p:tgtEl>
                                          <p:spTgt spid="17"/>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18"/>
                                        </p:tgtEl>
                                        <p:attrNameLst>
                                          <p:attrName>style.visibility</p:attrName>
                                        </p:attrNameLst>
                                      </p:cBhvr>
                                      <p:to>
                                        <p:strVal val="visible"/>
                                      </p:to>
                                    </p:set>
                                    <p:anim calcmode="lin" valueType="num">
                                      <p:cBhvr additive="base">
                                        <p:cTn id="92" dur="500" fill="hold"/>
                                        <p:tgtEl>
                                          <p:spTgt spid="18"/>
                                        </p:tgtEl>
                                        <p:attrNameLst>
                                          <p:attrName>ppt_x</p:attrName>
                                        </p:attrNameLst>
                                      </p:cBhvr>
                                      <p:tavLst>
                                        <p:tav tm="0">
                                          <p:val>
                                            <p:strVal val="#ppt_x"/>
                                          </p:val>
                                        </p:tav>
                                        <p:tav tm="100000">
                                          <p:val>
                                            <p:strVal val="#ppt_x"/>
                                          </p:val>
                                        </p:tav>
                                      </p:tavLst>
                                    </p:anim>
                                    <p:anim calcmode="lin" valueType="num">
                                      <p:cBhvr additive="base">
                                        <p:cTn id="93" dur="500" fill="hold"/>
                                        <p:tgtEl>
                                          <p:spTgt spid="18"/>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ppt_x"/>
                                          </p:val>
                                        </p:tav>
                                        <p:tav tm="100000">
                                          <p:val>
                                            <p:strVal val="#ppt_x"/>
                                          </p:val>
                                        </p:tav>
                                      </p:tavLst>
                                    </p:anim>
                                    <p:anim calcmode="lin" valueType="num">
                                      <p:cBhvr additive="base">
                                        <p:cTn id="98" dur="500" fill="hold"/>
                                        <p:tgtEl>
                                          <p:spTgt spid="19"/>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ppt_x"/>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ppt_x"/>
                                          </p:val>
                                        </p:tav>
                                        <p:tav tm="100000">
                                          <p:val>
                                            <p:strVal val="#ppt_x"/>
                                          </p:val>
                                        </p:tav>
                                      </p:tavLst>
                                    </p:anim>
                                    <p:anim calcmode="lin" valueType="num">
                                      <p:cBhvr additive="base">
                                        <p:cTn id="108" dur="500" fill="hold"/>
                                        <p:tgtEl>
                                          <p:spTgt spid="21"/>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2" presetClass="entr" presetSubtype="4" fill="hold" nodeType="afterEffect">
                                  <p:stCondLst>
                                    <p:cond delay="0"/>
                                  </p:stCondLst>
                                  <p:childTnLst>
                                    <p:set>
                                      <p:cBhvr>
                                        <p:cTn id="111" dur="1" fill="hold">
                                          <p:stCondLst>
                                            <p:cond delay="0"/>
                                          </p:stCondLst>
                                        </p:cTn>
                                        <p:tgtEl>
                                          <p:spTgt spid="22"/>
                                        </p:tgtEl>
                                        <p:attrNameLst>
                                          <p:attrName>style.visibility</p:attrName>
                                        </p:attrNameLst>
                                      </p:cBhvr>
                                      <p:to>
                                        <p:strVal val="visible"/>
                                      </p:to>
                                    </p:set>
                                    <p:anim calcmode="lin" valueType="num">
                                      <p:cBhvr additive="base">
                                        <p:cTn id="112" dur="500" fill="hold"/>
                                        <p:tgtEl>
                                          <p:spTgt spid="22"/>
                                        </p:tgtEl>
                                        <p:attrNameLst>
                                          <p:attrName>ppt_x</p:attrName>
                                        </p:attrNameLst>
                                      </p:cBhvr>
                                      <p:tavLst>
                                        <p:tav tm="0">
                                          <p:val>
                                            <p:strVal val="#ppt_x"/>
                                          </p:val>
                                        </p:tav>
                                        <p:tav tm="100000">
                                          <p:val>
                                            <p:strVal val="#ppt_x"/>
                                          </p:val>
                                        </p:tav>
                                      </p:tavLst>
                                    </p:anim>
                                    <p:anim calcmode="lin" valueType="num">
                                      <p:cBhvr additive="base">
                                        <p:cTn id="113" dur="500" fill="hold"/>
                                        <p:tgtEl>
                                          <p:spTgt spid="22"/>
                                        </p:tgtEl>
                                        <p:attrNameLst>
                                          <p:attrName>ppt_y</p:attrName>
                                        </p:attrNameLst>
                                      </p:cBhvr>
                                      <p:tavLst>
                                        <p:tav tm="0">
                                          <p:val>
                                            <p:strVal val="1+#ppt_h/2"/>
                                          </p:val>
                                        </p:tav>
                                        <p:tav tm="100000">
                                          <p:val>
                                            <p:strVal val="#ppt_y"/>
                                          </p:val>
                                        </p:tav>
                                      </p:tavLst>
                                    </p:anim>
                                  </p:childTnLst>
                                </p:cTn>
                              </p:par>
                            </p:childTnLst>
                          </p:cTn>
                        </p:par>
                        <p:par>
                          <p:cTn id="114" fill="hold">
                            <p:stCondLst>
                              <p:cond delay="11000"/>
                            </p:stCondLst>
                            <p:childTnLst>
                              <p:par>
                                <p:cTn id="115" presetID="2" presetClass="entr" presetSubtype="4"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 calcmode="lin" valueType="num">
                                      <p:cBhvr additive="base">
                                        <p:cTn id="117" dur="500" fill="hold"/>
                                        <p:tgtEl>
                                          <p:spTgt spid="30"/>
                                        </p:tgtEl>
                                        <p:attrNameLst>
                                          <p:attrName>ppt_x</p:attrName>
                                        </p:attrNameLst>
                                      </p:cBhvr>
                                      <p:tavLst>
                                        <p:tav tm="0">
                                          <p:val>
                                            <p:strVal val="#ppt_x"/>
                                          </p:val>
                                        </p:tav>
                                        <p:tav tm="100000">
                                          <p:val>
                                            <p:strVal val="#ppt_x"/>
                                          </p:val>
                                        </p:tav>
                                      </p:tavLst>
                                    </p:anim>
                                    <p:anim calcmode="lin" valueType="num">
                                      <p:cBhvr additive="base">
                                        <p:cTn id="118" dur="500" fill="hold"/>
                                        <p:tgtEl>
                                          <p:spTgt spid="30"/>
                                        </p:tgtEl>
                                        <p:attrNameLst>
                                          <p:attrName>ppt_y</p:attrName>
                                        </p:attrNameLst>
                                      </p:cBhvr>
                                      <p:tavLst>
                                        <p:tav tm="0">
                                          <p:val>
                                            <p:strVal val="1+#ppt_h/2"/>
                                          </p:val>
                                        </p:tav>
                                        <p:tav tm="100000">
                                          <p:val>
                                            <p:strVal val="#ppt_y"/>
                                          </p:val>
                                        </p:tav>
                                      </p:tavLst>
                                    </p:anim>
                                  </p:childTnLst>
                                </p:cTn>
                              </p:par>
                            </p:childTnLst>
                          </p:cTn>
                        </p:par>
                        <p:par>
                          <p:cTn id="119" fill="hold">
                            <p:stCondLst>
                              <p:cond delay="11500"/>
                            </p:stCondLst>
                            <p:childTnLst>
                              <p:par>
                                <p:cTn id="120" presetID="2" presetClass="entr" presetSubtype="4" fill="hold" grpId="0" nodeType="afterEffect">
                                  <p:stCondLst>
                                    <p:cond delay="0"/>
                                  </p:stCondLst>
                                  <p:childTnLst>
                                    <p:set>
                                      <p:cBhvr>
                                        <p:cTn id="121" dur="1" fill="hold">
                                          <p:stCondLst>
                                            <p:cond delay="0"/>
                                          </p:stCondLst>
                                        </p:cTn>
                                        <p:tgtEl>
                                          <p:spTgt spid="31"/>
                                        </p:tgtEl>
                                        <p:attrNameLst>
                                          <p:attrName>style.visibility</p:attrName>
                                        </p:attrNameLst>
                                      </p:cBhvr>
                                      <p:to>
                                        <p:strVal val="visible"/>
                                      </p:to>
                                    </p:set>
                                    <p:anim calcmode="lin" valueType="num">
                                      <p:cBhvr additive="base">
                                        <p:cTn id="122" dur="500" fill="hold"/>
                                        <p:tgtEl>
                                          <p:spTgt spid="31"/>
                                        </p:tgtEl>
                                        <p:attrNameLst>
                                          <p:attrName>ppt_x</p:attrName>
                                        </p:attrNameLst>
                                      </p:cBhvr>
                                      <p:tavLst>
                                        <p:tav tm="0">
                                          <p:val>
                                            <p:strVal val="#ppt_x"/>
                                          </p:val>
                                        </p:tav>
                                        <p:tav tm="100000">
                                          <p:val>
                                            <p:strVal val="#ppt_x"/>
                                          </p:val>
                                        </p:tav>
                                      </p:tavLst>
                                    </p:anim>
                                    <p:anim calcmode="lin" valueType="num">
                                      <p:cBhvr additive="base">
                                        <p:cTn id="123" dur="500" fill="hold"/>
                                        <p:tgtEl>
                                          <p:spTgt spid="31"/>
                                        </p:tgtEl>
                                        <p:attrNameLst>
                                          <p:attrName>ppt_y</p:attrName>
                                        </p:attrNameLst>
                                      </p:cBhvr>
                                      <p:tavLst>
                                        <p:tav tm="0">
                                          <p:val>
                                            <p:strVal val="1+#ppt_h/2"/>
                                          </p:val>
                                        </p:tav>
                                        <p:tav tm="100000">
                                          <p:val>
                                            <p:strVal val="#ppt_y"/>
                                          </p:val>
                                        </p:tav>
                                      </p:tavLst>
                                    </p:anim>
                                  </p:childTnLst>
                                </p:cTn>
                              </p:par>
                            </p:childTnLst>
                          </p:cTn>
                        </p:par>
                        <p:par>
                          <p:cTn id="124" fill="hold">
                            <p:stCondLst>
                              <p:cond delay="12000"/>
                            </p:stCondLst>
                            <p:childTnLst>
                              <p:par>
                                <p:cTn id="125" presetID="2" presetClass="entr" presetSubtype="4"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 calcmode="lin" valueType="num">
                                      <p:cBhvr additive="base">
                                        <p:cTn id="127" dur="500" fill="hold"/>
                                        <p:tgtEl>
                                          <p:spTgt spid="32"/>
                                        </p:tgtEl>
                                        <p:attrNameLst>
                                          <p:attrName>ppt_x</p:attrName>
                                        </p:attrNameLst>
                                      </p:cBhvr>
                                      <p:tavLst>
                                        <p:tav tm="0">
                                          <p:val>
                                            <p:strVal val="#ppt_x"/>
                                          </p:val>
                                        </p:tav>
                                        <p:tav tm="100000">
                                          <p:val>
                                            <p:strVal val="#ppt_x"/>
                                          </p:val>
                                        </p:tav>
                                      </p:tavLst>
                                    </p:anim>
                                    <p:anim calcmode="lin" valueType="num">
                                      <p:cBhvr additive="base">
                                        <p:cTn id="128" dur="500" fill="hold"/>
                                        <p:tgtEl>
                                          <p:spTgt spid="32"/>
                                        </p:tgtEl>
                                        <p:attrNameLst>
                                          <p:attrName>ppt_y</p:attrName>
                                        </p:attrNameLst>
                                      </p:cBhvr>
                                      <p:tavLst>
                                        <p:tav tm="0">
                                          <p:val>
                                            <p:strVal val="1+#ppt_h/2"/>
                                          </p:val>
                                        </p:tav>
                                        <p:tav tm="100000">
                                          <p:val>
                                            <p:strVal val="#ppt_y"/>
                                          </p:val>
                                        </p:tav>
                                      </p:tavLst>
                                    </p:anim>
                                  </p:childTnLst>
                                </p:cTn>
                              </p:par>
                            </p:childTnLst>
                          </p:cTn>
                        </p:par>
                        <p:par>
                          <p:cTn id="129" fill="hold">
                            <p:stCondLst>
                              <p:cond delay="12500"/>
                            </p:stCondLst>
                            <p:childTnLst>
                              <p:par>
                                <p:cTn id="130" presetID="2" presetClass="entr" presetSubtype="4" fill="hold" grpId="0" nodeType="afterEffect">
                                  <p:stCondLst>
                                    <p:cond delay="0"/>
                                  </p:stCondLst>
                                  <p:childTnLst>
                                    <p:set>
                                      <p:cBhvr>
                                        <p:cTn id="131" dur="1" fill="hold">
                                          <p:stCondLst>
                                            <p:cond delay="0"/>
                                          </p:stCondLst>
                                        </p:cTn>
                                        <p:tgtEl>
                                          <p:spTgt spid="33"/>
                                        </p:tgtEl>
                                        <p:attrNameLst>
                                          <p:attrName>style.visibility</p:attrName>
                                        </p:attrNameLst>
                                      </p:cBhvr>
                                      <p:to>
                                        <p:strVal val="visible"/>
                                      </p:to>
                                    </p:set>
                                    <p:anim calcmode="lin" valueType="num">
                                      <p:cBhvr additive="base">
                                        <p:cTn id="132" dur="500" fill="hold"/>
                                        <p:tgtEl>
                                          <p:spTgt spid="33"/>
                                        </p:tgtEl>
                                        <p:attrNameLst>
                                          <p:attrName>ppt_x</p:attrName>
                                        </p:attrNameLst>
                                      </p:cBhvr>
                                      <p:tavLst>
                                        <p:tav tm="0">
                                          <p:val>
                                            <p:strVal val="#ppt_x"/>
                                          </p:val>
                                        </p:tav>
                                        <p:tav tm="100000">
                                          <p:val>
                                            <p:strVal val="#ppt_x"/>
                                          </p:val>
                                        </p:tav>
                                      </p:tavLst>
                                    </p:anim>
                                    <p:anim calcmode="lin" valueType="num">
                                      <p:cBhvr additive="base">
                                        <p:cTn id="133" dur="500" fill="hold"/>
                                        <p:tgtEl>
                                          <p:spTgt spid="33"/>
                                        </p:tgtEl>
                                        <p:attrNameLst>
                                          <p:attrName>ppt_y</p:attrName>
                                        </p:attrNameLst>
                                      </p:cBhvr>
                                      <p:tavLst>
                                        <p:tav tm="0">
                                          <p:val>
                                            <p:strVal val="1+#ppt_h/2"/>
                                          </p:val>
                                        </p:tav>
                                        <p:tav tm="100000">
                                          <p:val>
                                            <p:strVal val="#ppt_y"/>
                                          </p:val>
                                        </p:tav>
                                      </p:tavLst>
                                    </p:anim>
                                  </p:childTnLst>
                                </p:cTn>
                              </p:par>
                            </p:childTnLst>
                          </p:cTn>
                        </p:par>
                        <p:par>
                          <p:cTn id="134" fill="hold">
                            <p:stCondLst>
                              <p:cond delay="13000"/>
                            </p:stCondLst>
                            <p:childTnLst>
                              <p:par>
                                <p:cTn id="135" presetID="2" presetClass="entr" presetSubtype="4" fill="hold" grpId="0" nodeType="afterEffect">
                                  <p:stCondLst>
                                    <p:cond delay="0"/>
                                  </p:stCondLst>
                                  <p:childTnLst>
                                    <p:set>
                                      <p:cBhvr>
                                        <p:cTn id="136" dur="1" fill="hold">
                                          <p:stCondLst>
                                            <p:cond delay="0"/>
                                          </p:stCondLst>
                                        </p:cTn>
                                        <p:tgtEl>
                                          <p:spTgt spid="34"/>
                                        </p:tgtEl>
                                        <p:attrNameLst>
                                          <p:attrName>style.visibility</p:attrName>
                                        </p:attrNameLst>
                                      </p:cBhvr>
                                      <p:to>
                                        <p:strVal val="visible"/>
                                      </p:to>
                                    </p:set>
                                    <p:anim calcmode="lin" valueType="num">
                                      <p:cBhvr additive="base">
                                        <p:cTn id="137" dur="500" fill="hold"/>
                                        <p:tgtEl>
                                          <p:spTgt spid="34"/>
                                        </p:tgtEl>
                                        <p:attrNameLst>
                                          <p:attrName>ppt_x</p:attrName>
                                        </p:attrNameLst>
                                      </p:cBhvr>
                                      <p:tavLst>
                                        <p:tav tm="0">
                                          <p:val>
                                            <p:strVal val="#ppt_x"/>
                                          </p:val>
                                        </p:tav>
                                        <p:tav tm="100000">
                                          <p:val>
                                            <p:strVal val="#ppt_x"/>
                                          </p:val>
                                        </p:tav>
                                      </p:tavLst>
                                    </p:anim>
                                    <p:anim calcmode="lin" valueType="num">
                                      <p:cBhvr additive="base">
                                        <p:cTn id="138" dur="500" fill="hold"/>
                                        <p:tgtEl>
                                          <p:spTgt spid="34"/>
                                        </p:tgtEl>
                                        <p:attrNameLst>
                                          <p:attrName>ppt_y</p:attrName>
                                        </p:attrNameLst>
                                      </p:cBhvr>
                                      <p:tavLst>
                                        <p:tav tm="0">
                                          <p:val>
                                            <p:strVal val="1+#ppt_h/2"/>
                                          </p:val>
                                        </p:tav>
                                        <p:tav tm="100000">
                                          <p:val>
                                            <p:strVal val="#ppt_y"/>
                                          </p:val>
                                        </p:tav>
                                      </p:tavLst>
                                    </p:anim>
                                  </p:childTnLst>
                                </p:cTn>
                              </p:par>
                            </p:childTnLst>
                          </p:cTn>
                        </p:par>
                        <p:par>
                          <p:cTn id="139" fill="hold">
                            <p:stCondLst>
                              <p:cond delay="13500"/>
                            </p:stCondLst>
                            <p:childTnLst>
                              <p:par>
                                <p:cTn id="140" presetID="2" presetClass="entr" presetSubtype="4" fill="hold" grpId="0" nodeType="afterEffect">
                                  <p:stCondLst>
                                    <p:cond delay="0"/>
                                  </p:stCondLst>
                                  <p:childTnLst>
                                    <p:set>
                                      <p:cBhvr>
                                        <p:cTn id="141" dur="1" fill="hold">
                                          <p:stCondLst>
                                            <p:cond delay="0"/>
                                          </p:stCondLst>
                                        </p:cTn>
                                        <p:tgtEl>
                                          <p:spTgt spid="35"/>
                                        </p:tgtEl>
                                        <p:attrNameLst>
                                          <p:attrName>style.visibility</p:attrName>
                                        </p:attrNameLst>
                                      </p:cBhvr>
                                      <p:to>
                                        <p:strVal val="visible"/>
                                      </p:to>
                                    </p:set>
                                    <p:anim calcmode="lin" valueType="num">
                                      <p:cBhvr additive="base">
                                        <p:cTn id="142" dur="500" fill="hold"/>
                                        <p:tgtEl>
                                          <p:spTgt spid="35"/>
                                        </p:tgtEl>
                                        <p:attrNameLst>
                                          <p:attrName>ppt_x</p:attrName>
                                        </p:attrNameLst>
                                      </p:cBhvr>
                                      <p:tavLst>
                                        <p:tav tm="0">
                                          <p:val>
                                            <p:strVal val="#ppt_x"/>
                                          </p:val>
                                        </p:tav>
                                        <p:tav tm="100000">
                                          <p:val>
                                            <p:strVal val="#ppt_x"/>
                                          </p:val>
                                        </p:tav>
                                      </p:tavLst>
                                    </p:anim>
                                    <p:anim calcmode="lin" valueType="num">
                                      <p:cBhvr additive="base">
                                        <p:cTn id="143" dur="500" fill="hold"/>
                                        <p:tgtEl>
                                          <p:spTgt spid="35"/>
                                        </p:tgtEl>
                                        <p:attrNameLst>
                                          <p:attrName>ppt_y</p:attrName>
                                        </p:attrNameLst>
                                      </p:cBhvr>
                                      <p:tavLst>
                                        <p:tav tm="0">
                                          <p:val>
                                            <p:strVal val="1+#ppt_h/2"/>
                                          </p:val>
                                        </p:tav>
                                        <p:tav tm="100000">
                                          <p:val>
                                            <p:strVal val="#ppt_y"/>
                                          </p:val>
                                        </p:tav>
                                      </p:tavLst>
                                    </p:anim>
                                  </p:childTnLst>
                                </p:cTn>
                              </p:par>
                            </p:childTnLst>
                          </p:cTn>
                        </p:par>
                        <p:par>
                          <p:cTn id="144" fill="hold">
                            <p:stCondLst>
                              <p:cond delay="14000"/>
                            </p:stCondLst>
                            <p:childTnLst>
                              <p:par>
                                <p:cTn id="145" presetID="2" presetClass="entr" presetSubtype="4" fill="hold" grpId="0" nodeType="afterEffect">
                                  <p:stCondLst>
                                    <p:cond delay="0"/>
                                  </p:stCondLst>
                                  <p:childTnLst>
                                    <p:set>
                                      <p:cBhvr>
                                        <p:cTn id="146" dur="1" fill="hold">
                                          <p:stCondLst>
                                            <p:cond delay="0"/>
                                          </p:stCondLst>
                                        </p:cTn>
                                        <p:tgtEl>
                                          <p:spTgt spid="36"/>
                                        </p:tgtEl>
                                        <p:attrNameLst>
                                          <p:attrName>style.visibility</p:attrName>
                                        </p:attrNameLst>
                                      </p:cBhvr>
                                      <p:to>
                                        <p:strVal val="visible"/>
                                      </p:to>
                                    </p:set>
                                    <p:anim calcmode="lin" valueType="num">
                                      <p:cBhvr additive="base">
                                        <p:cTn id="147" dur="500" fill="hold"/>
                                        <p:tgtEl>
                                          <p:spTgt spid="36"/>
                                        </p:tgtEl>
                                        <p:attrNameLst>
                                          <p:attrName>ppt_x</p:attrName>
                                        </p:attrNameLst>
                                      </p:cBhvr>
                                      <p:tavLst>
                                        <p:tav tm="0">
                                          <p:val>
                                            <p:strVal val="#ppt_x"/>
                                          </p:val>
                                        </p:tav>
                                        <p:tav tm="100000">
                                          <p:val>
                                            <p:strVal val="#ppt_x"/>
                                          </p:val>
                                        </p:tav>
                                      </p:tavLst>
                                    </p:anim>
                                    <p:anim calcmode="lin" valueType="num">
                                      <p:cBhvr additive="base">
                                        <p:cTn id="148" dur="500" fill="hold"/>
                                        <p:tgtEl>
                                          <p:spTgt spid="36"/>
                                        </p:tgtEl>
                                        <p:attrNameLst>
                                          <p:attrName>ppt_y</p:attrName>
                                        </p:attrNameLst>
                                      </p:cBhvr>
                                      <p:tavLst>
                                        <p:tav tm="0">
                                          <p:val>
                                            <p:strVal val="1+#ppt_h/2"/>
                                          </p:val>
                                        </p:tav>
                                        <p:tav tm="100000">
                                          <p:val>
                                            <p:strVal val="#ppt_y"/>
                                          </p:val>
                                        </p:tav>
                                      </p:tavLst>
                                    </p:anim>
                                  </p:childTnLst>
                                </p:cTn>
                              </p:par>
                            </p:childTnLst>
                          </p:cTn>
                        </p:par>
                        <p:par>
                          <p:cTn id="149" fill="hold">
                            <p:stCondLst>
                              <p:cond delay="14500"/>
                            </p:stCondLst>
                            <p:childTnLst>
                              <p:par>
                                <p:cTn id="150" presetID="2" presetClass="entr" presetSubtype="4" fill="hold" grpId="0" nodeType="afterEffect">
                                  <p:stCondLst>
                                    <p:cond delay="0"/>
                                  </p:stCondLst>
                                  <p:childTnLst>
                                    <p:set>
                                      <p:cBhvr>
                                        <p:cTn id="151" dur="1" fill="hold">
                                          <p:stCondLst>
                                            <p:cond delay="0"/>
                                          </p:stCondLst>
                                        </p:cTn>
                                        <p:tgtEl>
                                          <p:spTgt spid="37"/>
                                        </p:tgtEl>
                                        <p:attrNameLst>
                                          <p:attrName>style.visibility</p:attrName>
                                        </p:attrNameLst>
                                      </p:cBhvr>
                                      <p:to>
                                        <p:strVal val="visible"/>
                                      </p:to>
                                    </p:set>
                                    <p:anim calcmode="lin" valueType="num">
                                      <p:cBhvr additive="base">
                                        <p:cTn id="152" dur="500" fill="hold"/>
                                        <p:tgtEl>
                                          <p:spTgt spid="37"/>
                                        </p:tgtEl>
                                        <p:attrNameLst>
                                          <p:attrName>ppt_x</p:attrName>
                                        </p:attrNameLst>
                                      </p:cBhvr>
                                      <p:tavLst>
                                        <p:tav tm="0">
                                          <p:val>
                                            <p:strVal val="#ppt_x"/>
                                          </p:val>
                                        </p:tav>
                                        <p:tav tm="100000">
                                          <p:val>
                                            <p:strVal val="#ppt_x"/>
                                          </p:val>
                                        </p:tav>
                                      </p:tavLst>
                                    </p:anim>
                                    <p:anim calcmode="lin" valueType="num">
                                      <p:cBhvr additive="base">
                                        <p:cTn id="153" dur="500" fill="hold"/>
                                        <p:tgtEl>
                                          <p:spTgt spid="37"/>
                                        </p:tgtEl>
                                        <p:attrNameLst>
                                          <p:attrName>ppt_y</p:attrName>
                                        </p:attrNameLst>
                                      </p:cBhvr>
                                      <p:tavLst>
                                        <p:tav tm="0">
                                          <p:val>
                                            <p:strVal val="1+#ppt_h/2"/>
                                          </p:val>
                                        </p:tav>
                                        <p:tav tm="100000">
                                          <p:val>
                                            <p:strVal val="#ppt_y"/>
                                          </p:val>
                                        </p:tav>
                                      </p:tavLst>
                                    </p:anim>
                                  </p:childTnLst>
                                </p:cTn>
                              </p:par>
                            </p:childTnLst>
                          </p:cTn>
                        </p:par>
                        <p:par>
                          <p:cTn id="154" fill="hold">
                            <p:stCondLst>
                              <p:cond delay="15000"/>
                            </p:stCondLst>
                            <p:childTnLst>
                              <p:par>
                                <p:cTn id="155" presetID="2" presetClass="entr" presetSubtype="4" fill="hold" grpId="0" nodeType="afterEffect">
                                  <p:stCondLst>
                                    <p:cond delay="0"/>
                                  </p:stCondLst>
                                  <p:childTnLst>
                                    <p:set>
                                      <p:cBhvr>
                                        <p:cTn id="156" dur="1" fill="hold">
                                          <p:stCondLst>
                                            <p:cond delay="0"/>
                                          </p:stCondLst>
                                        </p:cTn>
                                        <p:tgtEl>
                                          <p:spTgt spid="38"/>
                                        </p:tgtEl>
                                        <p:attrNameLst>
                                          <p:attrName>style.visibility</p:attrName>
                                        </p:attrNameLst>
                                      </p:cBhvr>
                                      <p:to>
                                        <p:strVal val="visible"/>
                                      </p:to>
                                    </p:set>
                                    <p:anim calcmode="lin" valueType="num">
                                      <p:cBhvr additive="base">
                                        <p:cTn id="157" dur="500" fill="hold"/>
                                        <p:tgtEl>
                                          <p:spTgt spid="38"/>
                                        </p:tgtEl>
                                        <p:attrNameLst>
                                          <p:attrName>ppt_x</p:attrName>
                                        </p:attrNameLst>
                                      </p:cBhvr>
                                      <p:tavLst>
                                        <p:tav tm="0">
                                          <p:val>
                                            <p:strVal val="#ppt_x"/>
                                          </p:val>
                                        </p:tav>
                                        <p:tav tm="100000">
                                          <p:val>
                                            <p:strVal val="#ppt_x"/>
                                          </p:val>
                                        </p:tav>
                                      </p:tavLst>
                                    </p:anim>
                                    <p:anim calcmode="lin" valueType="num">
                                      <p:cBhvr additive="base">
                                        <p:cTn id="158" dur="500" fill="hold"/>
                                        <p:tgtEl>
                                          <p:spTgt spid="38"/>
                                        </p:tgtEl>
                                        <p:attrNameLst>
                                          <p:attrName>ppt_y</p:attrName>
                                        </p:attrNameLst>
                                      </p:cBhvr>
                                      <p:tavLst>
                                        <p:tav tm="0">
                                          <p:val>
                                            <p:strVal val="1+#ppt_h/2"/>
                                          </p:val>
                                        </p:tav>
                                        <p:tav tm="100000">
                                          <p:val>
                                            <p:strVal val="#ppt_y"/>
                                          </p:val>
                                        </p:tav>
                                      </p:tavLst>
                                    </p:anim>
                                  </p:childTnLst>
                                </p:cTn>
                              </p:par>
                            </p:childTnLst>
                          </p:cTn>
                        </p:par>
                        <p:par>
                          <p:cTn id="159" fill="hold">
                            <p:stCondLst>
                              <p:cond delay="15500"/>
                            </p:stCondLst>
                            <p:childTnLst>
                              <p:par>
                                <p:cTn id="160" presetID="2" presetClass="entr" presetSubtype="4" fill="hold" grpId="0" nodeType="afterEffect">
                                  <p:stCondLst>
                                    <p:cond delay="0"/>
                                  </p:stCondLst>
                                  <p:childTnLst>
                                    <p:set>
                                      <p:cBhvr>
                                        <p:cTn id="161" dur="1" fill="hold">
                                          <p:stCondLst>
                                            <p:cond delay="0"/>
                                          </p:stCondLst>
                                        </p:cTn>
                                        <p:tgtEl>
                                          <p:spTgt spid="40"/>
                                        </p:tgtEl>
                                        <p:attrNameLst>
                                          <p:attrName>style.visibility</p:attrName>
                                        </p:attrNameLst>
                                      </p:cBhvr>
                                      <p:to>
                                        <p:strVal val="visible"/>
                                      </p:to>
                                    </p:set>
                                    <p:anim calcmode="lin" valueType="num">
                                      <p:cBhvr additive="base">
                                        <p:cTn id="162" dur="500" fill="hold"/>
                                        <p:tgtEl>
                                          <p:spTgt spid="40"/>
                                        </p:tgtEl>
                                        <p:attrNameLst>
                                          <p:attrName>ppt_x</p:attrName>
                                        </p:attrNameLst>
                                      </p:cBhvr>
                                      <p:tavLst>
                                        <p:tav tm="0">
                                          <p:val>
                                            <p:strVal val="#ppt_x"/>
                                          </p:val>
                                        </p:tav>
                                        <p:tav tm="100000">
                                          <p:val>
                                            <p:strVal val="#ppt_x"/>
                                          </p:val>
                                        </p:tav>
                                      </p:tavLst>
                                    </p:anim>
                                    <p:anim calcmode="lin" valueType="num">
                                      <p:cBhvr additive="base">
                                        <p:cTn id="163" dur="500" fill="hold"/>
                                        <p:tgtEl>
                                          <p:spTgt spid="40"/>
                                        </p:tgtEl>
                                        <p:attrNameLst>
                                          <p:attrName>ppt_y</p:attrName>
                                        </p:attrNameLst>
                                      </p:cBhvr>
                                      <p:tavLst>
                                        <p:tav tm="0">
                                          <p:val>
                                            <p:strVal val="1+#ppt_h/2"/>
                                          </p:val>
                                        </p:tav>
                                        <p:tav tm="100000">
                                          <p:val>
                                            <p:strVal val="#ppt_y"/>
                                          </p:val>
                                        </p:tav>
                                      </p:tavLst>
                                    </p:anim>
                                  </p:childTnLst>
                                </p:cTn>
                              </p:par>
                            </p:childTnLst>
                          </p:cTn>
                        </p:par>
                        <p:par>
                          <p:cTn id="164" fill="hold">
                            <p:stCondLst>
                              <p:cond delay="16000"/>
                            </p:stCondLst>
                            <p:childTnLst>
                              <p:par>
                                <p:cTn id="165" presetID="2" presetClass="entr" presetSubtype="4"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additive="base">
                                        <p:cTn id="167" dur="500" fill="hold"/>
                                        <p:tgtEl>
                                          <p:spTgt spid="41"/>
                                        </p:tgtEl>
                                        <p:attrNameLst>
                                          <p:attrName>ppt_x</p:attrName>
                                        </p:attrNameLst>
                                      </p:cBhvr>
                                      <p:tavLst>
                                        <p:tav tm="0">
                                          <p:val>
                                            <p:strVal val="#ppt_x"/>
                                          </p:val>
                                        </p:tav>
                                        <p:tav tm="100000">
                                          <p:val>
                                            <p:strVal val="#ppt_x"/>
                                          </p:val>
                                        </p:tav>
                                      </p:tavLst>
                                    </p:anim>
                                    <p:anim calcmode="lin" valueType="num">
                                      <p:cBhvr additive="base">
                                        <p:cTn id="168" dur="500" fill="hold"/>
                                        <p:tgtEl>
                                          <p:spTgt spid="41"/>
                                        </p:tgtEl>
                                        <p:attrNameLst>
                                          <p:attrName>ppt_y</p:attrName>
                                        </p:attrNameLst>
                                      </p:cBhvr>
                                      <p:tavLst>
                                        <p:tav tm="0">
                                          <p:val>
                                            <p:strVal val="1+#ppt_h/2"/>
                                          </p:val>
                                        </p:tav>
                                        <p:tav tm="100000">
                                          <p:val>
                                            <p:strVal val="#ppt_y"/>
                                          </p:val>
                                        </p:tav>
                                      </p:tavLst>
                                    </p:anim>
                                  </p:childTnLst>
                                </p:cTn>
                              </p:par>
                            </p:childTnLst>
                          </p:cTn>
                        </p:par>
                        <p:par>
                          <p:cTn id="169" fill="hold">
                            <p:stCondLst>
                              <p:cond delay="16500"/>
                            </p:stCondLst>
                            <p:childTnLst>
                              <p:par>
                                <p:cTn id="170" presetID="2" presetClass="entr" presetSubtype="4" fill="hold" grpId="0" nodeType="afterEffect">
                                  <p:stCondLst>
                                    <p:cond delay="0"/>
                                  </p:stCondLst>
                                  <p:childTnLst>
                                    <p:set>
                                      <p:cBhvr>
                                        <p:cTn id="171" dur="1" fill="hold">
                                          <p:stCondLst>
                                            <p:cond delay="0"/>
                                          </p:stCondLst>
                                        </p:cTn>
                                        <p:tgtEl>
                                          <p:spTgt spid="42"/>
                                        </p:tgtEl>
                                        <p:attrNameLst>
                                          <p:attrName>style.visibility</p:attrName>
                                        </p:attrNameLst>
                                      </p:cBhvr>
                                      <p:to>
                                        <p:strVal val="visible"/>
                                      </p:to>
                                    </p:set>
                                    <p:anim calcmode="lin" valueType="num">
                                      <p:cBhvr additive="base">
                                        <p:cTn id="172" dur="500" fill="hold"/>
                                        <p:tgtEl>
                                          <p:spTgt spid="42"/>
                                        </p:tgtEl>
                                        <p:attrNameLst>
                                          <p:attrName>ppt_x</p:attrName>
                                        </p:attrNameLst>
                                      </p:cBhvr>
                                      <p:tavLst>
                                        <p:tav tm="0">
                                          <p:val>
                                            <p:strVal val="#ppt_x"/>
                                          </p:val>
                                        </p:tav>
                                        <p:tav tm="100000">
                                          <p:val>
                                            <p:strVal val="#ppt_x"/>
                                          </p:val>
                                        </p:tav>
                                      </p:tavLst>
                                    </p:anim>
                                    <p:anim calcmode="lin" valueType="num">
                                      <p:cBhvr additive="base">
                                        <p:cTn id="173" dur="500" fill="hold"/>
                                        <p:tgtEl>
                                          <p:spTgt spid="42"/>
                                        </p:tgtEl>
                                        <p:attrNameLst>
                                          <p:attrName>ppt_y</p:attrName>
                                        </p:attrNameLst>
                                      </p:cBhvr>
                                      <p:tavLst>
                                        <p:tav tm="0">
                                          <p:val>
                                            <p:strVal val="1+#ppt_h/2"/>
                                          </p:val>
                                        </p:tav>
                                        <p:tav tm="100000">
                                          <p:val>
                                            <p:strVal val="#ppt_y"/>
                                          </p:val>
                                        </p:tav>
                                      </p:tavLst>
                                    </p:anim>
                                  </p:childTnLst>
                                </p:cTn>
                              </p:par>
                            </p:childTnLst>
                          </p:cTn>
                        </p:par>
                        <p:par>
                          <p:cTn id="174" fill="hold">
                            <p:stCondLst>
                              <p:cond delay="17000"/>
                            </p:stCondLst>
                            <p:childTnLst>
                              <p:par>
                                <p:cTn id="175" presetID="2" presetClass="entr" presetSubtype="4" fill="hold" grpId="0" nodeType="afterEffect">
                                  <p:stCondLst>
                                    <p:cond delay="0"/>
                                  </p:stCondLst>
                                  <p:childTnLst>
                                    <p:set>
                                      <p:cBhvr>
                                        <p:cTn id="176" dur="1" fill="hold">
                                          <p:stCondLst>
                                            <p:cond delay="0"/>
                                          </p:stCondLst>
                                        </p:cTn>
                                        <p:tgtEl>
                                          <p:spTgt spid="43"/>
                                        </p:tgtEl>
                                        <p:attrNameLst>
                                          <p:attrName>style.visibility</p:attrName>
                                        </p:attrNameLst>
                                      </p:cBhvr>
                                      <p:to>
                                        <p:strVal val="visible"/>
                                      </p:to>
                                    </p:set>
                                    <p:anim calcmode="lin" valueType="num">
                                      <p:cBhvr additive="base">
                                        <p:cTn id="177" dur="500" fill="hold"/>
                                        <p:tgtEl>
                                          <p:spTgt spid="43"/>
                                        </p:tgtEl>
                                        <p:attrNameLst>
                                          <p:attrName>ppt_x</p:attrName>
                                        </p:attrNameLst>
                                      </p:cBhvr>
                                      <p:tavLst>
                                        <p:tav tm="0">
                                          <p:val>
                                            <p:strVal val="#ppt_x"/>
                                          </p:val>
                                        </p:tav>
                                        <p:tav tm="100000">
                                          <p:val>
                                            <p:strVal val="#ppt_x"/>
                                          </p:val>
                                        </p:tav>
                                      </p:tavLst>
                                    </p:anim>
                                    <p:anim calcmode="lin" valueType="num">
                                      <p:cBhvr additive="base">
                                        <p:cTn id="17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56" presetClass="entr" presetSubtype="0" fill="hold" grpId="0" nodeType="clickEffect">
                                  <p:stCondLst>
                                    <p:cond delay="0"/>
                                  </p:stCondLst>
                                  <p:iterate type="lt">
                                    <p:tmPct val="10000"/>
                                  </p:iterate>
                                  <p:childTnLst>
                                    <p:set>
                                      <p:cBhvr>
                                        <p:cTn id="182" dur="1" fill="hold">
                                          <p:stCondLst>
                                            <p:cond delay="0"/>
                                          </p:stCondLst>
                                        </p:cTn>
                                        <p:tgtEl>
                                          <p:spTgt spid="44"/>
                                        </p:tgtEl>
                                        <p:attrNameLst>
                                          <p:attrName>style.visibility</p:attrName>
                                        </p:attrNameLst>
                                      </p:cBhvr>
                                      <p:to>
                                        <p:strVal val="visible"/>
                                      </p:to>
                                    </p:set>
                                    <p:anim by="(-#ppt_w*2)" calcmode="lin" valueType="num">
                                      <p:cBhvr rctx="PPT">
                                        <p:cTn id="183" dur="250" autoRev="1" fill="hold">
                                          <p:stCondLst>
                                            <p:cond delay="0"/>
                                          </p:stCondLst>
                                        </p:cTn>
                                        <p:tgtEl>
                                          <p:spTgt spid="44"/>
                                        </p:tgtEl>
                                        <p:attrNameLst>
                                          <p:attrName>ppt_w</p:attrName>
                                        </p:attrNameLst>
                                      </p:cBhvr>
                                    </p:anim>
                                    <p:anim by="(#ppt_w*0.50)" calcmode="lin" valueType="num">
                                      <p:cBhvr>
                                        <p:cTn id="184" dur="250" decel="50000" autoRev="1" fill="hold">
                                          <p:stCondLst>
                                            <p:cond delay="0"/>
                                          </p:stCondLst>
                                        </p:cTn>
                                        <p:tgtEl>
                                          <p:spTgt spid="44"/>
                                        </p:tgtEl>
                                        <p:attrNameLst>
                                          <p:attrName>ppt_x</p:attrName>
                                        </p:attrNameLst>
                                      </p:cBhvr>
                                    </p:anim>
                                    <p:anim from="(-#ppt_h/2)" to="(#ppt_y)" calcmode="lin" valueType="num">
                                      <p:cBhvr>
                                        <p:cTn id="185" dur="500" fill="hold">
                                          <p:stCondLst>
                                            <p:cond delay="0"/>
                                          </p:stCondLst>
                                        </p:cTn>
                                        <p:tgtEl>
                                          <p:spTgt spid="44"/>
                                        </p:tgtEl>
                                        <p:attrNameLst>
                                          <p:attrName>ppt_y</p:attrName>
                                        </p:attrNameLst>
                                      </p:cBhvr>
                                    </p:anim>
                                    <p:animRot by="21600000">
                                      <p:cBhvr>
                                        <p:cTn id="186" dur="500" fill="hold">
                                          <p:stCondLst>
                                            <p:cond delay="0"/>
                                          </p:stCondLst>
                                        </p:cTn>
                                        <p:tgtEl>
                                          <p:spTgt spid="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0" grpId="0" animBg="1"/>
      <p:bldP spid="30" grpId="0" animBg="1"/>
      <p:bldP spid="31" grpId="0" animBg="1"/>
      <p:bldP spid="32" grpId="0" animBg="1"/>
      <p:bldP spid="33" grpId="0" animBg="1"/>
      <p:bldP spid="34" grpId="0" animBg="1"/>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554121" y="3279007"/>
            <a:ext cx="770206" cy="1605507"/>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矩形 2"/>
          <p:cNvSpPr/>
          <p:nvPr/>
        </p:nvSpPr>
        <p:spPr>
          <a:xfrm rot="5400000">
            <a:off x="4186817" y="-449371"/>
            <a:ext cx="770206" cy="8303455"/>
          </a:xfrm>
          <a:prstGeom prst="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 name="矩形 3"/>
          <p:cNvSpPr/>
          <p:nvPr/>
        </p:nvSpPr>
        <p:spPr>
          <a:xfrm>
            <a:off x="5694235" y="247021"/>
            <a:ext cx="770206" cy="4637493"/>
          </a:xfrm>
          <a:prstGeom prst="rect">
            <a:avLst/>
          </a:prstGeom>
          <a:solidFill>
            <a:srgbClr val="EA532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矩形 4"/>
          <p:cNvSpPr/>
          <p:nvPr/>
        </p:nvSpPr>
        <p:spPr>
          <a:xfrm rot="5400000">
            <a:off x="4186817" y="-1257825"/>
            <a:ext cx="770206" cy="8303455"/>
          </a:xfrm>
          <a:prstGeom prst="rect">
            <a:avLst/>
          </a:prstGeom>
          <a:solidFill>
            <a:srgbClr val="FCC81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矩形 5"/>
          <p:cNvSpPr/>
          <p:nvPr/>
        </p:nvSpPr>
        <p:spPr>
          <a:xfrm>
            <a:off x="6554121" y="247020"/>
            <a:ext cx="770206" cy="3070234"/>
          </a:xfrm>
          <a:prstGeom prst="rect">
            <a:avLst/>
          </a:pr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1"/>
          <p:cNvSpPr>
            <a:spLocks noChangeArrowheads="1"/>
          </p:cNvSpPr>
          <p:nvPr/>
        </p:nvSpPr>
        <p:spPr bwMode="auto">
          <a:xfrm>
            <a:off x="1403349" y="2620415"/>
            <a:ext cx="2756778"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lnSpc>
                <a:spcPct val="150000"/>
              </a:lnSpc>
            </a:pPr>
            <a:r>
              <a:rPr lang="zh-CN" altLang="en-US" sz="1200" dirty="0">
                <a:solidFill>
                  <a:srgbClr val="000000"/>
                </a:solidFill>
                <a:latin typeface="Franklin Gothic Book" panose="020B0503020102020204" pitchFamily="34" charset="0"/>
                <a:ea typeface="微软雅黑" panose="020B0503020204020204" pitchFamily="34" charset="-122"/>
              </a:rPr>
              <a:t>点击添加文字说明点击添加文字说明</a:t>
            </a:r>
            <a:endParaRPr lang="en-US" altLang="zh-CN" sz="1200" dirty="0">
              <a:solidFill>
                <a:srgbClr val="000000"/>
              </a:solidFill>
              <a:latin typeface="Franklin Gothic Book" panose="020B0503020102020204" pitchFamily="34" charset="0"/>
              <a:ea typeface="微软雅黑" panose="020B0503020204020204" pitchFamily="34" charset="-122"/>
            </a:endParaRPr>
          </a:p>
          <a:p>
            <a:pPr algn="ctr">
              <a:lnSpc>
                <a:spcPct val="150000"/>
              </a:lnSpc>
            </a:pPr>
            <a:r>
              <a:rPr lang="zh-CN" altLang="en-US" sz="1200" dirty="0">
                <a:solidFill>
                  <a:srgbClr val="000000"/>
                </a:solidFill>
                <a:latin typeface="Franklin Gothic Book" panose="020B0503020102020204" pitchFamily="34" charset="0"/>
                <a:ea typeface="微软雅黑" panose="020B0503020204020204" pitchFamily="34" charset="-122"/>
              </a:rPr>
              <a:t>点击添加文字说明点击添加文字说明</a:t>
            </a:r>
          </a:p>
        </p:txBody>
      </p:sp>
      <p:sp>
        <p:nvSpPr>
          <p:cNvPr id="8" name="矩形 1"/>
          <p:cNvSpPr>
            <a:spLocks noChangeArrowheads="1"/>
          </p:cNvSpPr>
          <p:nvPr/>
        </p:nvSpPr>
        <p:spPr bwMode="auto">
          <a:xfrm>
            <a:off x="1390903" y="3412494"/>
            <a:ext cx="2756778"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lnSpc>
                <a:spcPct val="150000"/>
              </a:lnSpc>
            </a:pPr>
            <a:r>
              <a:rPr lang="zh-CN" altLang="en-US" sz="1200" dirty="0">
                <a:solidFill>
                  <a:schemeClr val="bg1"/>
                </a:solidFill>
                <a:latin typeface="Franklin Gothic Book" panose="020B0503020102020204" pitchFamily="34" charset="0"/>
                <a:ea typeface="微软雅黑" panose="020B0503020204020204" pitchFamily="34" charset="-122"/>
              </a:rPr>
              <a:t>点击添加文字说明点击添加文字说明</a:t>
            </a:r>
            <a:endParaRPr lang="en-US" altLang="zh-CN" sz="1200" dirty="0">
              <a:solidFill>
                <a:schemeClr val="bg1"/>
              </a:solidFill>
              <a:latin typeface="Franklin Gothic Book" panose="020B0503020102020204" pitchFamily="34" charset="0"/>
              <a:ea typeface="微软雅黑" panose="020B0503020204020204" pitchFamily="34" charset="-122"/>
            </a:endParaRPr>
          </a:p>
          <a:p>
            <a:pPr algn="ctr">
              <a:lnSpc>
                <a:spcPct val="150000"/>
              </a:lnSpc>
            </a:pPr>
            <a:r>
              <a:rPr lang="zh-CN" altLang="en-US" sz="1200" dirty="0">
                <a:solidFill>
                  <a:schemeClr val="bg1"/>
                </a:solidFill>
                <a:latin typeface="Franklin Gothic Book" panose="020B0503020102020204" pitchFamily="34" charset="0"/>
                <a:ea typeface="微软雅黑" panose="020B0503020204020204" pitchFamily="34" charset="-122"/>
              </a:rPr>
              <a:t>点击添加文字说明点击添加文字说明</a:t>
            </a:r>
          </a:p>
        </p:txBody>
      </p:sp>
      <p:sp>
        <p:nvSpPr>
          <p:cNvPr id="9" name="矩形 1"/>
          <p:cNvSpPr>
            <a:spLocks noChangeArrowheads="1"/>
          </p:cNvSpPr>
          <p:nvPr/>
        </p:nvSpPr>
        <p:spPr bwMode="auto">
          <a:xfrm>
            <a:off x="5723985" y="378737"/>
            <a:ext cx="716471" cy="2100575"/>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lIns="68580" tIns="34290" rIns="68580" bIns="34290">
            <a:spAutoFit/>
          </a:bodyPr>
          <a:lstStyle/>
          <a:p>
            <a:pPr algn="ctr">
              <a:lnSpc>
                <a:spcPct val="150000"/>
              </a:lnSpc>
            </a:pPr>
            <a:r>
              <a:rPr lang="zh-CN" altLang="en-US" sz="1100" dirty="0">
                <a:solidFill>
                  <a:schemeClr val="bg1"/>
                </a:solidFill>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100" dirty="0">
                <a:solidFill>
                  <a:schemeClr val="bg1"/>
                </a:solidFill>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100" dirty="0">
                <a:solidFill>
                  <a:schemeClr val="bg1"/>
                </a:solidFill>
                <a:latin typeface="Franklin Gothic Book" panose="020B0503020102020204" pitchFamily="34" charset="0"/>
                <a:ea typeface="微软雅黑" panose="020B0503020204020204" pitchFamily="34" charset="-122"/>
              </a:rPr>
              <a:t>点击添加文字说明</a:t>
            </a:r>
            <a:endParaRPr lang="en-US" altLang="zh-CN" sz="1100" dirty="0">
              <a:solidFill>
                <a:schemeClr val="bg1"/>
              </a:solidFill>
              <a:latin typeface="Franklin Gothic Book" panose="020B0503020102020204" pitchFamily="34" charset="0"/>
              <a:ea typeface="微软雅黑" panose="020B0503020204020204" pitchFamily="34" charset="-122"/>
            </a:endParaRPr>
          </a:p>
          <a:p>
            <a:pPr algn="ctr">
              <a:lnSpc>
                <a:spcPct val="150000"/>
              </a:lnSpc>
            </a:pPr>
            <a:r>
              <a:rPr lang="zh-CN" altLang="en-US" sz="1100" dirty="0">
                <a:solidFill>
                  <a:schemeClr val="bg1"/>
                </a:solidFill>
                <a:latin typeface="Franklin Gothic Book" panose="020B0503020102020204" pitchFamily="34" charset="0"/>
                <a:ea typeface="微软雅黑" panose="020B0503020204020204" pitchFamily="34" charset="-122"/>
              </a:rPr>
              <a:t>点击添加文字说明</a:t>
            </a:r>
          </a:p>
        </p:txBody>
      </p:sp>
      <p:sp>
        <p:nvSpPr>
          <p:cNvPr id="10" name="矩形 1"/>
          <p:cNvSpPr>
            <a:spLocks noChangeArrowheads="1"/>
          </p:cNvSpPr>
          <p:nvPr/>
        </p:nvSpPr>
        <p:spPr bwMode="auto">
          <a:xfrm>
            <a:off x="6578106" y="389288"/>
            <a:ext cx="716471" cy="2100575"/>
          </a:xfrm>
          <a:prstGeom prst="rect">
            <a:avLst/>
          </a:prstGeom>
          <a:noFill/>
          <a:ln w="9525">
            <a:noFill/>
            <a:prstDash val="sysDash"/>
            <a:miter lim="800000"/>
          </a:ln>
          <a:extLst>
            <a:ext uri="{909E8E84-426E-40DD-AFC4-6F175D3DCCD1}">
              <a14:hiddenFill xmlns:a14="http://schemas.microsoft.com/office/drawing/2010/main">
                <a:solidFill>
                  <a:srgbClr val="FFFFFF"/>
                </a:solidFill>
              </a14:hiddenFill>
            </a:ext>
          </a:extLst>
        </p:spPr>
        <p:txBody>
          <a:bodyPr wrap="square" lIns="68580" tIns="34290" rIns="68580" bIns="34290">
            <a:spAutoFit/>
          </a:bodyPr>
          <a:lstStyle/>
          <a:p>
            <a:pPr algn="ctr">
              <a:lnSpc>
                <a:spcPct val="150000"/>
              </a:lnSpc>
            </a:pPr>
            <a:r>
              <a:rPr lang="zh-CN" altLang="en-US" sz="1100" dirty="0">
                <a:solidFill>
                  <a:srgbClr val="000000"/>
                </a:solidFill>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100" dirty="0">
                <a:solidFill>
                  <a:srgbClr val="000000"/>
                </a:solidFill>
                <a:latin typeface="Franklin Gothic Book" panose="020B0503020102020204" pitchFamily="34" charset="0"/>
                <a:ea typeface="微软雅黑" panose="020B0503020204020204" pitchFamily="34" charset="-122"/>
              </a:rPr>
              <a:t>点击添加文字说明</a:t>
            </a:r>
          </a:p>
          <a:p>
            <a:pPr algn="ctr">
              <a:lnSpc>
                <a:spcPct val="150000"/>
              </a:lnSpc>
            </a:pPr>
            <a:r>
              <a:rPr lang="zh-CN" altLang="en-US" sz="1100" dirty="0">
                <a:solidFill>
                  <a:srgbClr val="000000"/>
                </a:solidFill>
                <a:latin typeface="Franklin Gothic Book" panose="020B0503020102020204" pitchFamily="34" charset="0"/>
                <a:ea typeface="微软雅黑" panose="020B0503020204020204" pitchFamily="34" charset="-122"/>
              </a:rPr>
              <a:t>点击添加文字说明</a:t>
            </a:r>
            <a:endParaRPr lang="en-US" altLang="zh-CN" sz="1100" dirty="0">
              <a:solidFill>
                <a:srgbClr val="000000"/>
              </a:solidFill>
              <a:latin typeface="Franklin Gothic Book" panose="020B0503020102020204" pitchFamily="34" charset="0"/>
              <a:ea typeface="微软雅黑" panose="020B0503020204020204" pitchFamily="34" charset="-122"/>
            </a:endParaRPr>
          </a:p>
          <a:p>
            <a:pPr algn="ctr">
              <a:lnSpc>
                <a:spcPct val="150000"/>
              </a:lnSpc>
            </a:pPr>
            <a:r>
              <a:rPr lang="zh-CN" altLang="en-US" sz="1100" dirty="0">
                <a:solidFill>
                  <a:srgbClr val="000000"/>
                </a:solidFill>
                <a:latin typeface="Franklin Gothic Book" panose="020B0503020102020204" pitchFamily="34" charset="0"/>
                <a:ea typeface="微软雅黑" panose="020B0503020204020204" pitchFamily="34" charset="-122"/>
              </a:rPr>
              <a:t>点击添加文字说明</a:t>
            </a:r>
          </a:p>
        </p:txBody>
      </p:sp>
      <p:sp>
        <p:nvSpPr>
          <p:cNvPr id="11" name="文本框 12"/>
          <p:cNvSpPr txBox="1"/>
          <p:nvPr/>
        </p:nvSpPr>
        <p:spPr>
          <a:xfrm>
            <a:off x="5922426" y="2638113"/>
            <a:ext cx="628404" cy="684803"/>
          </a:xfrm>
          <a:prstGeom prst="rect">
            <a:avLst/>
          </a:prstGeom>
          <a:noFill/>
        </p:spPr>
        <p:txBody>
          <a:bodyPr wrap="square" lIns="68580" tIns="34290" rIns="68580" bIns="34290" rtlCol="0">
            <a:spAutoFit/>
          </a:bodyPr>
          <a:lstStyle/>
          <a:p>
            <a:r>
              <a:rPr lang="en-US" altLang="zh-CN" sz="4000" dirty="0">
                <a:solidFill>
                  <a:srgbClr val="3B3B3B"/>
                </a:solidFill>
                <a:latin typeface="Bodoni MT Poster Compressed" pitchFamily="18" charset="0"/>
                <a:ea typeface="微软雅黑" panose="020B0503020204020204" pitchFamily="34" charset="-122"/>
              </a:rPr>
              <a:t>01</a:t>
            </a:r>
            <a:endParaRPr lang="zh-CN" altLang="en-US" sz="4000" dirty="0">
              <a:solidFill>
                <a:srgbClr val="3B3B3B"/>
              </a:solidFill>
              <a:latin typeface="Bodoni MT Poster Compressed" pitchFamily="18" charset="0"/>
              <a:ea typeface="微软雅黑" panose="020B0503020204020204" pitchFamily="34" charset="-122"/>
            </a:endParaRPr>
          </a:p>
        </p:txBody>
      </p:sp>
      <p:sp>
        <p:nvSpPr>
          <p:cNvPr id="12" name="文本框 13"/>
          <p:cNvSpPr txBox="1"/>
          <p:nvPr/>
        </p:nvSpPr>
        <p:spPr>
          <a:xfrm>
            <a:off x="6736719" y="3445825"/>
            <a:ext cx="628404" cy="684803"/>
          </a:xfrm>
          <a:prstGeom prst="rect">
            <a:avLst/>
          </a:prstGeom>
          <a:noFill/>
        </p:spPr>
        <p:txBody>
          <a:bodyPr wrap="square" lIns="68580" tIns="34290" rIns="68580" bIns="34290" rtlCol="0">
            <a:spAutoFit/>
          </a:bodyPr>
          <a:lstStyle/>
          <a:p>
            <a:r>
              <a:rPr lang="en-US" altLang="zh-CN" sz="4000" dirty="0">
                <a:solidFill>
                  <a:schemeClr val="bg1"/>
                </a:solidFill>
                <a:latin typeface="Bodoni MT Poster Compressed" pitchFamily="18" charset="0"/>
                <a:ea typeface="微软雅黑" panose="020B0503020204020204" pitchFamily="34" charset="-122"/>
              </a:rPr>
              <a:t>02</a:t>
            </a:r>
            <a:endParaRPr lang="zh-CN" altLang="en-US" sz="4000" dirty="0">
              <a:solidFill>
                <a:schemeClr val="bg1"/>
              </a:solidFill>
              <a:latin typeface="Bodoni MT Poster Compressed" pitchFamily="18" charset="0"/>
              <a:ea typeface="微软雅黑" panose="020B0503020204020204" pitchFamily="34" charset="-122"/>
            </a:endParaRPr>
          </a:p>
        </p:txBody>
      </p:sp>
      <p:sp>
        <p:nvSpPr>
          <p:cNvPr id="13" name="文本框 14"/>
          <p:cNvSpPr txBox="1"/>
          <p:nvPr/>
        </p:nvSpPr>
        <p:spPr>
          <a:xfrm>
            <a:off x="6736719" y="4181386"/>
            <a:ext cx="628404" cy="684803"/>
          </a:xfrm>
          <a:prstGeom prst="rect">
            <a:avLst/>
          </a:prstGeom>
          <a:noFill/>
        </p:spPr>
        <p:txBody>
          <a:bodyPr wrap="square" lIns="68580" tIns="34290" rIns="68580" bIns="34290" rtlCol="0">
            <a:spAutoFit/>
          </a:bodyPr>
          <a:lstStyle/>
          <a:p>
            <a:r>
              <a:rPr lang="en-US" altLang="zh-CN" sz="4000" dirty="0">
                <a:solidFill>
                  <a:srgbClr val="3B3B3B"/>
                </a:solidFill>
                <a:latin typeface="Bodoni MT Poster Compressed" pitchFamily="18" charset="0"/>
                <a:ea typeface="微软雅黑" panose="020B0503020204020204" pitchFamily="34" charset="-122"/>
              </a:rPr>
              <a:t>04</a:t>
            </a:r>
            <a:endParaRPr lang="zh-CN" altLang="en-US" sz="4000" dirty="0">
              <a:solidFill>
                <a:srgbClr val="3B3B3B"/>
              </a:solidFill>
              <a:latin typeface="Bodoni MT Poster Compressed" pitchFamily="18" charset="0"/>
              <a:ea typeface="微软雅黑" panose="020B0503020204020204" pitchFamily="34" charset="-122"/>
            </a:endParaRPr>
          </a:p>
        </p:txBody>
      </p:sp>
      <p:sp>
        <p:nvSpPr>
          <p:cNvPr id="14" name="文本框 16"/>
          <p:cNvSpPr txBox="1"/>
          <p:nvPr/>
        </p:nvSpPr>
        <p:spPr>
          <a:xfrm>
            <a:off x="5922426" y="3445825"/>
            <a:ext cx="628404" cy="684803"/>
          </a:xfrm>
          <a:prstGeom prst="rect">
            <a:avLst/>
          </a:prstGeom>
          <a:noFill/>
        </p:spPr>
        <p:txBody>
          <a:bodyPr wrap="square" lIns="68580" tIns="34290" rIns="68580" bIns="34290" rtlCol="0">
            <a:spAutoFit/>
          </a:bodyPr>
          <a:lstStyle/>
          <a:p>
            <a:r>
              <a:rPr lang="en-US" altLang="zh-CN" sz="4000" dirty="0">
                <a:solidFill>
                  <a:schemeClr val="bg1"/>
                </a:solidFill>
                <a:latin typeface="Bodoni MT Poster Compressed" pitchFamily="18" charset="0"/>
                <a:ea typeface="微软雅黑" panose="020B0503020204020204" pitchFamily="34" charset="-122"/>
              </a:rPr>
              <a:t>03</a:t>
            </a:r>
            <a:endParaRPr lang="zh-CN" altLang="en-US" sz="4000" dirty="0">
              <a:solidFill>
                <a:schemeClr val="bg1"/>
              </a:solidFill>
              <a:latin typeface="Bodoni MT Poster Compressed" pitchFamily="18" charset="0"/>
              <a:ea typeface="微软雅黑" panose="020B0503020204020204" pitchFamily="34" charset="-122"/>
            </a:endParaRPr>
          </a:p>
        </p:txBody>
      </p:sp>
      <p:sp>
        <p:nvSpPr>
          <p:cNvPr id="15" name="Rectangle 20"/>
          <p:cNvSpPr>
            <a:spLocks noChangeArrowheads="1"/>
          </p:cNvSpPr>
          <p:nvPr/>
        </p:nvSpPr>
        <p:spPr bwMode="black">
          <a:xfrm>
            <a:off x="1237615" y="878503"/>
            <a:ext cx="3228645" cy="145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200" dirty="0">
                <a:latin typeface="微软雅黑" panose="020B0503020204020204" pitchFamily="34" charset="-122"/>
                <a:ea typeface="微软雅黑" panose="020B0503020204020204" pitchFamily="34" charset="-122"/>
                <a:cs typeface="Arial" panose="020B0604020202020204" pitchFamily="34" charset="0"/>
              </a:rPr>
              <a:t>点击此处添加文字说明点击此处添加文字说明</a:t>
            </a:r>
            <a:endParaRPr lang="en-US" altLang="zh-CN" sz="1200"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200" dirty="0">
                <a:latin typeface="微软雅黑" panose="020B0503020204020204" pitchFamily="34" charset="-122"/>
                <a:ea typeface="微软雅黑" panose="020B0503020204020204" pitchFamily="34" charset="-122"/>
                <a:cs typeface="Arial" panose="020B0604020202020204" pitchFamily="34" charset="0"/>
              </a:rPr>
              <a:t>点击此处添加文字说明点击此处添加文字说明</a:t>
            </a:r>
            <a:endParaRPr lang="en-US" altLang="zh-CN" sz="1200"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200" dirty="0">
                <a:latin typeface="微软雅黑" panose="020B0503020204020204" pitchFamily="34" charset="-122"/>
                <a:ea typeface="微软雅黑" panose="020B0503020204020204" pitchFamily="34" charset="-122"/>
                <a:cs typeface="Arial" panose="020B0604020202020204" pitchFamily="34" charset="0"/>
              </a:rPr>
              <a:t>点击此处添加文字说明点击此处添加文字说明</a:t>
            </a:r>
            <a:endParaRPr lang="en-US" altLang="zh-CN" sz="1200"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200" dirty="0">
                <a:latin typeface="微软雅黑" panose="020B0503020204020204" pitchFamily="34" charset="-122"/>
                <a:ea typeface="微软雅黑" panose="020B0503020204020204" pitchFamily="34" charset="-122"/>
                <a:cs typeface="Arial" panose="020B0604020202020204" pitchFamily="34" charset="0"/>
              </a:rPr>
              <a:t>点击此处添加文字说明点击此处添加文字说明</a:t>
            </a:r>
            <a:endParaRPr lang="en-US" altLang="zh-CN" sz="1200" dirty="0">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pPr>
            <a:r>
              <a:rPr lang="zh-CN" altLang="en-US" sz="1200" dirty="0">
                <a:latin typeface="微软雅黑" panose="020B0503020204020204" pitchFamily="34" charset="-122"/>
                <a:ea typeface="微软雅黑" panose="020B0503020204020204" pitchFamily="34" charset="-122"/>
                <a:cs typeface="Arial" panose="020B0604020202020204" pitchFamily="34" charset="0"/>
              </a:rPr>
              <a:t>点击此处添加文字说明点击此处添加文字说明</a:t>
            </a:r>
            <a:endParaRPr lang="en-US" altLang="zh-CN" sz="12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矩形 15"/>
          <p:cNvSpPr/>
          <p:nvPr/>
        </p:nvSpPr>
        <p:spPr>
          <a:xfrm>
            <a:off x="0" y="65051"/>
            <a:ext cx="2878844" cy="434989"/>
          </a:xfrm>
          <a:prstGeom prst="rect">
            <a:avLst/>
          </a:prstGeom>
          <a:effectLst/>
        </p:spPr>
        <p:txBody>
          <a:bodyPr wrap="square" lIns="65023" tIns="32511" rIns="65023" bIns="32511">
            <a:spAutoFit/>
          </a:bodyPr>
          <a:lstStyle/>
          <a:p>
            <a:pPr algn="ctr" fontAlgn="auto">
              <a:spcBef>
                <a:spcPts val="0"/>
              </a:spcBef>
              <a:spcAft>
                <a:spcPts val="0"/>
              </a:spcAft>
              <a:defRPr/>
            </a:pPr>
            <a:r>
              <a:rPr lang="zh-CN" altLang="en-US" sz="2400" dirty="0">
                <a:latin typeface="Franklin Gothic Medium" panose="020B0603020102020204" pitchFamily="34" charset="0"/>
                <a:ea typeface="微软雅黑" panose="020B0503020204020204" pitchFamily="34" charset="-122"/>
              </a:rPr>
              <a:t>点击此处输入标题</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fill="hold"/>
                                        <p:tgtEl>
                                          <p:spTgt spid="13"/>
                                        </p:tgtEl>
                                        <p:attrNameLst>
                                          <p:attrName>ppt_x</p:attrName>
                                        </p:attrNameLst>
                                      </p:cBhvr>
                                      <p:tavLst>
                                        <p:tav tm="0">
                                          <p:val>
                                            <p:strVal val="#ppt_x"/>
                                          </p:val>
                                        </p:tav>
                                        <p:tav tm="100000">
                                          <p:val>
                                            <p:strVal val="#ppt_x"/>
                                          </p:val>
                                        </p:tav>
                                      </p:tavLst>
                                    </p:anim>
                                    <p:anim calcmode="lin" valueType="num">
                                      <p:cBhvr additive="base">
                                        <p:cTn id="63" dur="500" fill="hold"/>
                                        <p:tgtEl>
                                          <p:spTgt spid="13"/>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500" fill="hold"/>
                                        <p:tgtEl>
                                          <p:spTgt spid="15"/>
                                        </p:tgtEl>
                                        <p:attrNameLst>
                                          <p:attrName>ppt_x</p:attrName>
                                        </p:attrNameLst>
                                      </p:cBhvr>
                                      <p:tavLst>
                                        <p:tav tm="0">
                                          <p:val>
                                            <p:strVal val="#ppt_x"/>
                                          </p:val>
                                        </p:tav>
                                        <p:tav tm="100000">
                                          <p:val>
                                            <p:strVal val="#ppt_x"/>
                                          </p:val>
                                        </p:tav>
                                      </p:tavLst>
                                    </p:anim>
                                    <p:anim calcmode="lin" valueType="num">
                                      <p:cBhvr additive="base">
                                        <p:cTn id="7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56" presetClass="entr" presetSubtype="0" fill="hold" grpId="0" nodeType="clickEffect">
                                  <p:stCondLst>
                                    <p:cond delay="0"/>
                                  </p:stCondLst>
                                  <p:iterate type="lt">
                                    <p:tmPct val="10000"/>
                                  </p:iterate>
                                  <p:childTnLst>
                                    <p:set>
                                      <p:cBhvr>
                                        <p:cTn id="77" dur="1" fill="hold">
                                          <p:stCondLst>
                                            <p:cond delay="0"/>
                                          </p:stCondLst>
                                        </p:cTn>
                                        <p:tgtEl>
                                          <p:spTgt spid="16"/>
                                        </p:tgtEl>
                                        <p:attrNameLst>
                                          <p:attrName>style.visibility</p:attrName>
                                        </p:attrNameLst>
                                      </p:cBhvr>
                                      <p:to>
                                        <p:strVal val="visible"/>
                                      </p:to>
                                    </p:set>
                                    <p:anim by="(-#ppt_w*2)" calcmode="lin" valueType="num">
                                      <p:cBhvr rctx="PPT">
                                        <p:cTn id="78" dur="250" autoRev="1" fill="hold">
                                          <p:stCondLst>
                                            <p:cond delay="0"/>
                                          </p:stCondLst>
                                        </p:cTn>
                                        <p:tgtEl>
                                          <p:spTgt spid="16"/>
                                        </p:tgtEl>
                                        <p:attrNameLst>
                                          <p:attrName>ppt_w</p:attrName>
                                        </p:attrNameLst>
                                      </p:cBhvr>
                                    </p:anim>
                                    <p:anim by="(#ppt_w*0.50)" calcmode="lin" valueType="num">
                                      <p:cBhvr>
                                        <p:cTn id="79" dur="250" decel="50000" autoRev="1" fill="hold">
                                          <p:stCondLst>
                                            <p:cond delay="0"/>
                                          </p:stCondLst>
                                        </p:cTn>
                                        <p:tgtEl>
                                          <p:spTgt spid="16"/>
                                        </p:tgtEl>
                                        <p:attrNameLst>
                                          <p:attrName>ppt_x</p:attrName>
                                        </p:attrNameLst>
                                      </p:cBhvr>
                                    </p:anim>
                                    <p:anim from="(-#ppt_h/2)" to="(#ppt_y)" calcmode="lin" valueType="num">
                                      <p:cBhvr>
                                        <p:cTn id="80" dur="500" fill="hold">
                                          <p:stCondLst>
                                            <p:cond delay="0"/>
                                          </p:stCondLst>
                                        </p:cTn>
                                        <p:tgtEl>
                                          <p:spTgt spid="16"/>
                                        </p:tgtEl>
                                        <p:attrNameLst>
                                          <p:attrName>ppt_y</p:attrName>
                                        </p:attrNameLst>
                                      </p:cBhvr>
                                    </p:anim>
                                    <p:animRot by="21600000">
                                      <p:cBhvr>
                                        <p:cTn id="81" dur="500"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8" grpId="0"/>
      <p:bldP spid="9" grpId="0"/>
      <p:bldP spid="10" grpId="0"/>
      <p:bldP spid="11" grpId="0"/>
      <p:bldP spid="12" grpId="0"/>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3" cstate="screen"/>
          <a:stretch>
            <a:fillRect/>
          </a:stretch>
        </p:blipFill>
        <p:spPr>
          <a:xfrm flipH="1">
            <a:off x="0" y="129"/>
            <a:ext cx="9144000" cy="5143243"/>
          </a:xfrm>
          <a:prstGeom prst="rect">
            <a:avLst/>
          </a:prstGeom>
        </p:spPr>
      </p:pic>
      <p:sp>
        <p:nvSpPr>
          <p:cNvPr id="37" name="矩形 36"/>
          <p:cNvSpPr/>
          <p:nvPr/>
        </p:nvSpPr>
        <p:spPr>
          <a:xfrm>
            <a:off x="5134279" y="3039666"/>
            <a:ext cx="2878844" cy="434989"/>
          </a:xfrm>
          <a:prstGeom prst="rect">
            <a:avLst/>
          </a:prstGeom>
          <a:effectLst/>
        </p:spPr>
        <p:txBody>
          <a:bodyPr wrap="square" lIns="65023" tIns="32511" rIns="65023" bIns="32511">
            <a:spAutoFit/>
          </a:bodyPr>
          <a:lstStyle/>
          <a:p>
            <a:pPr algn="ctr" fontAlgn="auto">
              <a:spcBef>
                <a:spcPts val="0"/>
              </a:spcBef>
              <a:spcAft>
                <a:spcPts val="0"/>
              </a:spcAft>
              <a:defRPr/>
            </a:pPr>
            <a:r>
              <a:rPr lang="zh-CN" altLang="en-US" sz="2400" dirty="0">
                <a:solidFill>
                  <a:schemeClr val="bg1"/>
                </a:solidFill>
                <a:latin typeface="Franklin Gothic Medium" panose="020B0603020102020204" pitchFamily="34" charset="0"/>
                <a:ea typeface="微软雅黑" panose="020B0503020204020204" pitchFamily="34" charset="-122"/>
              </a:rPr>
              <a:t>点击此处输入标题</a:t>
            </a:r>
          </a:p>
        </p:txBody>
      </p:sp>
      <p:cxnSp>
        <p:nvCxnSpPr>
          <p:cNvPr id="38" name="直接连接符 37"/>
          <p:cNvCxnSpPr/>
          <p:nvPr/>
        </p:nvCxnSpPr>
        <p:spPr>
          <a:xfrm>
            <a:off x="5349790" y="3632996"/>
            <a:ext cx="24157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5805000" y="1032893"/>
            <a:ext cx="1624054" cy="162405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2721432" y="826615"/>
            <a:ext cx="2878844" cy="3143423"/>
          </a:xfrm>
          <a:prstGeom prst="rect">
            <a:avLst/>
          </a:prstGeom>
          <a:effectLst/>
        </p:spPr>
        <p:txBody>
          <a:bodyPr wrap="square" lIns="65023" tIns="32511" rIns="65023" bIns="32511">
            <a:spAutoFit/>
          </a:bodyPr>
          <a:lstStyle/>
          <a:p>
            <a:pPr algn="ctr" fontAlgn="auto">
              <a:spcBef>
                <a:spcPts val="0"/>
              </a:spcBef>
              <a:spcAft>
                <a:spcPts val="0"/>
              </a:spcAft>
              <a:defRPr/>
            </a:pPr>
            <a:r>
              <a:rPr lang="en-US" altLang="zh-CN" sz="20000" dirty="0">
                <a:solidFill>
                  <a:schemeClr val="bg1"/>
                </a:solidFill>
                <a:latin typeface="Bodoni MT Poster Compressed" pitchFamily="18" charset="0"/>
                <a:ea typeface="微软雅黑" panose="020B0503020204020204" pitchFamily="34" charset="-122"/>
              </a:rPr>
              <a:t>02</a:t>
            </a:r>
            <a:endParaRPr lang="zh-CN" altLang="en-US" sz="20000" dirty="0">
              <a:solidFill>
                <a:schemeClr val="bg1"/>
              </a:solidFill>
              <a:latin typeface="Bodoni MT Poster Compressed" pitchFamily="18" charset="0"/>
              <a:ea typeface="微软雅黑" panose="020B0503020204020204" pitchFamily="34" charset="-122"/>
            </a:endParaRPr>
          </a:p>
        </p:txBody>
      </p:sp>
      <p:grpSp>
        <p:nvGrpSpPr>
          <p:cNvPr id="13" name="Group 69"/>
          <p:cNvGrpSpPr>
            <a:grpSpLocks noChangeAspect="1"/>
          </p:cNvGrpSpPr>
          <p:nvPr/>
        </p:nvGrpSpPr>
        <p:grpSpPr bwMode="auto">
          <a:xfrm>
            <a:off x="6160922" y="1416556"/>
            <a:ext cx="825558" cy="856727"/>
            <a:chOff x="2655" y="117"/>
            <a:chExt cx="1192" cy="1237"/>
          </a:xfrm>
          <a:solidFill>
            <a:schemeClr val="bg1"/>
          </a:solidFill>
        </p:grpSpPr>
        <p:sp>
          <p:nvSpPr>
            <p:cNvPr id="14" name="Oval 70"/>
            <p:cNvSpPr>
              <a:spLocks noChangeArrowheads="1"/>
            </p:cNvSpPr>
            <p:nvPr/>
          </p:nvSpPr>
          <p:spPr bwMode="auto">
            <a:xfrm>
              <a:off x="2783" y="749"/>
              <a:ext cx="229" cy="28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71"/>
            <p:cNvSpPr/>
            <p:nvPr/>
          </p:nvSpPr>
          <p:spPr bwMode="auto">
            <a:xfrm>
              <a:off x="2655" y="1065"/>
              <a:ext cx="202" cy="289"/>
            </a:xfrm>
            <a:custGeom>
              <a:avLst/>
              <a:gdLst>
                <a:gd name="T0" fmla="*/ 19 w 30"/>
                <a:gd name="T1" fmla="*/ 18 h 43"/>
                <a:gd name="T2" fmla="*/ 23 w 30"/>
                <a:gd name="T3" fmla="*/ 11 h 43"/>
                <a:gd name="T4" fmla="*/ 14 w 30"/>
                <a:gd name="T5" fmla="*/ 6 h 43"/>
                <a:gd name="T6" fmla="*/ 22 w 30"/>
                <a:gd name="T7" fmla="*/ 0 h 43"/>
                <a:gd name="T8" fmla="*/ 22 w 30"/>
                <a:gd name="T9" fmla="*/ 0 h 43"/>
                <a:gd name="T10" fmla="*/ 13 w 30"/>
                <a:gd name="T11" fmla="*/ 1 h 43"/>
                <a:gd name="T12" fmla="*/ 12 w 30"/>
                <a:gd name="T13" fmla="*/ 1 h 43"/>
                <a:gd name="T14" fmla="*/ 12 w 30"/>
                <a:gd name="T15" fmla="*/ 1 h 43"/>
                <a:gd name="T16" fmla="*/ 2 w 30"/>
                <a:gd name="T17" fmla="*/ 11 h 43"/>
                <a:gd name="T18" fmla="*/ 0 w 30"/>
                <a:gd name="T19" fmla="*/ 31 h 43"/>
                <a:gd name="T20" fmla="*/ 30 w 30"/>
                <a:gd name="T21" fmla="*/ 43 h 43"/>
                <a:gd name="T22" fmla="*/ 30 w 30"/>
                <a:gd name="T23" fmla="*/ 42 h 43"/>
                <a:gd name="T24" fmla="*/ 19 w 30"/>
                <a:gd name="T25"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3">
                  <a:moveTo>
                    <a:pt x="19" y="18"/>
                  </a:moveTo>
                  <a:cubicBezTo>
                    <a:pt x="23" y="11"/>
                    <a:pt x="23" y="11"/>
                    <a:pt x="23" y="11"/>
                  </a:cubicBezTo>
                  <a:cubicBezTo>
                    <a:pt x="14" y="6"/>
                    <a:pt x="14" y="6"/>
                    <a:pt x="14" y="6"/>
                  </a:cubicBezTo>
                  <a:cubicBezTo>
                    <a:pt x="22" y="0"/>
                    <a:pt x="22" y="0"/>
                    <a:pt x="22" y="0"/>
                  </a:cubicBezTo>
                  <a:cubicBezTo>
                    <a:pt x="22" y="0"/>
                    <a:pt x="22" y="0"/>
                    <a:pt x="22" y="0"/>
                  </a:cubicBezTo>
                  <a:cubicBezTo>
                    <a:pt x="19" y="0"/>
                    <a:pt x="16" y="0"/>
                    <a:pt x="13" y="1"/>
                  </a:cubicBezTo>
                  <a:cubicBezTo>
                    <a:pt x="13" y="1"/>
                    <a:pt x="13" y="1"/>
                    <a:pt x="12" y="1"/>
                  </a:cubicBezTo>
                  <a:cubicBezTo>
                    <a:pt x="12" y="1"/>
                    <a:pt x="12" y="1"/>
                    <a:pt x="12" y="1"/>
                  </a:cubicBezTo>
                  <a:cubicBezTo>
                    <a:pt x="7" y="1"/>
                    <a:pt x="2" y="5"/>
                    <a:pt x="2" y="11"/>
                  </a:cubicBezTo>
                  <a:cubicBezTo>
                    <a:pt x="0" y="31"/>
                    <a:pt x="0" y="31"/>
                    <a:pt x="0" y="31"/>
                  </a:cubicBezTo>
                  <a:cubicBezTo>
                    <a:pt x="9" y="37"/>
                    <a:pt x="19" y="42"/>
                    <a:pt x="30" y="43"/>
                  </a:cubicBezTo>
                  <a:cubicBezTo>
                    <a:pt x="30" y="42"/>
                    <a:pt x="30" y="42"/>
                    <a:pt x="30" y="42"/>
                  </a:cubicBezTo>
                  <a:lnTo>
                    <a:pt x="19"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2"/>
            <p:cNvSpPr/>
            <p:nvPr/>
          </p:nvSpPr>
          <p:spPr bwMode="auto">
            <a:xfrm>
              <a:off x="2938" y="1065"/>
              <a:ext cx="202" cy="289"/>
            </a:xfrm>
            <a:custGeom>
              <a:avLst/>
              <a:gdLst>
                <a:gd name="T0" fmla="*/ 29 w 30"/>
                <a:gd name="T1" fmla="*/ 11 h 43"/>
                <a:gd name="T2" fmla="*/ 18 w 30"/>
                <a:gd name="T3" fmla="*/ 1 h 43"/>
                <a:gd name="T4" fmla="*/ 18 w 30"/>
                <a:gd name="T5" fmla="*/ 1 h 43"/>
                <a:gd name="T6" fmla="*/ 17 w 30"/>
                <a:gd name="T7" fmla="*/ 1 h 43"/>
                <a:gd name="T8" fmla="*/ 8 w 30"/>
                <a:gd name="T9" fmla="*/ 0 h 43"/>
                <a:gd name="T10" fmla="*/ 8 w 30"/>
                <a:gd name="T11" fmla="*/ 0 h 43"/>
                <a:gd name="T12" fmla="*/ 16 w 30"/>
                <a:gd name="T13" fmla="*/ 6 h 43"/>
                <a:gd name="T14" fmla="*/ 7 w 30"/>
                <a:gd name="T15" fmla="*/ 11 h 43"/>
                <a:gd name="T16" fmla="*/ 11 w 30"/>
                <a:gd name="T17" fmla="*/ 18 h 43"/>
                <a:gd name="T18" fmla="*/ 0 w 30"/>
                <a:gd name="T19" fmla="*/ 42 h 43"/>
                <a:gd name="T20" fmla="*/ 0 w 30"/>
                <a:gd name="T21" fmla="*/ 43 h 43"/>
                <a:gd name="T22" fmla="*/ 30 w 30"/>
                <a:gd name="T23" fmla="*/ 30 h 43"/>
                <a:gd name="T24" fmla="*/ 29 w 30"/>
                <a:gd name="T25"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3">
                  <a:moveTo>
                    <a:pt x="29" y="11"/>
                  </a:moveTo>
                  <a:cubicBezTo>
                    <a:pt x="28" y="5"/>
                    <a:pt x="23" y="1"/>
                    <a:pt x="18" y="1"/>
                  </a:cubicBezTo>
                  <a:cubicBezTo>
                    <a:pt x="18" y="1"/>
                    <a:pt x="18" y="1"/>
                    <a:pt x="18" y="1"/>
                  </a:cubicBezTo>
                  <a:cubicBezTo>
                    <a:pt x="17" y="1"/>
                    <a:pt x="17" y="1"/>
                    <a:pt x="17" y="1"/>
                  </a:cubicBezTo>
                  <a:cubicBezTo>
                    <a:pt x="14" y="0"/>
                    <a:pt x="11" y="0"/>
                    <a:pt x="8" y="0"/>
                  </a:cubicBezTo>
                  <a:cubicBezTo>
                    <a:pt x="8" y="0"/>
                    <a:pt x="8" y="0"/>
                    <a:pt x="8" y="0"/>
                  </a:cubicBezTo>
                  <a:cubicBezTo>
                    <a:pt x="16" y="6"/>
                    <a:pt x="16" y="6"/>
                    <a:pt x="16" y="6"/>
                  </a:cubicBezTo>
                  <a:cubicBezTo>
                    <a:pt x="7" y="11"/>
                    <a:pt x="7" y="11"/>
                    <a:pt x="7" y="11"/>
                  </a:cubicBezTo>
                  <a:cubicBezTo>
                    <a:pt x="11" y="18"/>
                    <a:pt x="11" y="18"/>
                    <a:pt x="11" y="18"/>
                  </a:cubicBezTo>
                  <a:cubicBezTo>
                    <a:pt x="0" y="42"/>
                    <a:pt x="0" y="42"/>
                    <a:pt x="0" y="42"/>
                  </a:cubicBezTo>
                  <a:cubicBezTo>
                    <a:pt x="0" y="43"/>
                    <a:pt x="0" y="43"/>
                    <a:pt x="0" y="43"/>
                  </a:cubicBezTo>
                  <a:cubicBezTo>
                    <a:pt x="11" y="42"/>
                    <a:pt x="22" y="37"/>
                    <a:pt x="30" y="30"/>
                  </a:cubicBezTo>
                  <a:lnTo>
                    <a:pt x="29"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3"/>
            <p:cNvSpPr/>
            <p:nvPr/>
          </p:nvSpPr>
          <p:spPr bwMode="auto">
            <a:xfrm>
              <a:off x="2857" y="1052"/>
              <a:ext cx="81" cy="302"/>
            </a:xfrm>
            <a:custGeom>
              <a:avLst/>
              <a:gdLst>
                <a:gd name="T0" fmla="*/ 10 w 12"/>
                <a:gd name="T1" fmla="*/ 10 h 45"/>
                <a:gd name="T2" fmla="*/ 12 w 12"/>
                <a:gd name="T3" fmla="*/ 8 h 45"/>
                <a:gd name="T4" fmla="*/ 9 w 12"/>
                <a:gd name="T5" fmla="*/ 0 h 45"/>
                <a:gd name="T6" fmla="*/ 2 w 12"/>
                <a:gd name="T7" fmla="*/ 0 h 45"/>
                <a:gd name="T8" fmla="*/ 0 w 12"/>
                <a:gd name="T9" fmla="*/ 8 h 45"/>
                <a:gd name="T10" fmla="*/ 2 w 12"/>
                <a:gd name="T11" fmla="*/ 10 h 45"/>
                <a:gd name="T12" fmla="*/ 0 w 12"/>
                <a:gd name="T13" fmla="*/ 44 h 45"/>
                <a:gd name="T14" fmla="*/ 0 w 12"/>
                <a:gd name="T15" fmla="*/ 45 h 45"/>
                <a:gd name="T16" fmla="*/ 6 w 12"/>
                <a:gd name="T17" fmla="*/ 45 h 45"/>
                <a:gd name="T18" fmla="*/ 12 w 12"/>
                <a:gd name="T19" fmla="*/ 45 h 45"/>
                <a:gd name="T20" fmla="*/ 12 w 12"/>
                <a:gd name="T21" fmla="*/ 44 h 45"/>
                <a:gd name="T22" fmla="*/ 10 w 12"/>
                <a:gd name="T23"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5">
                  <a:moveTo>
                    <a:pt x="10" y="10"/>
                  </a:moveTo>
                  <a:cubicBezTo>
                    <a:pt x="12" y="8"/>
                    <a:pt x="12" y="8"/>
                    <a:pt x="12" y="8"/>
                  </a:cubicBezTo>
                  <a:cubicBezTo>
                    <a:pt x="9" y="0"/>
                    <a:pt x="9" y="0"/>
                    <a:pt x="9" y="0"/>
                  </a:cubicBezTo>
                  <a:cubicBezTo>
                    <a:pt x="2" y="0"/>
                    <a:pt x="2" y="0"/>
                    <a:pt x="2" y="0"/>
                  </a:cubicBezTo>
                  <a:cubicBezTo>
                    <a:pt x="0" y="8"/>
                    <a:pt x="0" y="8"/>
                    <a:pt x="0" y="8"/>
                  </a:cubicBezTo>
                  <a:cubicBezTo>
                    <a:pt x="2" y="10"/>
                    <a:pt x="2" y="10"/>
                    <a:pt x="2" y="10"/>
                  </a:cubicBezTo>
                  <a:cubicBezTo>
                    <a:pt x="0" y="44"/>
                    <a:pt x="0" y="44"/>
                    <a:pt x="0" y="44"/>
                  </a:cubicBezTo>
                  <a:cubicBezTo>
                    <a:pt x="0" y="45"/>
                    <a:pt x="0" y="45"/>
                    <a:pt x="0" y="45"/>
                  </a:cubicBezTo>
                  <a:cubicBezTo>
                    <a:pt x="2" y="45"/>
                    <a:pt x="4" y="45"/>
                    <a:pt x="6" y="45"/>
                  </a:cubicBezTo>
                  <a:cubicBezTo>
                    <a:pt x="8" y="45"/>
                    <a:pt x="10" y="45"/>
                    <a:pt x="12" y="45"/>
                  </a:cubicBezTo>
                  <a:cubicBezTo>
                    <a:pt x="12" y="44"/>
                    <a:pt x="12" y="44"/>
                    <a:pt x="12" y="44"/>
                  </a:cubicBezTo>
                  <a:lnTo>
                    <a:pt x="1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4"/>
            <p:cNvSpPr>
              <a:spLocks noEditPoints="1"/>
            </p:cNvSpPr>
            <p:nvPr/>
          </p:nvSpPr>
          <p:spPr bwMode="auto">
            <a:xfrm>
              <a:off x="2965" y="117"/>
              <a:ext cx="882" cy="766"/>
            </a:xfrm>
            <a:custGeom>
              <a:avLst/>
              <a:gdLst>
                <a:gd name="T0" fmla="*/ 113 w 131"/>
                <a:gd name="T1" fmla="*/ 0 h 114"/>
                <a:gd name="T2" fmla="*/ 18 w 131"/>
                <a:gd name="T3" fmla="*/ 0 h 114"/>
                <a:gd name="T4" fmla="*/ 0 w 131"/>
                <a:gd name="T5" fmla="*/ 18 h 114"/>
                <a:gd name="T6" fmla="*/ 0 w 131"/>
                <a:gd name="T7" fmla="*/ 68 h 114"/>
                <a:gd name="T8" fmla="*/ 18 w 131"/>
                <a:gd name="T9" fmla="*/ 86 h 114"/>
                <a:gd name="T10" fmla="*/ 33 w 131"/>
                <a:gd name="T11" fmla="*/ 86 h 114"/>
                <a:gd name="T12" fmla="*/ 14 w 131"/>
                <a:gd name="T13" fmla="*/ 114 h 114"/>
                <a:gd name="T14" fmla="*/ 69 w 131"/>
                <a:gd name="T15" fmla="*/ 86 h 114"/>
                <a:gd name="T16" fmla="*/ 113 w 131"/>
                <a:gd name="T17" fmla="*/ 86 h 114"/>
                <a:gd name="T18" fmla="*/ 131 w 131"/>
                <a:gd name="T19" fmla="*/ 68 h 114"/>
                <a:gd name="T20" fmla="*/ 131 w 131"/>
                <a:gd name="T21" fmla="*/ 18 h 114"/>
                <a:gd name="T22" fmla="*/ 113 w 131"/>
                <a:gd name="T23" fmla="*/ 0 h 114"/>
                <a:gd name="T24" fmla="*/ 37 w 131"/>
                <a:gd name="T25" fmla="*/ 52 h 114"/>
                <a:gd name="T26" fmla="*/ 29 w 131"/>
                <a:gd name="T27" fmla="*/ 44 h 114"/>
                <a:gd name="T28" fmla="*/ 37 w 131"/>
                <a:gd name="T29" fmla="*/ 36 h 114"/>
                <a:gd name="T30" fmla="*/ 45 w 131"/>
                <a:gd name="T31" fmla="*/ 44 h 114"/>
                <a:gd name="T32" fmla="*/ 37 w 131"/>
                <a:gd name="T33" fmla="*/ 52 h 114"/>
                <a:gd name="T34" fmla="*/ 65 w 131"/>
                <a:gd name="T35" fmla="*/ 52 h 114"/>
                <a:gd name="T36" fmla="*/ 57 w 131"/>
                <a:gd name="T37" fmla="*/ 44 h 114"/>
                <a:gd name="T38" fmla="*/ 65 w 131"/>
                <a:gd name="T39" fmla="*/ 36 h 114"/>
                <a:gd name="T40" fmla="*/ 73 w 131"/>
                <a:gd name="T41" fmla="*/ 44 h 114"/>
                <a:gd name="T42" fmla="*/ 65 w 131"/>
                <a:gd name="T43" fmla="*/ 52 h 114"/>
                <a:gd name="T44" fmla="*/ 93 w 131"/>
                <a:gd name="T45" fmla="*/ 52 h 114"/>
                <a:gd name="T46" fmla="*/ 85 w 131"/>
                <a:gd name="T47" fmla="*/ 44 h 114"/>
                <a:gd name="T48" fmla="*/ 93 w 131"/>
                <a:gd name="T49" fmla="*/ 36 h 114"/>
                <a:gd name="T50" fmla="*/ 101 w 131"/>
                <a:gd name="T51" fmla="*/ 44 h 114"/>
                <a:gd name="T52" fmla="*/ 93 w 131"/>
                <a:gd name="T5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1" h="114">
                  <a:moveTo>
                    <a:pt x="113" y="0"/>
                  </a:moveTo>
                  <a:cubicBezTo>
                    <a:pt x="18" y="0"/>
                    <a:pt x="18" y="0"/>
                    <a:pt x="18" y="0"/>
                  </a:cubicBezTo>
                  <a:cubicBezTo>
                    <a:pt x="8" y="0"/>
                    <a:pt x="0" y="8"/>
                    <a:pt x="0" y="18"/>
                  </a:cubicBezTo>
                  <a:cubicBezTo>
                    <a:pt x="0" y="68"/>
                    <a:pt x="0" y="68"/>
                    <a:pt x="0" y="68"/>
                  </a:cubicBezTo>
                  <a:cubicBezTo>
                    <a:pt x="0" y="78"/>
                    <a:pt x="8" y="86"/>
                    <a:pt x="18" y="86"/>
                  </a:cubicBezTo>
                  <a:cubicBezTo>
                    <a:pt x="33" y="86"/>
                    <a:pt x="33" y="86"/>
                    <a:pt x="33" y="86"/>
                  </a:cubicBezTo>
                  <a:cubicBezTo>
                    <a:pt x="14" y="114"/>
                    <a:pt x="14" y="114"/>
                    <a:pt x="14" y="114"/>
                  </a:cubicBezTo>
                  <a:cubicBezTo>
                    <a:pt x="69" y="86"/>
                    <a:pt x="69" y="86"/>
                    <a:pt x="69" y="86"/>
                  </a:cubicBezTo>
                  <a:cubicBezTo>
                    <a:pt x="113" y="86"/>
                    <a:pt x="113" y="86"/>
                    <a:pt x="113" y="86"/>
                  </a:cubicBezTo>
                  <a:cubicBezTo>
                    <a:pt x="123" y="86"/>
                    <a:pt x="131" y="78"/>
                    <a:pt x="131" y="68"/>
                  </a:cubicBezTo>
                  <a:cubicBezTo>
                    <a:pt x="131" y="18"/>
                    <a:pt x="131" y="18"/>
                    <a:pt x="131" y="18"/>
                  </a:cubicBezTo>
                  <a:cubicBezTo>
                    <a:pt x="131" y="8"/>
                    <a:pt x="123" y="0"/>
                    <a:pt x="113" y="0"/>
                  </a:cubicBezTo>
                  <a:close/>
                  <a:moveTo>
                    <a:pt x="37" y="52"/>
                  </a:moveTo>
                  <a:cubicBezTo>
                    <a:pt x="33" y="52"/>
                    <a:pt x="29" y="48"/>
                    <a:pt x="29" y="44"/>
                  </a:cubicBezTo>
                  <a:cubicBezTo>
                    <a:pt x="29" y="40"/>
                    <a:pt x="33" y="36"/>
                    <a:pt x="37" y="36"/>
                  </a:cubicBezTo>
                  <a:cubicBezTo>
                    <a:pt x="41" y="36"/>
                    <a:pt x="45" y="40"/>
                    <a:pt x="45" y="44"/>
                  </a:cubicBezTo>
                  <a:cubicBezTo>
                    <a:pt x="45" y="48"/>
                    <a:pt x="41" y="52"/>
                    <a:pt x="37" y="52"/>
                  </a:cubicBezTo>
                  <a:close/>
                  <a:moveTo>
                    <a:pt x="65" y="52"/>
                  </a:moveTo>
                  <a:cubicBezTo>
                    <a:pt x="61" y="52"/>
                    <a:pt x="57" y="48"/>
                    <a:pt x="57" y="44"/>
                  </a:cubicBezTo>
                  <a:cubicBezTo>
                    <a:pt x="57" y="40"/>
                    <a:pt x="61" y="36"/>
                    <a:pt x="65" y="36"/>
                  </a:cubicBezTo>
                  <a:cubicBezTo>
                    <a:pt x="69" y="36"/>
                    <a:pt x="73" y="40"/>
                    <a:pt x="73" y="44"/>
                  </a:cubicBezTo>
                  <a:cubicBezTo>
                    <a:pt x="73" y="48"/>
                    <a:pt x="69" y="52"/>
                    <a:pt x="65" y="52"/>
                  </a:cubicBezTo>
                  <a:close/>
                  <a:moveTo>
                    <a:pt x="93" y="52"/>
                  </a:moveTo>
                  <a:cubicBezTo>
                    <a:pt x="89" y="52"/>
                    <a:pt x="85" y="48"/>
                    <a:pt x="85" y="44"/>
                  </a:cubicBezTo>
                  <a:cubicBezTo>
                    <a:pt x="85" y="40"/>
                    <a:pt x="89" y="36"/>
                    <a:pt x="93" y="36"/>
                  </a:cubicBezTo>
                  <a:cubicBezTo>
                    <a:pt x="97" y="36"/>
                    <a:pt x="101" y="40"/>
                    <a:pt x="101" y="44"/>
                  </a:cubicBezTo>
                  <a:cubicBezTo>
                    <a:pt x="101" y="48"/>
                    <a:pt x="97" y="52"/>
                    <a:pt x="93"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Oval 75"/>
            <p:cNvSpPr>
              <a:spLocks noChangeArrowheads="1"/>
            </p:cNvSpPr>
            <p:nvPr/>
          </p:nvSpPr>
          <p:spPr bwMode="auto">
            <a:xfrm>
              <a:off x="3288" y="830"/>
              <a:ext cx="155" cy="1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76"/>
            <p:cNvSpPr/>
            <p:nvPr/>
          </p:nvSpPr>
          <p:spPr bwMode="auto">
            <a:xfrm>
              <a:off x="3207" y="1038"/>
              <a:ext cx="317" cy="162"/>
            </a:xfrm>
            <a:custGeom>
              <a:avLst/>
              <a:gdLst>
                <a:gd name="T0" fmla="*/ 23 w 47"/>
                <a:gd name="T1" fmla="*/ 24 h 24"/>
                <a:gd name="T2" fmla="*/ 47 w 47"/>
                <a:gd name="T3" fmla="*/ 18 h 24"/>
                <a:gd name="T4" fmla="*/ 46 w 47"/>
                <a:gd name="T5" fmla="*/ 8 h 24"/>
                <a:gd name="T6" fmla="*/ 40 w 47"/>
                <a:gd name="T7" fmla="*/ 1 h 24"/>
                <a:gd name="T8" fmla="*/ 39 w 47"/>
                <a:gd name="T9" fmla="*/ 1 h 24"/>
                <a:gd name="T10" fmla="*/ 38 w 47"/>
                <a:gd name="T11" fmla="*/ 1 h 24"/>
                <a:gd name="T12" fmla="*/ 8 w 47"/>
                <a:gd name="T13" fmla="*/ 1 h 24"/>
                <a:gd name="T14" fmla="*/ 7 w 47"/>
                <a:gd name="T15" fmla="*/ 1 h 24"/>
                <a:gd name="T16" fmla="*/ 7 w 47"/>
                <a:gd name="T17" fmla="*/ 1 h 24"/>
                <a:gd name="T18" fmla="*/ 0 w 47"/>
                <a:gd name="T19" fmla="*/ 8 h 24"/>
                <a:gd name="T20" fmla="*/ 0 w 47"/>
                <a:gd name="T21" fmla="*/ 18 h 24"/>
                <a:gd name="T22" fmla="*/ 23 w 47"/>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4">
                  <a:moveTo>
                    <a:pt x="23" y="24"/>
                  </a:moveTo>
                  <a:cubicBezTo>
                    <a:pt x="32" y="24"/>
                    <a:pt x="40" y="21"/>
                    <a:pt x="47" y="18"/>
                  </a:cubicBezTo>
                  <a:cubicBezTo>
                    <a:pt x="46" y="8"/>
                    <a:pt x="46" y="8"/>
                    <a:pt x="46" y="8"/>
                  </a:cubicBezTo>
                  <a:cubicBezTo>
                    <a:pt x="46" y="4"/>
                    <a:pt x="43" y="1"/>
                    <a:pt x="40" y="1"/>
                  </a:cubicBezTo>
                  <a:cubicBezTo>
                    <a:pt x="39" y="1"/>
                    <a:pt x="39" y="1"/>
                    <a:pt x="39" y="1"/>
                  </a:cubicBezTo>
                  <a:cubicBezTo>
                    <a:pt x="39" y="1"/>
                    <a:pt x="39" y="1"/>
                    <a:pt x="38" y="1"/>
                  </a:cubicBezTo>
                  <a:cubicBezTo>
                    <a:pt x="28" y="0"/>
                    <a:pt x="18" y="0"/>
                    <a:pt x="8" y="1"/>
                  </a:cubicBezTo>
                  <a:cubicBezTo>
                    <a:pt x="8" y="1"/>
                    <a:pt x="8" y="1"/>
                    <a:pt x="7" y="1"/>
                  </a:cubicBezTo>
                  <a:cubicBezTo>
                    <a:pt x="7" y="1"/>
                    <a:pt x="7" y="1"/>
                    <a:pt x="7" y="1"/>
                  </a:cubicBezTo>
                  <a:cubicBezTo>
                    <a:pt x="4" y="1"/>
                    <a:pt x="1" y="4"/>
                    <a:pt x="0" y="8"/>
                  </a:cubicBezTo>
                  <a:cubicBezTo>
                    <a:pt x="0" y="18"/>
                    <a:pt x="0" y="18"/>
                    <a:pt x="0" y="18"/>
                  </a:cubicBezTo>
                  <a:cubicBezTo>
                    <a:pt x="7" y="21"/>
                    <a:pt x="15" y="24"/>
                    <a:pt x="2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 calcmode="lin" valueType="num">
                                      <p:cBhvr>
                                        <p:cTn id="9" dur="500" fill="hold"/>
                                        <p:tgtEl>
                                          <p:spTgt spid="29"/>
                                        </p:tgtEl>
                                        <p:attrNameLst>
                                          <p:attrName>style.rotation</p:attrName>
                                        </p:attrNameLst>
                                      </p:cBhvr>
                                      <p:tavLst>
                                        <p:tav tm="0">
                                          <p:val>
                                            <p:fltVal val="90"/>
                                          </p:val>
                                        </p:tav>
                                        <p:tav tm="100000">
                                          <p:val>
                                            <p:fltVal val="0"/>
                                          </p:val>
                                        </p:tav>
                                      </p:tavLst>
                                    </p:anim>
                                    <p:animEffect transition="in" filter="fade">
                                      <p:cBhvr>
                                        <p:cTn id="10" dur="500"/>
                                        <p:tgtEl>
                                          <p:spTgt spid="2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wipe(left)">
                                      <p:cBhvr>
                                        <p:cTn id="14" dur="500"/>
                                        <p:tgtEl>
                                          <p:spTgt spid="48"/>
                                        </p:tgtEl>
                                      </p:cBhvr>
                                    </p:animEffect>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heel(1)">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anim calcmode="lin" valueType="num">
                                      <p:cBhvr>
                                        <p:cTn id="24" dur="500" fill="hold"/>
                                        <p:tgtEl>
                                          <p:spTgt spid="13"/>
                                        </p:tgtEl>
                                        <p:attrNameLst>
                                          <p:attrName>ppt_x</p:attrName>
                                        </p:attrNameLst>
                                      </p:cBhvr>
                                      <p:tavLst>
                                        <p:tav tm="0">
                                          <p:val>
                                            <p:strVal val="#ppt_x"/>
                                          </p:val>
                                        </p:tav>
                                        <p:tav tm="100000">
                                          <p:val>
                                            <p:strVal val="#ppt_x"/>
                                          </p:val>
                                        </p:tav>
                                      </p:tavLst>
                                    </p:anim>
                                    <p:anim calcmode="lin" valueType="num">
                                      <p:cBhvr>
                                        <p:cTn id="25"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grpId="0" nodeType="clickEffect">
                                  <p:stCondLst>
                                    <p:cond delay="0"/>
                                  </p:stCondLst>
                                  <p:iterate type="lt">
                                    <p:tmPct val="10000"/>
                                  </p:iterate>
                                  <p:childTnLst>
                                    <p:set>
                                      <p:cBhvr>
                                        <p:cTn id="29" dur="1" fill="hold">
                                          <p:stCondLst>
                                            <p:cond delay="0"/>
                                          </p:stCondLst>
                                        </p:cTn>
                                        <p:tgtEl>
                                          <p:spTgt spid="37"/>
                                        </p:tgtEl>
                                        <p:attrNameLst>
                                          <p:attrName>style.visibility</p:attrName>
                                        </p:attrNameLst>
                                      </p:cBhvr>
                                      <p:to>
                                        <p:strVal val="visible"/>
                                      </p:to>
                                    </p:set>
                                    <p:anim by="(-#ppt_w*2)" calcmode="lin" valueType="num">
                                      <p:cBhvr rctx="PPT">
                                        <p:cTn id="30" dur="250" autoRev="1" fill="hold">
                                          <p:stCondLst>
                                            <p:cond delay="0"/>
                                          </p:stCondLst>
                                        </p:cTn>
                                        <p:tgtEl>
                                          <p:spTgt spid="37"/>
                                        </p:tgtEl>
                                        <p:attrNameLst>
                                          <p:attrName>ppt_w</p:attrName>
                                        </p:attrNameLst>
                                      </p:cBhvr>
                                    </p:anim>
                                    <p:anim by="(#ppt_w*0.50)" calcmode="lin" valueType="num">
                                      <p:cBhvr>
                                        <p:cTn id="31" dur="250" decel="50000" autoRev="1" fill="hold">
                                          <p:stCondLst>
                                            <p:cond delay="0"/>
                                          </p:stCondLst>
                                        </p:cTn>
                                        <p:tgtEl>
                                          <p:spTgt spid="37"/>
                                        </p:tgtEl>
                                        <p:attrNameLst>
                                          <p:attrName>ppt_x</p:attrName>
                                        </p:attrNameLst>
                                      </p:cBhvr>
                                    </p:anim>
                                    <p:anim from="(-#ppt_h/2)" to="(#ppt_y)" calcmode="lin" valueType="num">
                                      <p:cBhvr>
                                        <p:cTn id="32" dur="500" fill="hold">
                                          <p:stCondLst>
                                            <p:cond delay="0"/>
                                          </p:stCondLst>
                                        </p:cTn>
                                        <p:tgtEl>
                                          <p:spTgt spid="37"/>
                                        </p:tgtEl>
                                        <p:attrNameLst>
                                          <p:attrName>ppt_y</p:attrName>
                                        </p:attrNameLst>
                                      </p:cBhvr>
                                    </p:anim>
                                    <p:animRot by="21600000">
                                      <p:cBhvr>
                                        <p:cTn id="33" dur="500" fill="hold">
                                          <p:stCondLst>
                                            <p:cond delay="0"/>
                                          </p:stCondLst>
                                        </p:cTn>
                                        <p:tgtEl>
                                          <p:spTgt spid="37"/>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500" fill="hold"/>
                                        <p:tgtEl>
                                          <p:spTgt spid="38"/>
                                        </p:tgtEl>
                                        <p:attrNameLst>
                                          <p:attrName>ppt_x</p:attrName>
                                        </p:attrNameLst>
                                      </p:cBhvr>
                                      <p:tavLst>
                                        <p:tav tm="0">
                                          <p:val>
                                            <p:strVal val="#ppt_x"/>
                                          </p:val>
                                        </p:tav>
                                        <p:tav tm="100000">
                                          <p:val>
                                            <p:strVal val="#ppt_x"/>
                                          </p:val>
                                        </p:tav>
                                      </p:tavLst>
                                    </p:anim>
                                    <p:anim calcmode="lin" valueType="num">
                                      <p:cBhvr additive="base">
                                        <p:cTn id="3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animBg="1"/>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t="27524" b="25389"/>
          <a:stretch>
            <a:fillRect/>
          </a:stretch>
        </p:blipFill>
        <p:spPr>
          <a:xfrm>
            <a:off x="-43923" y="836670"/>
            <a:ext cx="7116624" cy="2080703"/>
          </a:xfrm>
          <a:prstGeom prst="rect">
            <a:avLst/>
          </a:prstGeom>
        </p:spPr>
      </p:pic>
      <p:sp>
        <p:nvSpPr>
          <p:cNvPr id="3" name="任意多边形 2"/>
          <p:cNvSpPr/>
          <p:nvPr/>
        </p:nvSpPr>
        <p:spPr>
          <a:xfrm rot="16200000" flipH="1">
            <a:off x="6661292" y="434665"/>
            <a:ext cx="2080703" cy="2884715"/>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 name="KSO_Shape"/>
          <p:cNvSpPr/>
          <p:nvPr/>
        </p:nvSpPr>
        <p:spPr bwMode="auto">
          <a:xfrm>
            <a:off x="7325315" y="1054383"/>
            <a:ext cx="990600" cy="979679"/>
          </a:xfrm>
          <a:custGeom>
            <a:avLst/>
            <a:gdLst>
              <a:gd name="T0" fmla="*/ 1456255 w 4409"/>
              <a:gd name="T1" fmla="*/ 872981 h 4408"/>
              <a:gd name="T2" fmla="*/ 1602959 w 4409"/>
              <a:gd name="T3" fmla="*/ 804266 h 4408"/>
              <a:gd name="T4" fmla="*/ 1713419 w 4409"/>
              <a:gd name="T5" fmla="*/ 710485 h 4408"/>
              <a:gd name="T6" fmla="*/ 1793674 w 4409"/>
              <a:gd name="T7" fmla="*/ 600715 h 4408"/>
              <a:gd name="T8" fmla="*/ 1847178 w 4409"/>
              <a:gd name="T9" fmla="*/ 482733 h 4408"/>
              <a:gd name="T10" fmla="*/ 1879971 w 4409"/>
              <a:gd name="T11" fmla="*/ 366047 h 4408"/>
              <a:gd name="T12" fmla="*/ 1901545 w 4409"/>
              <a:gd name="T13" fmla="*/ 180647 h 4408"/>
              <a:gd name="T14" fmla="*/ 1633594 w 4409"/>
              <a:gd name="T15" fmla="*/ 79087 h 4408"/>
              <a:gd name="T16" fmla="*/ 2589 w 4409"/>
              <a:gd name="T17" fmla="*/ 79087 h 4408"/>
              <a:gd name="T18" fmla="*/ 1726 w 4409"/>
              <a:gd name="T19" fmla="*/ 205280 h 4408"/>
              <a:gd name="T20" fmla="*/ 26320 w 4409"/>
              <a:gd name="T21" fmla="*/ 382902 h 4408"/>
              <a:gd name="T22" fmla="*/ 61271 w 4409"/>
              <a:gd name="T23" fmla="*/ 500451 h 4408"/>
              <a:gd name="T24" fmla="*/ 118658 w 4409"/>
              <a:gd name="T25" fmla="*/ 618001 h 4408"/>
              <a:gd name="T26" fmla="*/ 202797 w 4409"/>
              <a:gd name="T27" fmla="*/ 726476 h 4408"/>
              <a:gd name="T28" fmla="*/ 318434 w 4409"/>
              <a:gd name="T29" fmla="*/ 816799 h 4408"/>
              <a:gd name="T30" fmla="*/ 446585 w 4409"/>
              <a:gd name="T31" fmla="*/ 872981 h 4408"/>
              <a:gd name="T32" fmla="*/ 626513 w 4409"/>
              <a:gd name="T33" fmla="*/ 952068 h 4408"/>
              <a:gd name="T34" fmla="*/ 742151 w 4409"/>
              <a:gd name="T35" fmla="*/ 1047577 h 4408"/>
              <a:gd name="T36" fmla="*/ 872027 w 4409"/>
              <a:gd name="T37" fmla="*/ 1101598 h 4408"/>
              <a:gd name="T38" fmla="*/ 751212 w 4409"/>
              <a:gd name="T39" fmla="*/ 1683297 h 4408"/>
              <a:gd name="T40" fmla="*/ 603645 w 4409"/>
              <a:gd name="T41" fmla="*/ 1720032 h 4408"/>
              <a:gd name="T42" fmla="*/ 489302 w 4409"/>
              <a:gd name="T43" fmla="*/ 1773621 h 4408"/>
              <a:gd name="T44" fmla="*/ 417675 w 4409"/>
              <a:gd name="T45" fmla="*/ 1840607 h 4408"/>
              <a:gd name="T46" fmla="*/ 398690 w 4409"/>
              <a:gd name="T47" fmla="*/ 1883392 h 4408"/>
              <a:gd name="T48" fmla="*/ 1506307 w 4409"/>
              <a:gd name="T49" fmla="*/ 1899814 h 4408"/>
              <a:gd name="T50" fmla="*/ 1496814 w 4409"/>
              <a:gd name="T51" fmla="*/ 1861351 h 4408"/>
              <a:gd name="T52" fmla="*/ 1450214 w 4409"/>
              <a:gd name="T53" fmla="*/ 1800847 h 4408"/>
              <a:gd name="T54" fmla="*/ 1353130 w 4409"/>
              <a:gd name="T55" fmla="*/ 1741208 h 4408"/>
              <a:gd name="T56" fmla="*/ 1218076 w 4409"/>
              <a:gd name="T57" fmla="*/ 1696695 h 4408"/>
              <a:gd name="T58" fmla="*/ 1055839 w 4409"/>
              <a:gd name="T59" fmla="*/ 1671629 h 4408"/>
              <a:gd name="T60" fmla="*/ 1106754 w 4409"/>
              <a:gd name="T61" fmla="*/ 1076532 h 4408"/>
              <a:gd name="T62" fmla="*/ 1228000 w 4409"/>
              <a:gd name="T63" fmla="*/ 998310 h 4408"/>
              <a:gd name="T64" fmla="*/ 1506307 w 4409"/>
              <a:gd name="T65" fmla="*/ 158606 h 4408"/>
              <a:gd name="T66" fmla="*/ 1820858 w 4409"/>
              <a:gd name="T67" fmla="*/ 226889 h 4408"/>
              <a:gd name="T68" fmla="*/ 1797126 w 4409"/>
              <a:gd name="T69" fmla="*/ 377283 h 4408"/>
              <a:gd name="T70" fmla="*/ 1741896 w 4409"/>
              <a:gd name="T71" fmla="*/ 530271 h 4408"/>
              <a:gd name="T72" fmla="*/ 1694002 w 4409"/>
              <a:gd name="T73" fmla="*/ 610222 h 4408"/>
              <a:gd name="T74" fmla="*/ 1630574 w 4409"/>
              <a:gd name="T75" fmla="*/ 682395 h 4408"/>
              <a:gd name="T76" fmla="*/ 1549024 w 4409"/>
              <a:gd name="T77" fmla="*/ 744195 h 4408"/>
              <a:gd name="T78" fmla="*/ 1448488 w 4409"/>
              <a:gd name="T79" fmla="*/ 792165 h 4408"/>
              <a:gd name="T80" fmla="*/ 1419147 w 4409"/>
              <a:gd name="T81" fmla="*/ 734687 h 4408"/>
              <a:gd name="T82" fmla="*/ 1486890 w 4409"/>
              <a:gd name="T83" fmla="*/ 528542 h 4408"/>
              <a:gd name="T84" fmla="*/ 1505012 w 4409"/>
              <a:gd name="T85" fmla="*/ 388952 h 4408"/>
              <a:gd name="T86" fmla="*/ 454351 w 4409"/>
              <a:gd name="T87" fmla="*/ 792165 h 4408"/>
              <a:gd name="T88" fmla="*/ 353384 w 4409"/>
              <a:gd name="T89" fmla="*/ 744627 h 4408"/>
              <a:gd name="T90" fmla="*/ 271834 w 4409"/>
              <a:gd name="T91" fmla="*/ 682827 h 4408"/>
              <a:gd name="T92" fmla="*/ 208406 w 4409"/>
              <a:gd name="T93" fmla="*/ 610654 h 4408"/>
              <a:gd name="T94" fmla="*/ 160512 w 4409"/>
              <a:gd name="T95" fmla="*/ 531135 h 4408"/>
              <a:gd name="T96" fmla="*/ 105282 w 4409"/>
              <a:gd name="T97" fmla="*/ 377716 h 4408"/>
              <a:gd name="T98" fmla="*/ 81982 w 4409"/>
              <a:gd name="T99" fmla="*/ 226889 h 4408"/>
              <a:gd name="T100" fmla="*/ 396533 w 4409"/>
              <a:gd name="T101" fmla="*/ 341846 h 4408"/>
              <a:gd name="T102" fmla="*/ 401279 w 4409"/>
              <a:gd name="T103" fmla="*/ 435626 h 4408"/>
              <a:gd name="T104" fmla="*/ 439681 w 4409"/>
              <a:gd name="T105" fmla="*/ 618866 h 4408"/>
              <a:gd name="T106" fmla="*/ 525115 w 4409"/>
              <a:gd name="T107" fmla="*/ 814638 h 4408"/>
              <a:gd name="T108" fmla="*/ 853473 w 4409"/>
              <a:gd name="T109" fmla="*/ 400620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bg1"/>
          </a:solidFill>
          <a:ln>
            <a:noFill/>
          </a:ln>
        </p:spPr>
        <p:txBody>
          <a:bodyPr lIns="68580" tIns="34290" rIns="68580" bIns="34290"/>
          <a:lstStyle/>
          <a:p>
            <a:endParaRPr lang="zh-CN" altLang="en-US"/>
          </a:p>
        </p:txBody>
      </p:sp>
      <p:sp>
        <p:nvSpPr>
          <p:cNvPr id="5" name="矩形 13"/>
          <p:cNvSpPr>
            <a:spLocks noChangeArrowheads="1"/>
          </p:cNvSpPr>
          <p:nvPr/>
        </p:nvSpPr>
        <p:spPr bwMode="auto">
          <a:xfrm>
            <a:off x="6848471" y="1999304"/>
            <a:ext cx="194429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50000"/>
              </a:lnSpc>
              <a:spcBef>
                <a:spcPct val="0"/>
              </a:spcBef>
              <a:buClr>
                <a:schemeClr val="accent1"/>
              </a:buClr>
              <a:buFont typeface="Arial" panose="020B0604020202020204" pitchFamily="34" charset="0"/>
              <a:buNone/>
            </a:pPr>
            <a:r>
              <a:rPr lang="zh-CN" altLang="en-US" sz="1500" b="1" dirty="0">
                <a:solidFill>
                  <a:schemeClr val="bg1"/>
                </a:solidFill>
                <a:latin typeface="微软雅黑" panose="020B0503020204020204" pitchFamily="34" charset="-122"/>
                <a:ea typeface="微软雅黑" panose="020B0503020204020204" pitchFamily="34" charset="-122"/>
              </a:rPr>
              <a:t>点击添加标题</a:t>
            </a:r>
            <a:endParaRPr lang="en-US" altLang="zh-CN" sz="1500" b="1" dirty="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100" dirty="0">
                <a:solidFill>
                  <a:schemeClr val="bg1"/>
                </a:solidFill>
                <a:latin typeface="微软雅黑" panose="020B0503020204020204" pitchFamily="34" charset="-122"/>
                <a:ea typeface="微软雅黑" panose="020B0503020204020204" pitchFamily="34" charset="-122"/>
              </a:rPr>
              <a:t>单击此处添加文字内容</a:t>
            </a:r>
            <a:endParaRPr lang="en-US" altLang="zh-CN" sz="1100" dirty="0">
              <a:solidFill>
                <a:schemeClr val="bg1"/>
              </a:solidFill>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100" dirty="0">
                <a:solidFill>
                  <a:schemeClr val="bg1"/>
                </a:solidFill>
                <a:latin typeface="微软雅黑" panose="020B0503020204020204" pitchFamily="34" charset="-122"/>
                <a:ea typeface="微软雅黑" panose="020B0503020204020204" pitchFamily="34" charset="-122"/>
              </a:rPr>
              <a:t>单击此处添加文字内容</a:t>
            </a:r>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6" name="TextBox 15"/>
          <p:cNvSpPr txBox="1"/>
          <p:nvPr/>
        </p:nvSpPr>
        <p:spPr>
          <a:xfrm>
            <a:off x="2726424" y="3088286"/>
            <a:ext cx="5765643" cy="1546577"/>
          </a:xfrm>
          <a:prstGeom prst="rect">
            <a:avLst/>
          </a:prstGeom>
          <a:noFill/>
        </p:spPr>
        <p:txBody>
          <a:bodyPr wrap="square" lIns="68580" tIns="34290" rIns="68580" bIns="34290" rtlCol="0">
            <a:spAutoFit/>
          </a:bodyPr>
          <a:lstStyle/>
          <a:p>
            <a:pPr>
              <a:lnSpc>
                <a:spcPct val="200000"/>
              </a:lnSpc>
            </a:pPr>
            <a:r>
              <a:rPr lang="zh-CN" altLang="en-US" sz="1200" dirty="0">
                <a:latin typeface="微软雅黑" panose="020B0503020204020204" pitchFamily="34" charset="-122"/>
                <a:ea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这里输入简单简单的文字概述这里输入简单的文字概述</a:t>
            </a:r>
          </a:p>
        </p:txBody>
      </p:sp>
      <p:sp>
        <p:nvSpPr>
          <p:cNvPr id="7" name="任意多边形 6"/>
          <p:cNvSpPr/>
          <p:nvPr/>
        </p:nvSpPr>
        <p:spPr>
          <a:xfrm rot="5400000">
            <a:off x="293509" y="2699255"/>
            <a:ext cx="1650718" cy="2268950"/>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FCC8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矩形 13"/>
          <p:cNvSpPr>
            <a:spLocks noChangeArrowheads="1"/>
          </p:cNvSpPr>
          <p:nvPr/>
        </p:nvSpPr>
        <p:spPr bwMode="auto">
          <a:xfrm>
            <a:off x="-15607" y="3425733"/>
            <a:ext cx="194429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a:lnSpc>
                <a:spcPct val="150000"/>
              </a:lnSpc>
              <a:spcBef>
                <a:spcPct val="0"/>
              </a:spcBef>
              <a:buClr>
                <a:schemeClr val="accent1"/>
              </a:buClr>
              <a:buFont typeface="Arial" panose="020B0604020202020204" pitchFamily="34" charset="0"/>
              <a:buNone/>
            </a:pPr>
            <a:r>
              <a:rPr lang="zh-CN" altLang="en-US" sz="1500" b="1" dirty="0">
                <a:latin typeface="微软雅黑" panose="020B0503020204020204" pitchFamily="34" charset="-122"/>
                <a:ea typeface="微软雅黑" panose="020B0503020204020204" pitchFamily="34" charset="-122"/>
              </a:rPr>
              <a:t>点击添加标题</a:t>
            </a:r>
            <a:endParaRPr lang="en-US" altLang="zh-CN" sz="1500" b="1" dirty="0">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100" dirty="0">
                <a:latin typeface="微软雅黑" panose="020B0503020204020204" pitchFamily="34" charset="-122"/>
                <a:ea typeface="微软雅黑" panose="020B0503020204020204" pitchFamily="34" charset="-122"/>
              </a:rPr>
              <a:t>单击此处添加文字内容</a:t>
            </a:r>
            <a:endParaRPr lang="en-US" altLang="zh-CN" sz="1100" dirty="0">
              <a:latin typeface="微软雅黑" panose="020B0503020204020204" pitchFamily="34" charset="-122"/>
              <a:ea typeface="微软雅黑" panose="020B0503020204020204" pitchFamily="34" charset="-122"/>
            </a:endParaRPr>
          </a:p>
          <a:p>
            <a:pPr algn="ctr">
              <a:lnSpc>
                <a:spcPct val="150000"/>
              </a:lnSpc>
              <a:spcBef>
                <a:spcPct val="0"/>
              </a:spcBef>
              <a:buClr>
                <a:schemeClr val="accent1"/>
              </a:buClr>
              <a:buNone/>
            </a:pPr>
            <a:r>
              <a:rPr lang="zh-CN" altLang="en-US" sz="1100" dirty="0">
                <a:latin typeface="微软雅黑" panose="020B0503020204020204" pitchFamily="34" charset="-122"/>
                <a:ea typeface="微软雅黑" panose="020B0503020204020204" pitchFamily="34" charset="-122"/>
              </a:rPr>
              <a:t>单击此处添加文字内容</a:t>
            </a:r>
            <a:endParaRPr lang="en-US" altLang="zh-CN" sz="1100" dirty="0">
              <a:latin typeface="微软雅黑" panose="020B0503020204020204" pitchFamily="34" charset="-122"/>
              <a:ea typeface="微软雅黑" panose="020B0503020204020204" pitchFamily="34" charset="-122"/>
            </a:endParaRPr>
          </a:p>
        </p:txBody>
      </p:sp>
      <p:sp>
        <p:nvSpPr>
          <p:cNvPr id="9" name="矩形 8"/>
          <p:cNvSpPr/>
          <p:nvPr/>
        </p:nvSpPr>
        <p:spPr>
          <a:xfrm>
            <a:off x="0" y="65051"/>
            <a:ext cx="2878844" cy="434989"/>
          </a:xfrm>
          <a:prstGeom prst="rect">
            <a:avLst/>
          </a:prstGeom>
          <a:effectLst/>
        </p:spPr>
        <p:txBody>
          <a:bodyPr wrap="square" lIns="65023" tIns="32511" rIns="65023" bIns="32511">
            <a:spAutoFit/>
          </a:bodyPr>
          <a:lstStyle/>
          <a:p>
            <a:pPr algn="ctr" fontAlgn="auto">
              <a:spcBef>
                <a:spcPts val="0"/>
              </a:spcBef>
              <a:spcAft>
                <a:spcPts val="0"/>
              </a:spcAft>
              <a:defRPr/>
            </a:pPr>
            <a:r>
              <a:rPr lang="zh-CN" altLang="en-US" sz="2400" dirty="0">
                <a:latin typeface="Franklin Gothic Medium" panose="020B0603020102020204" pitchFamily="34" charset="0"/>
                <a:ea typeface="微软雅黑" panose="020B0503020204020204" pitchFamily="34" charset="-122"/>
              </a:rPr>
              <a:t>点击此处输入标题</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6" presetClass="entr" presetSubtype="0" fill="hold" grpId="0" nodeType="clickEffect">
                                  <p:stCondLst>
                                    <p:cond delay="0"/>
                                  </p:stCondLst>
                                  <p:iterate type="lt">
                                    <p:tmPct val="10000"/>
                                  </p:iterate>
                                  <p:childTnLst>
                                    <p:set>
                                      <p:cBhvr>
                                        <p:cTn id="42" dur="1" fill="hold">
                                          <p:stCondLst>
                                            <p:cond delay="0"/>
                                          </p:stCondLst>
                                        </p:cTn>
                                        <p:tgtEl>
                                          <p:spTgt spid="9"/>
                                        </p:tgtEl>
                                        <p:attrNameLst>
                                          <p:attrName>style.visibility</p:attrName>
                                        </p:attrNameLst>
                                      </p:cBhvr>
                                      <p:to>
                                        <p:strVal val="visible"/>
                                      </p:to>
                                    </p:set>
                                    <p:anim by="(-#ppt_w*2)" calcmode="lin" valueType="num">
                                      <p:cBhvr rctx="PPT">
                                        <p:cTn id="43" dur="250" autoRev="1" fill="hold">
                                          <p:stCondLst>
                                            <p:cond delay="0"/>
                                          </p:stCondLst>
                                        </p:cTn>
                                        <p:tgtEl>
                                          <p:spTgt spid="9"/>
                                        </p:tgtEl>
                                        <p:attrNameLst>
                                          <p:attrName>ppt_w</p:attrName>
                                        </p:attrNameLst>
                                      </p:cBhvr>
                                    </p:anim>
                                    <p:anim by="(#ppt_w*0.50)" calcmode="lin" valueType="num">
                                      <p:cBhvr>
                                        <p:cTn id="44" dur="250" decel="50000" autoRev="1" fill="hold">
                                          <p:stCondLst>
                                            <p:cond delay="0"/>
                                          </p:stCondLst>
                                        </p:cTn>
                                        <p:tgtEl>
                                          <p:spTgt spid="9"/>
                                        </p:tgtEl>
                                        <p:attrNameLst>
                                          <p:attrName>ppt_x</p:attrName>
                                        </p:attrNameLst>
                                      </p:cBhvr>
                                    </p:anim>
                                    <p:anim from="(-#ppt_h/2)" to="(#ppt_y)" calcmode="lin" valueType="num">
                                      <p:cBhvr>
                                        <p:cTn id="45" dur="500" fill="hold">
                                          <p:stCondLst>
                                            <p:cond delay="0"/>
                                          </p:stCondLst>
                                        </p:cTn>
                                        <p:tgtEl>
                                          <p:spTgt spid="9"/>
                                        </p:tgtEl>
                                        <p:attrNameLst>
                                          <p:attrName>ppt_y</p:attrName>
                                        </p:attrNameLst>
                                      </p:cBhvr>
                                    </p:anim>
                                    <p:animRot by="21600000">
                                      <p:cBhvr>
                                        <p:cTn id="46" dur="5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animBg="1"/>
      <p:bldP spid="8"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企业校园毕业招聘PPT"/>
</p:tagLst>
</file>

<file path=ppt/theme/theme1.xml><?xml version="1.0" encoding="utf-8"?>
<a:theme xmlns:a="http://schemas.openxmlformats.org/drawingml/2006/main" name="Office 主题">
  <a:themeElements>
    <a:clrScheme name="花纹小清新">
      <a:dk1>
        <a:sysClr val="windowText" lastClr="000000"/>
      </a:dk1>
      <a:lt1>
        <a:sysClr val="window" lastClr="FFFFFF"/>
      </a:lt1>
      <a:dk2>
        <a:srgbClr val="44546A"/>
      </a:dk2>
      <a:lt2>
        <a:srgbClr val="E7E6E6"/>
      </a:lt2>
      <a:accent1>
        <a:srgbClr val="FF7862"/>
      </a:accent1>
      <a:accent2>
        <a:srgbClr val="B28743"/>
      </a:accent2>
      <a:accent3>
        <a:srgbClr val="92951D"/>
      </a:accent3>
      <a:accent4>
        <a:srgbClr val="FFC000"/>
      </a:accent4>
      <a:accent5>
        <a:srgbClr val="4472C4"/>
      </a:accent5>
      <a:accent6>
        <a:srgbClr val="70AD47"/>
      </a:accent6>
      <a:hlink>
        <a:srgbClr val="0563C1"/>
      </a:hlink>
      <a:folHlink>
        <a:srgbClr val="954F72"/>
      </a:folHlink>
    </a:clrScheme>
    <a:fontScheme name="常用2">
      <a:majorFont>
        <a:latin typeface="方正兰亭黑_GBK"/>
        <a:ea typeface="方正兰亭黑_GBK"/>
        <a:cs typeface=""/>
      </a:majorFont>
      <a:minorFont>
        <a:latin typeface="微软雅黑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1663</Words>
  <Application>Microsoft Office PowerPoint</Application>
  <PresentationFormat>全屏显示(16:9)</PresentationFormat>
  <Paragraphs>267</Paragraphs>
  <Slides>24</Slides>
  <Notes>24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24</vt:i4>
      </vt:variant>
    </vt:vector>
  </HeadingPairs>
  <TitlesOfParts>
    <vt:vector size="33" baseType="lpstr">
      <vt:lpstr>方正兰亭黑_GBK</vt:lpstr>
      <vt:lpstr>微软雅黑</vt:lpstr>
      <vt:lpstr>微软雅黑 Light</vt:lpstr>
      <vt:lpstr>Arial</vt:lpstr>
      <vt:lpstr>Bodoni MT Poster Compressed</vt:lpstr>
      <vt:lpstr>Calibri</vt:lpstr>
      <vt:lpstr>Franklin Gothic Book</vt:lpstr>
      <vt:lpstr>Franklin Gothic Medium</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2016-04-21T16:41:00Z</dcterms:created>
  <dcterms:modified xsi:type="dcterms:W3CDTF">2021-01-06T00:07:35Z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