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59" r:id="rId2"/>
    <p:sldId id="289" r:id="rId3"/>
    <p:sldId id="288" r:id="rId4"/>
    <p:sldId id="272" r:id="rId5"/>
    <p:sldId id="271" r:id="rId6"/>
    <p:sldId id="267" r:id="rId7"/>
    <p:sldId id="266" r:id="rId8"/>
    <p:sldId id="260" r:id="rId9"/>
    <p:sldId id="290" r:id="rId10"/>
    <p:sldId id="277" r:id="rId11"/>
    <p:sldId id="263" r:id="rId12"/>
    <p:sldId id="276" r:id="rId13"/>
    <p:sldId id="262" r:id="rId14"/>
    <p:sldId id="270" r:id="rId15"/>
    <p:sldId id="282" r:id="rId16"/>
    <p:sldId id="265" r:id="rId17"/>
    <p:sldId id="291" r:id="rId18"/>
    <p:sldId id="278" r:id="rId19"/>
    <p:sldId id="264" r:id="rId20"/>
    <p:sldId id="268" r:id="rId21"/>
    <p:sldId id="273" r:id="rId22"/>
    <p:sldId id="292" r:id="rId23"/>
    <p:sldId id="274" r:id="rId24"/>
    <p:sldId id="281" r:id="rId25"/>
    <p:sldId id="279" r:id="rId26"/>
    <p:sldId id="284"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E2D6"/>
    <a:srgbClr val="71646B"/>
    <a:srgbClr val="343142"/>
    <a:srgbClr val="FFC000"/>
    <a:srgbClr val="F38302"/>
    <a:srgbClr val="CCC6B8"/>
    <a:srgbClr val="969696"/>
    <a:srgbClr val="FFDE00"/>
    <a:srgbClr val="EBB709"/>
    <a:srgbClr val="3934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showGuides="1">
      <p:cViewPr varScale="1">
        <p:scale>
          <a:sx n="59" d="100"/>
          <a:sy n="59" d="100"/>
        </p:scale>
        <p:origin x="138" y="72"/>
      </p:cViewPr>
      <p:guideLst>
        <p:guide orient="horz" pos="2205"/>
        <p:guide pos="3840"/>
      </p:guideLst>
    </p:cSldViewPr>
  </p:slideViewPr>
  <p:notesTextViewPr>
    <p:cViewPr>
      <p:scale>
        <a:sx n="1" d="1"/>
        <a:sy n="1" d="1"/>
      </p:scale>
      <p:origin x="0" y="0"/>
    </p:cViewPr>
  </p:notesTextViewPr>
  <p:sorterViewPr>
    <p:cViewPr>
      <p:scale>
        <a:sx n="170" d="100"/>
        <a:sy n="17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7F95087-35FE-44DD-BA1C-94DFE5470598}"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6D6FD7D-1EDB-4036-9F18-4F71E29B8AF3}"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7F95087-35FE-44DD-BA1C-94DFE5470598}"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6D6FD7D-1EDB-4036-9F18-4F71E29B8AF3}"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7F95087-35FE-44DD-BA1C-94DFE5470598}"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6D6FD7D-1EDB-4036-9F18-4F71E29B8AF3}"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7F95087-35FE-44DD-BA1C-94DFE5470598}"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6D6FD7D-1EDB-4036-9F18-4F71E29B8AF3}"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97F95087-35FE-44DD-BA1C-94DFE5470598}"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6D6FD7D-1EDB-4036-9F18-4F71E29B8AF3}"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7F95087-35FE-44DD-BA1C-94DFE5470598}"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6D6FD7D-1EDB-4036-9F18-4F71E29B8AF3}"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7F95087-35FE-44DD-BA1C-94DFE5470598}"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6D6FD7D-1EDB-4036-9F18-4F71E29B8AF3}"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7F95087-35FE-44DD-BA1C-94DFE5470598}"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6D6FD7D-1EDB-4036-9F18-4F71E29B8AF3}"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7F95087-35FE-44DD-BA1C-94DFE5470598}"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6D6FD7D-1EDB-4036-9F18-4F71E29B8AF3}"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7F95087-35FE-44DD-BA1C-94DFE5470598}"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6D6FD7D-1EDB-4036-9F18-4F71E29B8AF3}"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7F95087-35FE-44DD-BA1C-94DFE5470598}"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6D6FD7D-1EDB-4036-9F18-4F71E29B8AF3}"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34314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F95087-35FE-44DD-BA1C-94DFE5470598}"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D6FD7D-1EDB-4036-9F18-4F71E29B8AF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a:extLst>
              <a:ext uri="{28A0092B-C50C-407E-A947-70E740481C1C}">
                <a14:useLocalDpi xmlns:a14="http://schemas.microsoft.com/office/drawing/2010/main" val="0"/>
              </a:ext>
            </a:extLst>
          </a:blip>
          <a:srcRect b="34503"/>
          <a:stretch>
            <a:fillRect/>
          </a:stretch>
        </p:blipFill>
        <p:spPr>
          <a:xfrm>
            <a:off x="2418316" y="-2532363"/>
            <a:ext cx="7355367" cy="6887794"/>
          </a:xfrm>
          <a:prstGeom prst="rect">
            <a:avLst/>
          </a:prstGeom>
        </p:spPr>
      </p:pic>
      <p:sp>
        <p:nvSpPr>
          <p:cNvPr id="16" name="文本框 15"/>
          <p:cNvSpPr txBox="1"/>
          <p:nvPr/>
        </p:nvSpPr>
        <p:spPr>
          <a:xfrm>
            <a:off x="2149643" y="4299286"/>
            <a:ext cx="7892716" cy="923330"/>
          </a:xfrm>
          <a:prstGeom prst="rect">
            <a:avLst/>
          </a:prstGeom>
          <a:noFill/>
        </p:spPr>
        <p:txBody>
          <a:bodyPr wrap="square" rtlCol="0">
            <a:spAutoFit/>
          </a:bodyPr>
          <a:lstStyle/>
          <a:p>
            <a:pPr algn="ctr"/>
            <a:r>
              <a:rPr lang="zh-CN" altLang="en-US" sz="5400" b="1" dirty="0">
                <a:solidFill>
                  <a:srgbClr val="FFC000"/>
                </a:solidFill>
                <a:latin typeface="微软雅黑" panose="020B0503020204020204" pitchFamily="34" charset="-122"/>
                <a:ea typeface="微软雅黑" panose="020B0503020204020204" pitchFamily="34" charset="-122"/>
              </a:rPr>
              <a:t>某某公司</a:t>
            </a:r>
            <a:r>
              <a:rPr lang="zh-CN" altLang="en-US" sz="5400" b="1" dirty="0">
                <a:solidFill>
                  <a:schemeClr val="bg1"/>
                </a:solidFill>
                <a:latin typeface="微软雅黑" panose="020B0503020204020204" pitchFamily="34" charset="-122"/>
                <a:ea typeface="微软雅黑" panose="020B0503020204020204" pitchFamily="34" charset="-122"/>
              </a:rPr>
              <a:t>招聘宣讲会</a:t>
            </a:r>
          </a:p>
        </p:txBody>
      </p:sp>
      <p:sp>
        <p:nvSpPr>
          <p:cNvPr id="18" name="文本框 17"/>
          <p:cNvSpPr txBox="1"/>
          <p:nvPr/>
        </p:nvSpPr>
        <p:spPr>
          <a:xfrm>
            <a:off x="2149642" y="3770656"/>
            <a:ext cx="7892716" cy="584775"/>
          </a:xfrm>
          <a:prstGeom prst="rect">
            <a:avLst/>
          </a:prstGeom>
          <a:noFill/>
        </p:spPr>
        <p:txBody>
          <a:bodyPr wrap="square" rtlCol="0">
            <a:spAutoFit/>
          </a:bodyPr>
          <a:lstStyle/>
          <a:p>
            <a:pPr algn="ctr"/>
            <a:r>
              <a:rPr lang="zh-CN" altLang="en-US" sz="3200" b="1" dirty="0">
                <a:solidFill>
                  <a:schemeClr val="bg1"/>
                </a:solidFill>
                <a:latin typeface="微软雅黑" panose="020B0503020204020204" pitchFamily="34" charset="-122"/>
                <a:ea typeface="微软雅黑" panose="020B0503020204020204" pitchFamily="34" charset="-122"/>
              </a:rPr>
              <a:t>重磅来袭</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Freeform 5"/>
          <p:cNvSpPr/>
          <p:nvPr/>
        </p:nvSpPr>
        <p:spPr bwMode="auto">
          <a:xfrm>
            <a:off x="2872477" y="3785082"/>
            <a:ext cx="284163" cy="655638"/>
          </a:xfrm>
          <a:custGeom>
            <a:avLst/>
            <a:gdLst>
              <a:gd name="T0" fmla="*/ 17 w 17"/>
              <a:gd name="T1" fmla="*/ 39 h 39"/>
              <a:gd name="T2" fmla="*/ 16 w 17"/>
              <a:gd name="T3" fmla="*/ 39 h 39"/>
              <a:gd name="T4" fmla="*/ 16 w 17"/>
              <a:gd name="T5" fmla="*/ 28 h 39"/>
              <a:gd name="T6" fmla="*/ 16 w 17"/>
              <a:gd name="T7" fmla="*/ 27 h 39"/>
              <a:gd name="T8" fmla="*/ 14 w 17"/>
              <a:gd name="T9" fmla="*/ 21 h 39"/>
              <a:gd name="T10" fmla="*/ 9 w 17"/>
              <a:gd name="T11" fmla="*/ 20 h 39"/>
              <a:gd name="T12" fmla="*/ 6 w 17"/>
              <a:gd name="T13" fmla="*/ 20 h 39"/>
              <a:gd name="T14" fmla="*/ 1 w 17"/>
              <a:gd name="T15" fmla="*/ 18 h 39"/>
              <a:gd name="T16" fmla="*/ 0 w 17"/>
              <a:gd name="T17" fmla="*/ 12 h 39"/>
              <a:gd name="T18" fmla="*/ 0 w 17"/>
              <a:gd name="T19" fmla="*/ 0 h 39"/>
              <a:gd name="T20" fmla="*/ 1 w 17"/>
              <a:gd name="T21" fmla="*/ 0 h 39"/>
              <a:gd name="T22" fmla="*/ 1 w 17"/>
              <a:gd name="T23" fmla="*/ 12 h 39"/>
              <a:gd name="T24" fmla="*/ 2 w 17"/>
              <a:gd name="T25" fmla="*/ 17 h 39"/>
              <a:gd name="T26" fmla="*/ 6 w 17"/>
              <a:gd name="T27" fmla="*/ 19 h 39"/>
              <a:gd name="T28" fmla="*/ 9 w 17"/>
              <a:gd name="T29" fmla="*/ 19 h 39"/>
              <a:gd name="T30" fmla="*/ 14 w 17"/>
              <a:gd name="T31" fmla="*/ 20 h 39"/>
              <a:gd name="T32" fmla="*/ 17 w 17"/>
              <a:gd name="T33" fmla="*/ 27 h 39"/>
              <a:gd name="T34" fmla="*/ 17 w 17"/>
              <a:gd name="T35" fmla="*/ 28 h 39"/>
              <a:gd name="T36" fmla="*/ 17 w 17"/>
              <a:gd name="T37"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 h="39">
                <a:moveTo>
                  <a:pt x="17" y="39"/>
                </a:moveTo>
                <a:cubicBezTo>
                  <a:pt x="16" y="39"/>
                  <a:pt x="16" y="39"/>
                  <a:pt x="16" y="39"/>
                </a:cubicBezTo>
                <a:cubicBezTo>
                  <a:pt x="16" y="28"/>
                  <a:pt x="16" y="28"/>
                  <a:pt x="16" y="28"/>
                </a:cubicBezTo>
                <a:cubicBezTo>
                  <a:pt x="16" y="27"/>
                  <a:pt x="16" y="27"/>
                  <a:pt x="16" y="27"/>
                </a:cubicBezTo>
                <a:cubicBezTo>
                  <a:pt x="16" y="24"/>
                  <a:pt x="16" y="22"/>
                  <a:pt x="14" y="21"/>
                </a:cubicBezTo>
                <a:cubicBezTo>
                  <a:pt x="12" y="19"/>
                  <a:pt x="9" y="19"/>
                  <a:pt x="9" y="20"/>
                </a:cubicBezTo>
                <a:cubicBezTo>
                  <a:pt x="6" y="20"/>
                  <a:pt x="6" y="20"/>
                  <a:pt x="6" y="20"/>
                </a:cubicBezTo>
                <a:cubicBezTo>
                  <a:pt x="6" y="19"/>
                  <a:pt x="3" y="20"/>
                  <a:pt x="1" y="18"/>
                </a:cubicBezTo>
                <a:cubicBezTo>
                  <a:pt x="0" y="17"/>
                  <a:pt x="0" y="14"/>
                  <a:pt x="0" y="12"/>
                </a:cubicBezTo>
                <a:cubicBezTo>
                  <a:pt x="0" y="0"/>
                  <a:pt x="0" y="0"/>
                  <a:pt x="0" y="0"/>
                </a:cubicBezTo>
                <a:cubicBezTo>
                  <a:pt x="1" y="0"/>
                  <a:pt x="1" y="0"/>
                  <a:pt x="1" y="0"/>
                </a:cubicBezTo>
                <a:cubicBezTo>
                  <a:pt x="1" y="12"/>
                  <a:pt x="1" y="12"/>
                  <a:pt x="1" y="12"/>
                </a:cubicBezTo>
                <a:cubicBezTo>
                  <a:pt x="1" y="14"/>
                  <a:pt x="1" y="16"/>
                  <a:pt x="2" y="17"/>
                </a:cubicBezTo>
                <a:cubicBezTo>
                  <a:pt x="3" y="19"/>
                  <a:pt x="6" y="19"/>
                  <a:pt x="6" y="19"/>
                </a:cubicBezTo>
                <a:cubicBezTo>
                  <a:pt x="9" y="19"/>
                  <a:pt x="9" y="19"/>
                  <a:pt x="9" y="19"/>
                </a:cubicBezTo>
                <a:cubicBezTo>
                  <a:pt x="10" y="19"/>
                  <a:pt x="13" y="18"/>
                  <a:pt x="14" y="20"/>
                </a:cubicBezTo>
                <a:cubicBezTo>
                  <a:pt x="17" y="21"/>
                  <a:pt x="17" y="24"/>
                  <a:pt x="17" y="27"/>
                </a:cubicBezTo>
                <a:cubicBezTo>
                  <a:pt x="17" y="27"/>
                  <a:pt x="17" y="27"/>
                  <a:pt x="17" y="28"/>
                </a:cubicBezTo>
                <a:lnTo>
                  <a:pt x="17" y="39"/>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82" name="Freeform 7"/>
          <p:cNvSpPr>
            <a:spLocks noEditPoints="1"/>
          </p:cNvSpPr>
          <p:nvPr/>
        </p:nvSpPr>
        <p:spPr bwMode="auto">
          <a:xfrm>
            <a:off x="2939152" y="4407382"/>
            <a:ext cx="415925" cy="403225"/>
          </a:xfrm>
          <a:custGeom>
            <a:avLst/>
            <a:gdLst>
              <a:gd name="T0" fmla="*/ 12 w 25"/>
              <a:gd name="T1" fmla="*/ 24 h 24"/>
              <a:gd name="T2" fmla="*/ 0 w 25"/>
              <a:gd name="T3" fmla="*/ 12 h 24"/>
              <a:gd name="T4" fmla="*/ 12 w 25"/>
              <a:gd name="T5" fmla="*/ 0 h 24"/>
              <a:gd name="T6" fmla="*/ 25 w 25"/>
              <a:gd name="T7" fmla="*/ 12 h 24"/>
              <a:gd name="T8" fmla="*/ 12 w 25"/>
              <a:gd name="T9" fmla="*/ 24 h 24"/>
              <a:gd name="T10" fmla="*/ 12 w 25"/>
              <a:gd name="T11" fmla="*/ 1 h 24"/>
              <a:gd name="T12" fmla="*/ 1 w 25"/>
              <a:gd name="T13" fmla="*/ 12 h 24"/>
              <a:gd name="T14" fmla="*/ 12 w 25"/>
              <a:gd name="T15" fmla="*/ 23 h 24"/>
              <a:gd name="T16" fmla="*/ 23 w 25"/>
              <a:gd name="T17" fmla="*/ 12 h 24"/>
              <a:gd name="T18" fmla="*/ 12 w 25"/>
              <a:gd name="T19"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4">
                <a:moveTo>
                  <a:pt x="12" y="24"/>
                </a:moveTo>
                <a:cubicBezTo>
                  <a:pt x="5" y="24"/>
                  <a:pt x="0" y="19"/>
                  <a:pt x="0" y="12"/>
                </a:cubicBezTo>
                <a:cubicBezTo>
                  <a:pt x="0" y="5"/>
                  <a:pt x="5" y="0"/>
                  <a:pt x="12" y="0"/>
                </a:cubicBezTo>
                <a:cubicBezTo>
                  <a:pt x="19" y="0"/>
                  <a:pt x="25" y="5"/>
                  <a:pt x="25" y="12"/>
                </a:cubicBezTo>
                <a:cubicBezTo>
                  <a:pt x="25" y="19"/>
                  <a:pt x="19" y="24"/>
                  <a:pt x="12" y="24"/>
                </a:cubicBezTo>
                <a:close/>
                <a:moveTo>
                  <a:pt x="12" y="1"/>
                </a:moveTo>
                <a:cubicBezTo>
                  <a:pt x="6" y="1"/>
                  <a:pt x="1" y="6"/>
                  <a:pt x="1" y="12"/>
                </a:cubicBezTo>
                <a:cubicBezTo>
                  <a:pt x="1" y="18"/>
                  <a:pt x="6" y="23"/>
                  <a:pt x="12" y="23"/>
                </a:cubicBezTo>
                <a:cubicBezTo>
                  <a:pt x="18" y="23"/>
                  <a:pt x="23" y="18"/>
                  <a:pt x="23" y="12"/>
                </a:cubicBezTo>
                <a:cubicBezTo>
                  <a:pt x="23" y="6"/>
                  <a:pt x="18" y="1"/>
                  <a:pt x="12" y="1"/>
                </a:cubicBezTo>
                <a:close/>
              </a:path>
            </a:pathLst>
          </a:custGeom>
          <a:solidFill>
            <a:schemeClr val="bg1">
              <a:alpha val="60000"/>
            </a:schemeClr>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83" name="Freeform 8"/>
          <p:cNvSpPr/>
          <p:nvPr/>
        </p:nvSpPr>
        <p:spPr bwMode="auto">
          <a:xfrm>
            <a:off x="3072502" y="4474057"/>
            <a:ext cx="133350" cy="269875"/>
          </a:xfrm>
          <a:custGeom>
            <a:avLst/>
            <a:gdLst>
              <a:gd name="T0" fmla="*/ 8 w 8"/>
              <a:gd name="T1" fmla="*/ 5 h 16"/>
              <a:gd name="T2" fmla="*/ 8 w 8"/>
              <a:gd name="T3" fmla="*/ 4 h 16"/>
              <a:gd name="T4" fmla="*/ 6 w 8"/>
              <a:gd name="T5" fmla="*/ 3 h 16"/>
              <a:gd name="T6" fmla="*/ 5 w 8"/>
              <a:gd name="T7" fmla="*/ 2 h 16"/>
              <a:gd name="T8" fmla="*/ 5 w 8"/>
              <a:gd name="T9" fmla="*/ 1 h 16"/>
              <a:gd name="T10" fmla="*/ 5 w 8"/>
              <a:gd name="T11" fmla="*/ 0 h 16"/>
              <a:gd name="T12" fmla="*/ 4 w 8"/>
              <a:gd name="T13" fmla="*/ 0 h 16"/>
              <a:gd name="T14" fmla="*/ 3 w 8"/>
              <a:gd name="T15" fmla="*/ 0 h 16"/>
              <a:gd name="T16" fmla="*/ 3 w 8"/>
              <a:gd name="T17" fmla="*/ 2 h 16"/>
              <a:gd name="T18" fmla="*/ 2 w 8"/>
              <a:gd name="T19" fmla="*/ 3 h 16"/>
              <a:gd name="T20" fmla="*/ 0 w 8"/>
              <a:gd name="T21" fmla="*/ 6 h 16"/>
              <a:gd name="T22" fmla="*/ 2 w 8"/>
              <a:gd name="T23" fmla="*/ 8 h 16"/>
              <a:gd name="T24" fmla="*/ 6 w 8"/>
              <a:gd name="T25" fmla="*/ 10 h 16"/>
              <a:gd name="T26" fmla="*/ 5 w 8"/>
              <a:gd name="T27" fmla="*/ 12 h 16"/>
              <a:gd name="T28" fmla="*/ 3 w 8"/>
              <a:gd name="T29" fmla="*/ 12 h 16"/>
              <a:gd name="T30" fmla="*/ 1 w 8"/>
              <a:gd name="T31" fmla="*/ 11 h 16"/>
              <a:gd name="T32" fmla="*/ 0 w 8"/>
              <a:gd name="T33" fmla="*/ 12 h 16"/>
              <a:gd name="T34" fmla="*/ 2 w 8"/>
              <a:gd name="T35" fmla="*/ 14 h 16"/>
              <a:gd name="T36" fmla="*/ 3 w 8"/>
              <a:gd name="T37" fmla="*/ 14 h 16"/>
              <a:gd name="T38" fmla="*/ 3 w 8"/>
              <a:gd name="T39" fmla="*/ 15 h 16"/>
              <a:gd name="T40" fmla="*/ 3 w 8"/>
              <a:gd name="T41" fmla="*/ 16 h 16"/>
              <a:gd name="T42" fmla="*/ 4 w 8"/>
              <a:gd name="T43" fmla="*/ 16 h 16"/>
              <a:gd name="T44" fmla="*/ 5 w 8"/>
              <a:gd name="T45" fmla="*/ 16 h 16"/>
              <a:gd name="T46" fmla="*/ 5 w 8"/>
              <a:gd name="T47" fmla="*/ 15 h 16"/>
              <a:gd name="T48" fmla="*/ 5 w 8"/>
              <a:gd name="T49" fmla="*/ 14 h 16"/>
              <a:gd name="T50" fmla="*/ 6 w 8"/>
              <a:gd name="T51" fmla="*/ 14 h 16"/>
              <a:gd name="T52" fmla="*/ 8 w 8"/>
              <a:gd name="T53" fmla="*/ 12 h 16"/>
              <a:gd name="T54" fmla="*/ 8 w 8"/>
              <a:gd name="T55" fmla="*/ 9 h 16"/>
              <a:gd name="T56" fmla="*/ 6 w 8"/>
              <a:gd name="T57" fmla="*/ 8 h 16"/>
              <a:gd name="T58" fmla="*/ 4 w 8"/>
              <a:gd name="T59" fmla="*/ 7 h 16"/>
              <a:gd name="T60" fmla="*/ 3 w 8"/>
              <a:gd name="T61" fmla="*/ 4 h 16"/>
              <a:gd name="T62" fmla="*/ 6 w 8"/>
              <a:gd name="T63" fmla="*/ 5 h 16"/>
              <a:gd name="T64" fmla="*/ 7 w 8"/>
              <a:gd name="T65" fmla="*/ 5 h 16"/>
              <a:gd name="T66" fmla="*/ 8 w 8"/>
              <a:gd name="T67"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 h="16">
                <a:moveTo>
                  <a:pt x="8" y="5"/>
                </a:moveTo>
                <a:cubicBezTo>
                  <a:pt x="8" y="4"/>
                  <a:pt x="8" y="4"/>
                  <a:pt x="8" y="4"/>
                </a:cubicBezTo>
                <a:cubicBezTo>
                  <a:pt x="8" y="3"/>
                  <a:pt x="7" y="3"/>
                  <a:pt x="6" y="3"/>
                </a:cubicBezTo>
                <a:cubicBezTo>
                  <a:pt x="6" y="2"/>
                  <a:pt x="6" y="2"/>
                  <a:pt x="5" y="2"/>
                </a:cubicBezTo>
                <a:cubicBezTo>
                  <a:pt x="5" y="2"/>
                  <a:pt x="5" y="2"/>
                  <a:pt x="5" y="1"/>
                </a:cubicBezTo>
                <a:cubicBezTo>
                  <a:pt x="5" y="1"/>
                  <a:pt x="5" y="0"/>
                  <a:pt x="5" y="0"/>
                </a:cubicBezTo>
                <a:cubicBezTo>
                  <a:pt x="5" y="0"/>
                  <a:pt x="5" y="0"/>
                  <a:pt x="4" y="0"/>
                </a:cubicBezTo>
                <a:cubicBezTo>
                  <a:pt x="4" y="0"/>
                  <a:pt x="3" y="0"/>
                  <a:pt x="3" y="0"/>
                </a:cubicBezTo>
                <a:cubicBezTo>
                  <a:pt x="3" y="1"/>
                  <a:pt x="3" y="1"/>
                  <a:pt x="3" y="2"/>
                </a:cubicBezTo>
                <a:cubicBezTo>
                  <a:pt x="3" y="2"/>
                  <a:pt x="3" y="2"/>
                  <a:pt x="2" y="3"/>
                </a:cubicBezTo>
                <a:cubicBezTo>
                  <a:pt x="1" y="3"/>
                  <a:pt x="0" y="4"/>
                  <a:pt x="0" y="6"/>
                </a:cubicBezTo>
                <a:cubicBezTo>
                  <a:pt x="0" y="7"/>
                  <a:pt x="1" y="7"/>
                  <a:pt x="2" y="8"/>
                </a:cubicBezTo>
                <a:cubicBezTo>
                  <a:pt x="3" y="9"/>
                  <a:pt x="6" y="9"/>
                  <a:pt x="6" y="10"/>
                </a:cubicBezTo>
                <a:cubicBezTo>
                  <a:pt x="7" y="11"/>
                  <a:pt x="6" y="12"/>
                  <a:pt x="5" y="12"/>
                </a:cubicBezTo>
                <a:cubicBezTo>
                  <a:pt x="4" y="12"/>
                  <a:pt x="3" y="12"/>
                  <a:pt x="3" y="12"/>
                </a:cubicBezTo>
                <a:cubicBezTo>
                  <a:pt x="2" y="11"/>
                  <a:pt x="1" y="11"/>
                  <a:pt x="1" y="11"/>
                </a:cubicBezTo>
                <a:cubicBezTo>
                  <a:pt x="0" y="11"/>
                  <a:pt x="0" y="12"/>
                  <a:pt x="0" y="12"/>
                </a:cubicBezTo>
                <a:cubicBezTo>
                  <a:pt x="0" y="13"/>
                  <a:pt x="1" y="14"/>
                  <a:pt x="2" y="14"/>
                </a:cubicBezTo>
                <a:cubicBezTo>
                  <a:pt x="2" y="14"/>
                  <a:pt x="3" y="14"/>
                  <a:pt x="3" y="14"/>
                </a:cubicBezTo>
                <a:cubicBezTo>
                  <a:pt x="3" y="14"/>
                  <a:pt x="3" y="15"/>
                  <a:pt x="3" y="15"/>
                </a:cubicBezTo>
                <a:cubicBezTo>
                  <a:pt x="3" y="16"/>
                  <a:pt x="3" y="16"/>
                  <a:pt x="3" y="16"/>
                </a:cubicBezTo>
                <a:cubicBezTo>
                  <a:pt x="4" y="16"/>
                  <a:pt x="4" y="16"/>
                  <a:pt x="4" y="16"/>
                </a:cubicBezTo>
                <a:cubicBezTo>
                  <a:pt x="5" y="16"/>
                  <a:pt x="5" y="16"/>
                  <a:pt x="5" y="16"/>
                </a:cubicBezTo>
                <a:cubicBezTo>
                  <a:pt x="5" y="16"/>
                  <a:pt x="5" y="16"/>
                  <a:pt x="5" y="15"/>
                </a:cubicBezTo>
                <a:cubicBezTo>
                  <a:pt x="5" y="15"/>
                  <a:pt x="5" y="15"/>
                  <a:pt x="5" y="14"/>
                </a:cubicBezTo>
                <a:cubicBezTo>
                  <a:pt x="6" y="14"/>
                  <a:pt x="6" y="14"/>
                  <a:pt x="6" y="14"/>
                </a:cubicBezTo>
                <a:cubicBezTo>
                  <a:pt x="7" y="13"/>
                  <a:pt x="8" y="13"/>
                  <a:pt x="8" y="12"/>
                </a:cubicBezTo>
                <a:cubicBezTo>
                  <a:pt x="8" y="11"/>
                  <a:pt x="8" y="10"/>
                  <a:pt x="8" y="9"/>
                </a:cubicBezTo>
                <a:cubicBezTo>
                  <a:pt x="7" y="8"/>
                  <a:pt x="7" y="8"/>
                  <a:pt x="6" y="8"/>
                </a:cubicBezTo>
                <a:cubicBezTo>
                  <a:pt x="5" y="7"/>
                  <a:pt x="5" y="7"/>
                  <a:pt x="4" y="7"/>
                </a:cubicBezTo>
                <a:cubicBezTo>
                  <a:pt x="4" y="7"/>
                  <a:pt x="1" y="6"/>
                  <a:pt x="3" y="4"/>
                </a:cubicBezTo>
                <a:cubicBezTo>
                  <a:pt x="4" y="4"/>
                  <a:pt x="5" y="4"/>
                  <a:pt x="6" y="5"/>
                </a:cubicBezTo>
                <a:cubicBezTo>
                  <a:pt x="6" y="5"/>
                  <a:pt x="7" y="5"/>
                  <a:pt x="7" y="5"/>
                </a:cubicBezTo>
                <a:cubicBezTo>
                  <a:pt x="8" y="5"/>
                  <a:pt x="8" y="5"/>
                  <a:pt x="8" y="5"/>
                </a:cubicBezTo>
                <a:close/>
              </a:path>
            </a:pathLst>
          </a:custGeom>
          <a:solidFill>
            <a:schemeClr val="bg1">
              <a:alpha val="60000"/>
            </a:schemeClr>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84" name="Freeform 9"/>
          <p:cNvSpPr/>
          <p:nvPr/>
        </p:nvSpPr>
        <p:spPr bwMode="auto">
          <a:xfrm>
            <a:off x="4253602" y="3986694"/>
            <a:ext cx="282575" cy="639763"/>
          </a:xfrm>
          <a:custGeom>
            <a:avLst/>
            <a:gdLst>
              <a:gd name="T0" fmla="*/ 17 w 17"/>
              <a:gd name="T1" fmla="*/ 38 h 38"/>
              <a:gd name="T2" fmla="*/ 16 w 17"/>
              <a:gd name="T3" fmla="*/ 38 h 38"/>
              <a:gd name="T4" fmla="*/ 16 w 17"/>
              <a:gd name="T5" fmla="*/ 27 h 38"/>
              <a:gd name="T6" fmla="*/ 16 w 17"/>
              <a:gd name="T7" fmla="*/ 26 h 38"/>
              <a:gd name="T8" fmla="*/ 14 w 17"/>
              <a:gd name="T9" fmla="*/ 20 h 38"/>
              <a:gd name="T10" fmla="*/ 9 w 17"/>
              <a:gd name="T11" fmla="*/ 19 h 38"/>
              <a:gd name="T12" fmla="*/ 6 w 17"/>
              <a:gd name="T13" fmla="*/ 19 h 38"/>
              <a:gd name="T14" fmla="*/ 1 w 17"/>
              <a:gd name="T15" fmla="*/ 17 h 38"/>
              <a:gd name="T16" fmla="*/ 0 w 17"/>
              <a:gd name="T17" fmla="*/ 11 h 38"/>
              <a:gd name="T18" fmla="*/ 0 w 17"/>
              <a:gd name="T19" fmla="*/ 0 h 38"/>
              <a:gd name="T20" fmla="*/ 1 w 17"/>
              <a:gd name="T21" fmla="*/ 0 h 38"/>
              <a:gd name="T22" fmla="*/ 1 w 17"/>
              <a:gd name="T23" fmla="*/ 11 h 38"/>
              <a:gd name="T24" fmla="*/ 2 w 17"/>
              <a:gd name="T25" fmla="*/ 17 h 38"/>
              <a:gd name="T26" fmla="*/ 6 w 17"/>
              <a:gd name="T27" fmla="*/ 18 h 38"/>
              <a:gd name="T28" fmla="*/ 9 w 17"/>
              <a:gd name="T29" fmla="*/ 18 h 38"/>
              <a:gd name="T30" fmla="*/ 14 w 17"/>
              <a:gd name="T31" fmla="*/ 19 h 38"/>
              <a:gd name="T32" fmla="*/ 17 w 17"/>
              <a:gd name="T33" fmla="*/ 26 h 38"/>
              <a:gd name="T34" fmla="*/ 17 w 17"/>
              <a:gd name="T35" fmla="*/ 27 h 38"/>
              <a:gd name="T36" fmla="*/ 17 w 17"/>
              <a:gd name="T3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 h="38">
                <a:moveTo>
                  <a:pt x="17" y="38"/>
                </a:moveTo>
                <a:cubicBezTo>
                  <a:pt x="16" y="38"/>
                  <a:pt x="16" y="38"/>
                  <a:pt x="16" y="38"/>
                </a:cubicBezTo>
                <a:cubicBezTo>
                  <a:pt x="16" y="27"/>
                  <a:pt x="16" y="27"/>
                  <a:pt x="16" y="27"/>
                </a:cubicBezTo>
                <a:cubicBezTo>
                  <a:pt x="16" y="26"/>
                  <a:pt x="16" y="26"/>
                  <a:pt x="16" y="26"/>
                </a:cubicBezTo>
                <a:cubicBezTo>
                  <a:pt x="16" y="24"/>
                  <a:pt x="16" y="21"/>
                  <a:pt x="14" y="20"/>
                </a:cubicBezTo>
                <a:cubicBezTo>
                  <a:pt x="12" y="19"/>
                  <a:pt x="9" y="19"/>
                  <a:pt x="9" y="19"/>
                </a:cubicBezTo>
                <a:cubicBezTo>
                  <a:pt x="6" y="19"/>
                  <a:pt x="6" y="19"/>
                  <a:pt x="6" y="19"/>
                </a:cubicBezTo>
                <a:cubicBezTo>
                  <a:pt x="6" y="19"/>
                  <a:pt x="3" y="19"/>
                  <a:pt x="1" y="17"/>
                </a:cubicBezTo>
                <a:cubicBezTo>
                  <a:pt x="0" y="16"/>
                  <a:pt x="0" y="13"/>
                  <a:pt x="0" y="11"/>
                </a:cubicBezTo>
                <a:cubicBezTo>
                  <a:pt x="0" y="0"/>
                  <a:pt x="0" y="0"/>
                  <a:pt x="0" y="0"/>
                </a:cubicBezTo>
                <a:cubicBezTo>
                  <a:pt x="1" y="0"/>
                  <a:pt x="1" y="0"/>
                  <a:pt x="1" y="0"/>
                </a:cubicBezTo>
                <a:cubicBezTo>
                  <a:pt x="1" y="11"/>
                  <a:pt x="1" y="11"/>
                  <a:pt x="1" y="11"/>
                </a:cubicBezTo>
                <a:cubicBezTo>
                  <a:pt x="1" y="13"/>
                  <a:pt x="1" y="15"/>
                  <a:pt x="2" y="17"/>
                </a:cubicBezTo>
                <a:cubicBezTo>
                  <a:pt x="3" y="18"/>
                  <a:pt x="6" y="18"/>
                  <a:pt x="6" y="18"/>
                </a:cubicBezTo>
                <a:cubicBezTo>
                  <a:pt x="9" y="18"/>
                  <a:pt x="9" y="18"/>
                  <a:pt x="9" y="18"/>
                </a:cubicBezTo>
                <a:cubicBezTo>
                  <a:pt x="10" y="18"/>
                  <a:pt x="13" y="18"/>
                  <a:pt x="14" y="19"/>
                </a:cubicBezTo>
                <a:cubicBezTo>
                  <a:pt x="17" y="21"/>
                  <a:pt x="17" y="23"/>
                  <a:pt x="17" y="26"/>
                </a:cubicBezTo>
                <a:cubicBezTo>
                  <a:pt x="17" y="26"/>
                  <a:pt x="17" y="27"/>
                  <a:pt x="17" y="27"/>
                </a:cubicBezTo>
                <a:lnTo>
                  <a:pt x="17" y="38"/>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85" name="Freeform 11"/>
          <p:cNvSpPr>
            <a:spLocks noEditPoints="1"/>
          </p:cNvSpPr>
          <p:nvPr/>
        </p:nvSpPr>
        <p:spPr bwMode="auto">
          <a:xfrm>
            <a:off x="4320277" y="4593119"/>
            <a:ext cx="415925" cy="419100"/>
          </a:xfrm>
          <a:custGeom>
            <a:avLst/>
            <a:gdLst>
              <a:gd name="T0" fmla="*/ 12 w 25"/>
              <a:gd name="T1" fmla="*/ 25 h 25"/>
              <a:gd name="T2" fmla="*/ 0 w 25"/>
              <a:gd name="T3" fmla="*/ 12 h 25"/>
              <a:gd name="T4" fmla="*/ 12 w 25"/>
              <a:gd name="T5" fmla="*/ 0 h 25"/>
              <a:gd name="T6" fmla="*/ 25 w 25"/>
              <a:gd name="T7" fmla="*/ 12 h 25"/>
              <a:gd name="T8" fmla="*/ 12 w 25"/>
              <a:gd name="T9" fmla="*/ 25 h 25"/>
              <a:gd name="T10" fmla="*/ 12 w 25"/>
              <a:gd name="T11" fmla="*/ 1 h 25"/>
              <a:gd name="T12" fmla="*/ 1 w 25"/>
              <a:gd name="T13" fmla="*/ 12 h 25"/>
              <a:gd name="T14" fmla="*/ 12 w 25"/>
              <a:gd name="T15" fmla="*/ 23 h 25"/>
              <a:gd name="T16" fmla="*/ 23 w 25"/>
              <a:gd name="T17" fmla="*/ 12 h 25"/>
              <a:gd name="T18" fmla="*/ 12 w 25"/>
              <a:gd name="T19"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5">
                <a:moveTo>
                  <a:pt x="12" y="25"/>
                </a:moveTo>
                <a:cubicBezTo>
                  <a:pt x="5" y="25"/>
                  <a:pt x="0" y="19"/>
                  <a:pt x="0" y="12"/>
                </a:cubicBezTo>
                <a:cubicBezTo>
                  <a:pt x="0" y="5"/>
                  <a:pt x="5" y="0"/>
                  <a:pt x="12" y="0"/>
                </a:cubicBezTo>
                <a:cubicBezTo>
                  <a:pt x="19" y="0"/>
                  <a:pt x="25" y="5"/>
                  <a:pt x="25" y="12"/>
                </a:cubicBezTo>
                <a:cubicBezTo>
                  <a:pt x="25" y="19"/>
                  <a:pt x="19" y="25"/>
                  <a:pt x="12" y="25"/>
                </a:cubicBezTo>
                <a:close/>
                <a:moveTo>
                  <a:pt x="12" y="1"/>
                </a:moveTo>
                <a:cubicBezTo>
                  <a:pt x="6" y="1"/>
                  <a:pt x="1" y="6"/>
                  <a:pt x="1" y="12"/>
                </a:cubicBezTo>
                <a:cubicBezTo>
                  <a:pt x="1" y="18"/>
                  <a:pt x="6" y="23"/>
                  <a:pt x="12" y="23"/>
                </a:cubicBezTo>
                <a:cubicBezTo>
                  <a:pt x="18" y="23"/>
                  <a:pt x="23" y="18"/>
                  <a:pt x="23" y="12"/>
                </a:cubicBezTo>
                <a:cubicBezTo>
                  <a:pt x="23" y="6"/>
                  <a:pt x="18" y="1"/>
                  <a:pt x="12" y="1"/>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86" name="Freeform 12"/>
          <p:cNvSpPr>
            <a:spLocks noEditPoints="1"/>
          </p:cNvSpPr>
          <p:nvPr/>
        </p:nvSpPr>
        <p:spPr bwMode="auto">
          <a:xfrm>
            <a:off x="4404415" y="4675669"/>
            <a:ext cx="231775" cy="236538"/>
          </a:xfrm>
          <a:custGeom>
            <a:avLst/>
            <a:gdLst>
              <a:gd name="T0" fmla="*/ 14 w 14"/>
              <a:gd name="T1" fmla="*/ 5 h 14"/>
              <a:gd name="T2" fmla="*/ 12 w 14"/>
              <a:gd name="T3" fmla="*/ 3 h 14"/>
              <a:gd name="T4" fmla="*/ 12 w 14"/>
              <a:gd name="T5" fmla="*/ 2 h 14"/>
              <a:gd name="T6" fmla="*/ 10 w 14"/>
              <a:gd name="T7" fmla="*/ 2 h 14"/>
              <a:gd name="T8" fmla="*/ 10 w 14"/>
              <a:gd name="T9" fmla="*/ 1 h 14"/>
              <a:gd name="T10" fmla="*/ 8 w 14"/>
              <a:gd name="T11" fmla="*/ 1 h 14"/>
              <a:gd name="T12" fmla="*/ 7 w 14"/>
              <a:gd name="T13" fmla="*/ 0 h 14"/>
              <a:gd name="T14" fmla="*/ 6 w 14"/>
              <a:gd name="T15" fmla="*/ 1 h 14"/>
              <a:gd name="T16" fmla="*/ 5 w 14"/>
              <a:gd name="T17" fmla="*/ 0 h 14"/>
              <a:gd name="T18" fmla="*/ 3 w 14"/>
              <a:gd name="T19" fmla="*/ 2 h 14"/>
              <a:gd name="T20" fmla="*/ 2 w 14"/>
              <a:gd name="T21" fmla="*/ 2 h 14"/>
              <a:gd name="T22" fmla="*/ 2 w 14"/>
              <a:gd name="T23" fmla="*/ 4 h 14"/>
              <a:gd name="T24" fmla="*/ 1 w 14"/>
              <a:gd name="T25" fmla="*/ 4 h 14"/>
              <a:gd name="T26" fmla="*/ 1 w 14"/>
              <a:gd name="T27" fmla="*/ 6 h 14"/>
              <a:gd name="T28" fmla="*/ 0 w 14"/>
              <a:gd name="T29" fmla="*/ 7 h 14"/>
              <a:gd name="T30" fmla="*/ 1 w 14"/>
              <a:gd name="T31" fmla="*/ 9 h 14"/>
              <a:gd name="T32" fmla="*/ 1 w 14"/>
              <a:gd name="T33" fmla="*/ 10 h 14"/>
              <a:gd name="T34" fmla="*/ 2 w 14"/>
              <a:gd name="T35" fmla="*/ 11 h 14"/>
              <a:gd name="T36" fmla="*/ 2 w 14"/>
              <a:gd name="T37" fmla="*/ 12 h 14"/>
              <a:gd name="T38" fmla="*/ 4 w 14"/>
              <a:gd name="T39" fmla="*/ 13 h 14"/>
              <a:gd name="T40" fmla="*/ 4 w 14"/>
              <a:gd name="T41" fmla="*/ 14 h 14"/>
              <a:gd name="T42" fmla="*/ 6 w 14"/>
              <a:gd name="T43" fmla="*/ 13 h 14"/>
              <a:gd name="T44" fmla="*/ 7 w 14"/>
              <a:gd name="T45" fmla="*/ 14 h 14"/>
              <a:gd name="T46" fmla="*/ 9 w 14"/>
              <a:gd name="T47" fmla="*/ 13 h 14"/>
              <a:gd name="T48" fmla="*/ 10 w 14"/>
              <a:gd name="T49" fmla="*/ 14 h 14"/>
              <a:gd name="T50" fmla="*/ 11 w 14"/>
              <a:gd name="T51" fmla="*/ 12 h 14"/>
              <a:gd name="T52" fmla="*/ 12 w 14"/>
              <a:gd name="T53" fmla="*/ 12 h 14"/>
              <a:gd name="T54" fmla="*/ 13 w 14"/>
              <a:gd name="T55" fmla="*/ 10 h 14"/>
              <a:gd name="T56" fmla="*/ 14 w 14"/>
              <a:gd name="T57" fmla="*/ 10 h 14"/>
              <a:gd name="T58" fmla="*/ 13 w 14"/>
              <a:gd name="T59" fmla="*/ 8 h 14"/>
              <a:gd name="T60" fmla="*/ 14 w 14"/>
              <a:gd name="T61" fmla="*/ 7 h 14"/>
              <a:gd name="T62" fmla="*/ 13 w 14"/>
              <a:gd name="T63" fmla="*/ 6 h 14"/>
              <a:gd name="T64" fmla="*/ 9 w 14"/>
              <a:gd name="T65" fmla="*/ 12 h 14"/>
              <a:gd name="T66" fmla="*/ 6 w 14"/>
              <a:gd name="T67" fmla="*/ 3 h 14"/>
              <a:gd name="T68" fmla="*/ 9 w 14"/>
              <a:gd name="T6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 h="14">
                <a:moveTo>
                  <a:pt x="14" y="5"/>
                </a:moveTo>
                <a:cubicBezTo>
                  <a:pt x="14" y="5"/>
                  <a:pt x="14" y="5"/>
                  <a:pt x="14" y="5"/>
                </a:cubicBezTo>
                <a:cubicBezTo>
                  <a:pt x="13" y="5"/>
                  <a:pt x="13" y="5"/>
                  <a:pt x="13" y="5"/>
                </a:cubicBezTo>
                <a:cubicBezTo>
                  <a:pt x="13" y="4"/>
                  <a:pt x="13" y="4"/>
                  <a:pt x="12" y="3"/>
                </a:cubicBezTo>
                <a:cubicBezTo>
                  <a:pt x="13" y="3"/>
                  <a:pt x="13" y="3"/>
                  <a:pt x="13" y="3"/>
                </a:cubicBezTo>
                <a:cubicBezTo>
                  <a:pt x="12" y="2"/>
                  <a:pt x="12" y="2"/>
                  <a:pt x="12" y="2"/>
                </a:cubicBezTo>
                <a:cubicBezTo>
                  <a:pt x="12" y="3"/>
                  <a:pt x="12" y="3"/>
                  <a:pt x="12" y="3"/>
                </a:cubicBezTo>
                <a:cubicBezTo>
                  <a:pt x="11" y="2"/>
                  <a:pt x="11" y="2"/>
                  <a:pt x="10" y="2"/>
                </a:cubicBezTo>
                <a:cubicBezTo>
                  <a:pt x="11" y="1"/>
                  <a:pt x="11" y="1"/>
                  <a:pt x="11" y="1"/>
                </a:cubicBezTo>
                <a:cubicBezTo>
                  <a:pt x="10" y="1"/>
                  <a:pt x="10" y="1"/>
                  <a:pt x="10" y="1"/>
                </a:cubicBezTo>
                <a:cubicBezTo>
                  <a:pt x="10" y="1"/>
                  <a:pt x="10" y="1"/>
                  <a:pt x="10" y="1"/>
                </a:cubicBezTo>
                <a:cubicBezTo>
                  <a:pt x="9" y="1"/>
                  <a:pt x="9" y="1"/>
                  <a:pt x="8" y="1"/>
                </a:cubicBezTo>
                <a:cubicBezTo>
                  <a:pt x="8" y="0"/>
                  <a:pt x="8" y="0"/>
                  <a:pt x="8" y="0"/>
                </a:cubicBezTo>
                <a:cubicBezTo>
                  <a:pt x="7" y="0"/>
                  <a:pt x="7" y="0"/>
                  <a:pt x="7" y="0"/>
                </a:cubicBezTo>
                <a:cubicBezTo>
                  <a:pt x="7" y="1"/>
                  <a:pt x="7" y="1"/>
                  <a:pt x="7" y="1"/>
                </a:cubicBezTo>
                <a:cubicBezTo>
                  <a:pt x="7" y="1"/>
                  <a:pt x="6" y="1"/>
                  <a:pt x="6" y="1"/>
                </a:cubicBezTo>
                <a:cubicBezTo>
                  <a:pt x="5" y="0"/>
                  <a:pt x="5" y="0"/>
                  <a:pt x="5" y="0"/>
                </a:cubicBezTo>
                <a:cubicBezTo>
                  <a:pt x="5" y="0"/>
                  <a:pt x="5" y="0"/>
                  <a:pt x="5" y="0"/>
                </a:cubicBezTo>
                <a:cubicBezTo>
                  <a:pt x="5" y="1"/>
                  <a:pt x="5" y="1"/>
                  <a:pt x="5" y="1"/>
                </a:cubicBezTo>
                <a:cubicBezTo>
                  <a:pt x="4" y="1"/>
                  <a:pt x="4" y="2"/>
                  <a:pt x="3" y="2"/>
                </a:cubicBezTo>
                <a:cubicBezTo>
                  <a:pt x="3" y="1"/>
                  <a:pt x="3" y="1"/>
                  <a:pt x="3" y="1"/>
                </a:cubicBezTo>
                <a:cubicBezTo>
                  <a:pt x="2" y="2"/>
                  <a:pt x="2" y="2"/>
                  <a:pt x="2" y="2"/>
                </a:cubicBezTo>
                <a:cubicBezTo>
                  <a:pt x="3" y="3"/>
                  <a:pt x="3" y="3"/>
                  <a:pt x="3" y="3"/>
                </a:cubicBezTo>
                <a:cubicBezTo>
                  <a:pt x="2" y="3"/>
                  <a:pt x="2" y="3"/>
                  <a:pt x="2" y="4"/>
                </a:cubicBezTo>
                <a:cubicBezTo>
                  <a:pt x="1" y="3"/>
                  <a:pt x="1" y="3"/>
                  <a:pt x="1" y="3"/>
                </a:cubicBezTo>
                <a:cubicBezTo>
                  <a:pt x="1" y="4"/>
                  <a:pt x="1" y="4"/>
                  <a:pt x="1" y="4"/>
                </a:cubicBezTo>
                <a:cubicBezTo>
                  <a:pt x="1" y="5"/>
                  <a:pt x="1" y="5"/>
                  <a:pt x="1" y="5"/>
                </a:cubicBezTo>
                <a:cubicBezTo>
                  <a:pt x="1" y="5"/>
                  <a:pt x="1" y="6"/>
                  <a:pt x="1" y="6"/>
                </a:cubicBezTo>
                <a:cubicBezTo>
                  <a:pt x="0" y="6"/>
                  <a:pt x="0" y="6"/>
                  <a:pt x="0" y="6"/>
                </a:cubicBezTo>
                <a:cubicBezTo>
                  <a:pt x="0" y="7"/>
                  <a:pt x="0" y="7"/>
                  <a:pt x="0" y="7"/>
                </a:cubicBezTo>
                <a:cubicBezTo>
                  <a:pt x="1" y="7"/>
                  <a:pt x="1" y="7"/>
                  <a:pt x="1" y="7"/>
                </a:cubicBezTo>
                <a:cubicBezTo>
                  <a:pt x="1" y="8"/>
                  <a:pt x="1" y="8"/>
                  <a:pt x="1" y="9"/>
                </a:cubicBezTo>
                <a:cubicBezTo>
                  <a:pt x="0" y="9"/>
                  <a:pt x="0" y="9"/>
                  <a:pt x="0" y="9"/>
                </a:cubicBezTo>
                <a:cubicBezTo>
                  <a:pt x="1" y="10"/>
                  <a:pt x="1" y="10"/>
                  <a:pt x="1" y="10"/>
                </a:cubicBezTo>
                <a:cubicBezTo>
                  <a:pt x="1" y="9"/>
                  <a:pt x="1" y="9"/>
                  <a:pt x="1" y="9"/>
                </a:cubicBezTo>
                <a:cubicBezTo>
                  <a:pt x="2" y="10"/>
                  <a:pt x="2" y="10"/>
                  <a:pt x="2" y="11"/>
                </a:cubicBezTo>
                <a:cubicBezTo>
                  <a:pt x="2" y="11"/>
                  <a:pt x="2" y="11"/>
                  <a:pt x="2" y="11"/>
                </a:cubicBezTo>
                <a:cubicBezTo>
                  <a:pt x="2" y="12"/>
                  <a:pt x="2" y="12"/>
                  <a:pt x="2" y="12"/>
                </a:cubicBezTo>
                <a:cubicBezTo>
                  <a:pt x="3" y="12"/>
                  <a:pt x="3" y="12"/>
                  <a:pt x="3" y="12"/>
                </a:cubicBezTo>
                <a:cubicBezTo>
                  <a:pt x="3" y="12"/>
                  <a:pt x="4" y="12"/>
                  <a:pt x="4" y="13"/>
                </a:cubicBezTo>
                <a:cubicBezTo>
                  <a:pt x="4" y="13"/>
                  <a:pt x="4" y="13"/>
                  <a:pt x="4" y="13"/>
                </a:cubicBezTo>
                <a:cubicBezTo>
                  <a:pt x="4" y="14"/>
                  <a:pt x="4" y="14"/>
                  <a:pt x="4" y="14"/>
                </a:cubicBezTo>
                <a:cubicBezTo>
                  <a:pt x="5" y="13"/>
                  <a:pt x="5" y="13"/>
                  <a:pt x="5" y="13"/>
                </a:cubicBezTo>
                <a:cubicBezTo>
                  <a:pt x="5" y="13"/>
                  <a:pt x="6" y="13"/>
                  <a:pt x="6" y="13"/>
                </a:cubicBezTo>
                <a:cubicBezTo>
                  <a:pt x="6" y="14"/>
                  <a:pt x="6" y="14"/>
                  <a:pt x="6" y="14"/>
                </a:cubicBezTo>
                <a:cubicBezTo>
                  <a:pt x="7" y="14"/>
                  <a:pt x="7" y="14"/>
                  <a:pt x="7" y="14"/>
                </a:cubicBezTo>
                <a:cubicBezTo>
                  <a:pt x="7" y="13"/>
                  <a:pt x="7" y="13"/>
                  <a:pt x="7" y="13"/>
                </a:cubicBezTo>
                <a:cubicBezTo>
                  <a:pt x="8" y="13"/>
                  <a:pt x="8" y="13"/>
                  <a:pt x="9" y="13"/>
                </a:cubicBezTo>
                <a:cubicBezTo>
                  <a:pt x="9" y="14"/>
                  <a:pt x="9" y="14"/>
                  <a:pt x="9" y="14"/>
                </a:cubicBezTo>
                <a:cubicBezTo>
                  <a:pt x="10" y="14"/>
                  <a:pt x="10" y="14"/>
                  <a:pt x="10" y="14"/>
                </a:cubicBezTo>
                <a:cubicBezTo>
                  <a:pt x="10" y="13"/>
                  <a:pt x="10" y="13"/>
                  <a:pt x="10" y="13"/>
                </a:cubicBezTo>
                <a:cubicBezTo>
                  <a:pt x="10" y="13"/>
                  <a:pt x="11" y="12"/>
                  <a:pt x="11" y="12"/>
                </a:cubicBezTo>
                <a:cubicBezTo>
                  <a:pt x="12" y="13"/>
                  <a:pt x="12" y="13"/>
                  <a:pt x="12" y="13"/>
                </a:cubicBezTo>
                <a:cubicBezTo>
                  <a:pt x="12" y="12"/>
                  <a:pt x="12" y="12"/>
                  <a:pt x="12" y="12"/>
                </a:cubicBezTo>
                <a:cubicBezTo>
                  <a:pt x="12" y="12"/>
                  <a:pt x="12" y="12"/>
                  <a:pt x="12" y="12"/>
                </a:cubicBezTo>
                <a:cubicBezTo>
                  <a:pt x="12" y="11"/>
                  <a:pt x="12" y="11"/>
                  <a:pt x="13" y="10"/>
                </a:cubicBezTo>
                <a:cubicBezTo>
                  <a:pt x="13" y="11"/>
                  <a:pt x="13" y="11"/>
                  <a:pt x="13" y="11"/>
                </a:cubicBezTo>
                <a:cubicBezTo>
                  <a:pt x="14" y="10"/>
                  <a:pt x="14" y="10"/>
                  <a:pt x="14" y="10"/>
                </a:cubicBezTo>
                <a:cubicBezTo>
                  <a:pt x="13" y="10"/>
                  <a:pt x="13" y="10"/>
                  <a:pt x="13" y="10"/>
                </a:cubicBezTo>
                <a:cubicBezTo>
                  <a:pt x="13" y="9"/>
                  <a:pt x="13" y="9"/>
                  <a:pt x="13" y="8"/>
                </a:cubicBezTo>
                <a:cubicBezTo>
                  <a:pt x="14" y="8"/>
                  <a:pt x="14" y="8"/>
                  <a:pt x="14" y="8"/>
                </a:cubicBezTo>
                <a:cubicBezTo>
                  <a:pt x="14" y="7"/>
                  <a:pt x="14" y="7"/>
                  <a:pt x="14" y="7"/>
                </a:cubicBezTo>
                <a:cubicBezTo>
                  <a:pt x="14" y="7"/>
                  <a:pt x="14" y="7"/>
                  <a:pt x="14" y="7"/>
                </a:cubicBezTo>
                <a:cubicBezTo>
                  <a:pt x="14" y="7"/>
                  <a:pt x="13" y="6"/>
                  <a:pt x="13" y="6"/>
                </a:cubicBezTo>
                <a:lnTo>
                  <a:pt x="14" y="5"/>
                </a:lnTo>
                <a:close/>
                <a:moveTo>
                  <a:pt x="9" y="12"/>
                </a:moveTo>
                <a:cubicBezTo>
                  <a:pt x="6" y="12"/>
                  <a:pt x="4" y="11"/>
                  <a:pt x="3" y="8"/>
                </a:cubicBezTo>
                <a:cubicBezTo>
                  <a:pt x="2" y="6"/>
                  <a:pt x="3" y="3"/>
                  <a:pt x="6" y="3"/>
                </a:cubicBezTo>
                <a:cubicBezTo>
                  <a:pt x="8" y="2"/>
                  <a:pt x="11" y="3"/>
                  <a:pt x="12" y="6"/>
                </a:cubicBezTo>
                <a:cubicBezTo>
                  <a:pt x="12" y="8"/>
                  <a:pt x="11" y="11"/>
                  <a:pt x="9" y="12"/>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87" name="Freeform 13"/>
          <p:cNvSpPr/>
          <p:nvPr/>
        </p:nvSpPr>
        <p:spPr bwMode="auto">
          <a:xfrm>
            <a:off x="4486965" y="4759807"/>
            <a:ext cx="82550" cy="68263"/>
          </a:xfrm>
          <a:custGeom>
            <a:avLst/>
            <a:gdLst>
              <a:gd name="T0" fmla="*/ 4 w 5"/>
              <a:gd name="T1" fmla="*/ 1 h 4"/>
              <a:gd name="T2" fmla="*/ 3 w 5"/>
              <a:gd name="T3" fmla="*/ 4 h 4"/>
              <a:gd name="T4" fmla="*/ 0 w 5"/>
              <a:gd name="T5" fmla="*/ 3 h 4"/>
              <a:gd name="T6" fmla="*/ 2 w 5"/>
              <a:gd name="T7" fmla="*/ 0 h 4"/>
              <a:gd name="T8" fmla="*/ 4 w 5"/>
              <a:gd name="T9" fmla="*/ 1 h 4"/>
            </a:gdLst>
            <a:ahLst/>
            <a:cxnLst>
              <a:cxn ang="0">
                <a:pos x="T0" y="T1"/>
              </a:cxn>
              <a:cxn ang="0">
                <a:pos x="T2" y="T3"/>
              </a:cxn>
              <a:cxn ang="0">
                <a:pos x="T4" y="T5"/>
              </a:cxn>
              <a:cxn ang="0">
                <a:pos x="T6" y="T7"/>
              </a:cxn>
              <a:cxn ang="0">
                <a:pos x="T8" y="T9"/>
              </a:cxn>
            </a:cxnLst>
            <a:rect l="0" t="0" r="r" b="b"/>
            <a:pathLst>
              <a:path w="5" h="4">
                <a:moveTo>
                  <a:pt x="4" y="1"/>
                </a:moveTo>
                <a:cubicBezTo>
                  <a:pt x="5" y="3"/>
                  <a:pt x="4" y="4"/>
                  <a:pt x="3" y="4"/>
                </a:cubicBezTo>
                <a:cubicBezTo>
                  <a:pt x="2" y="4"/>
                  <a:pt x="1" y="4"/>
                  <a:pt x="0" y="3"/>
                </a:cubicBezTo>
                <a:cubicBezTo>
                  <a:pt x="0" y="2"/>
                  <a:pt x="0" y="0"/>
                  <a:pt x="2" y="0"/>
                </a:cubicBezTo>
                <a:cubicBezTo>
                  <a:pt x="3" y="0"/>
                  <a:pt x="4" y="0"/>
                  <a:pt x="4" y="1"/>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88" name="Freeform 14"/>
          <p:cNvSpPr/>
          <p:nvPr/>
        </p:nvSpPr>
        <p:spPr bwMode="auto">
          <a:xfrm>
            <a:off x="5369615" y="3548544"/>
            <a:ext cx="282575" cy="657225"/>
          </a:xfrm>
          <a:custGeom>
            <a:avLst/>
            <a:gdLst>
              <a:gd name="T0" fmla="*/ 1 w 17"/>
              <a:gd name="T1" fmla="*/ 39 h 39"/>
              <a:gd name="T2" fmla="*/ 0 w 17"/>
              <a:gd name="T3" fmla="*/ 39 h 39"/>
              <a:gd name="T4" fmla="*/ 0 w 17"/>
              <a:gd name="T5" fmla="*/ 27 h 39"/>
              <a:gd name="T6" fmla="*/ 0 w 17"/>
              <a:gd name="T7" fmla="*/ 26 h 39"/>
              <a:gd name="T8" fmla="*/ 2 w 17"/>
              <a:gd name="T9" fmla="*/ 19 h 39"/>
              <a:gd name="T10" fmla="*/ 7 w 17"/>
              <a:gd name="T11" fmla="*/ 18 h 39"/>
              <a:gd name="T12" fmla="*/ 10 w 17"/>
              <a:gd name="T13" fmla="*/ 18 h 39"/>
              <a:gd name="T14" fmla="*/ 14 w 17"/>
              <a:gd name="T15" fmla="*/ 17 h 39"/>
              <a:gd name="T16" fmla="*/ 16 w 17"/>
              <a:gd name="T17" fmla="*/ 12 h 39"/>
              <a:gd name="T18" fmla="*/ 16 w 17"/>
              <a:gd name="T19" fmla="*/ 0 h 39"/>
              <a:gd name="T20" fmla="*/ 17 w 17"/>
              <a:gd name="T21" fmla="*/ 0 h 39"/>
              <a:gd name="T22" fmla="*/ 17 w 17"/>
              <a:gd name="T23" fmla="*/ 12 h 39"/>
              <a:gd name="T24" fmla="*/ 15 w 17"/>
              <a:gd name="T25" fmla="*/ 18 h 39"/>
              <a:gd name="T26" fmla="*/ 10 w 17"/>
              <a:gd name="T27" fmla="*/ 19 h 39"/>
              <a:gd name="T28" fmla="*/ 7 w 17"/>
              <a:gd name="T29" fmla="*/ 19 h 39"/>
              <a:gd name="T30" fmla="*/ 3 w 17"/>
              <a:gd name="T31" fmla="*/ 20 h 39"/>
              <a:gd name="T32" fmla="*/ 1 w 17"/>
              <a:gd name="T33" fmla="*/ 26 h 39"/>
              <a:gd name="T34" fmla="*/ 1 w 17"/>
              <a:gd name="T35" fmla="*/ 27 h 39"/>
              <a:gd name="T36" fmla="*/ 1 w 17"/>
              <a:gd name="T37"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 h="39">
                <a:moveTo>
                  <a:pt x="1" y="39"/>
                </a:moveTo>
                <a:cubicBezTo>
                  <a:pt x="0" y="39"/>
                  <a:pt x="0" y="39"/>
                  <a:pt x="0" y="39"/>
                </a:cubicBezTo>
                <a:cubicBezTo>
                  <a:pt x="0" y="27"/>
                  <a:pt x="0" y="27"/>
                  <a:pt x="0" y="27"/>
                </a:cubicBezTo>
                <a:cubicBezTo>
                  <a:pt x="0" y="27"/>
                  <a:pt x="0" y="26"/>
                  <a:pt x="0" y="26"/>
                </a:cubicBezTo>
                <a:cubicBezTo>
                  <a:pt x="0" y="24"/>
                  <a:pt x="0" y="21"/>
                  <a:pt x="2" y="19"/>
                </a:cubicBezTo>
                <a:cubicBezTo>
                  <a:pt x="4" y="18"/>
                  <a:pt x="7" y="18"/>
                  <a:pt x="7" y="18"/>
                </a:cubicBezTo>
                <a:cubicBezTo>
                  <a:pt x="10" y="18"/>
                  <a:pt x="10" y="18"/>
                  <a:pt x="10" y="18"/>
                </a:cubicBezTo>
                <a:cubicBezTo>
                  <a:pt x="11" y="18"/>
                  <a:pt x="13" y="18"/>
                  <a:pt x="14" y="17"/>
                </a:cubicBezTo>
                <a:cubicBezTo>
                  <a:pt x="16" y="16"/>
                  <a:pt x="16" y="13"/>
                  <a:pt x="16" y="12"/>
                </a:cubicBezTo>
                <a:cubicBezTo>
                  <a:pt x="16" y="0"/>
                  <a:pt x="16" y="0"/>
                  <a:pt x="16" y="0"/>
                </a:cubicBezTo>
                <a:cubicBezTo>
                  <a:pt x="17" y="0"/>
                  <a:pt x="17" y="0"/>
                  <a:pt x="17" y="0"/>
                </a:cubicBezTo>
                <a:cubicBezTo>
                  <a:pt x="17" y="12"/>
                  <a:pt x="17" y="12"/>
                  <a:pt x="17" y="12"/>
                </a:cubicBezTo>
                <a:cubicBezTo>
                  <a:pt x="17" y="14"/>
                  <a:pt x="17" y="16"/>
                  <a:pt x="15" y="18"/>
                </a:cubicBezTo>
                <a:cubicBezTo>
                  <a:pt x="13" y="19"/>
                  <a:pt x="11" y="19"/>
                  <a:pt x="10" y="19"/>
                </a:cubicBezTo>
                <a:cubicBezTo>
                  <a:pt x="7" y="19"/>
                  <a:pt x="7" y="19"/>
                  <a:pt x="7" y="19"/>
                </a:cubicBezTo>
                <a:cubicBezTo>
                  <a:pt x="7" y="19"/>
                  <a:pt x="4" y="19"/>
                  <a:pt x="3" y="20"/>
                </a:cubicBezTo>
                <a:cubicBezTo>
                  <a:pt x="1" y="21"/>
                  <a:pt x="1" y="24"/>
                  <a:pt x="1" y="26"/>
                </a:cubicBezTo>
                <a:cubicBezTo>
                  <a:pt x="1" y="26"/>
                  <a:pt x="1" y="27"/>
                  <a:pt x="1" y="27"/>
                </a:cubicBezTo>
                <a:lnTo>
                  <a:pt x="1" y="39"/>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89" name="Freeform 16"/>
          <p:cNvSpPr>
            <a:spLocks noEditPoints="1"/>
          </p:cNvSpPr>
          <p:nvPr/>
        </p:nvSpPr>
        <p:spPr bwMode="auto">
          <a:xfrm>
            <a:off x="5169590" y="4154969"/>
            <a:ext cx="415925" cy="420688"/>
          </a:xfrm>
          <a:custGeom>
            <a:avLst/>
            <a:gdLst>
              <a:gd name="T0" fmla="*/ 0 w 25"/>
              <a:gd name="T1" fmla="*/ 12 h 25"/>
              <a:gd name="T2" fmla="*/ 12 w 25"/>
              <a:gd name="T3" fmla="*/ 0 h 25"/>
              <a:gd name="T4" fmla="*/ 25 w 25"/>
              <a:gd name="T5" fmla="*/ 12 h 25"/>
              <a:gd name="T6" fmla="*/ 12 w 25"/>
              <a:gd name="T7" fmla="*/ 25 h 25"/>
              <a:gd name="T8" fmla="*/ 0 w 25"/>
              <a:gd name="T9" fmla="*/ 12 h 25"/>
              <a:gd name="T10" fmla="*/ 1 w 25"/>
              <a:gd name="T11" fmla="*/ 12 h 25"/>
              <a:gd name="T12" fmla="*/ 12 w 25"/>
              <a:gd name="T13" fmla="*/ 24 h 25"/>
              <a:gd name="T14" fmla="*/ 23 w 25"/>
              <a:gd name="T15" fmla="*/ 12 h 25"/>
              <a:gd name="T16" fmla="*/ 12 w 25"/>
              <a:gd name="T17" fmla="*/ 1 h 25"/>
              <a:gd name="T18" fmla="*/ 1 w 25"/>
              <a:gd name="T19"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5">
                <a:moveTo>
                  <a:pt x="0" y="12"/>
                </a:moveTo>
                <a:cubicBezTo>
                  <a:pt x="0" y="5"/>
                  <a:pt x="5" y="0"/>
                  <a:pt x="12" y="0"/>
                </a:cubicBezTo>
                <a:cubicBezTo>
                  <a:pt x="19" y="0"/>
                  <a:pt x="25" y="5"/>
                  <a:pt x="25" y="12"/>
                </a:cubicBezTo>
                <a:cubicBezTo>
                  <a:pt x="25" y="19"/>
                  <a:pt x="19" y="25"/>
                  <a:pt x="12" y="25"/>
                </a:cubicBezTo>
                <a:cubicBezTo>
                  <a:pt x="5" y="25"/>
                  <a:pt x="0" y="19"/>
                  <a:pt x="0" y="12"/>
                </a:cubicBezTo>
                <a:close/>
                <a:moveTo>
                  <a:pt x="1" y="12"/>
                </a:moveTo>
                <a:cubicBezTo>
                  <a:pt x="1" y="19"/>
                  <a:pt x="6" y="24"/>
                  <a:pt x="12" y="24"/>
                </a:cubicBezTo>
                <a:cubicBezTo>
                  <a:pt x="18" y="24"/>
                  <a:pt x="23" y="19"/>
                  <a:pt x="23" y="12"/>
                </a:cubicBezTo>
                <a:cubicBezTo>
                  <a:pt x="23" y="6"/>
                  <a:pt x="18" y="1"/>
                  <a:pt x="12" y="1"/>
                </a:cubicBezTo>
                <a:cubicBezTo>
                  <a:pt x="6" y="1"/>
                  <a:pt x="1" y="6"/>
                  <a:pt x="1" y="12"/>
                </a:cubicBezTo>
                <a:close/>
              </a:path>
            </a:pathLst>
          </a:custGeom>
          <a:solidFill>
            <a:schemeClr val="bg1">
              <a:alpha val="60000"/>
            </a:schemeClr>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90" name="Freeform 17"/>
          <p:cNvSpPr/>
          <p:nvPr/>
        </p:nvSpPr>
        <p:spPr bwMode="auto">
          <a:xfrm>
            <a:off x="5236265" y="4272444"/>
            <a:ext cx="265113" cy="201613"/>
          </a:xfrm>
          <a:custGeom>
            <a:avLst/>
            <a:gdLst>
              <a:gd name="T0" fmla="*/ 8 w 16"/>
              <a:gd name="T1" fmla="*/ 12 h 12"/>
              <a:gd name="T2" fmla="*/ 8 w 16"/>
              <a:gd name="T3" fmla="*/ 11 h 12"/>
              <a:gd name="T4" fmla="*/ 7 w 16"/>
              <a:gd name="T5" fmla="*/ 11 h 12"/>
              <a:gd name="T6" fmla="*/ 6 w 16"/>
              <a:gd name="T7" fmla="*/ 11 h 12"/>
              <a:gd name="T8" fmla="*/ 5 w 16"/>
              <a:gd name="T9" fmla="*/ 10 h 12"/>
              <a:gd name="T10" fmla="*/ 4 w 16"/>
              <a:gd name="T11" fmla="*/ 9 h 12"/>
              <a:gd name="T12" fmla="*/ 3 w 16"/>
              <a:gd name="T13" fmla="*/ 9 h 12"/>
              <a:gd name="T14" fmla="*/ 2 w 16"/>
              <a:gd name="T15" fmla="*/ 8 h 12"/>
              <a:gd name="T16" fmla="*/ 1 w 16"/>
              <a:gd name="T17" fmla="*/ 4 h 12"/>
              <a:gd name="T18" fmla="*/ 4 w 16"/>
              <a:gd name="T19" fmla="*/ 0 h 12"/>
              <a:gd name="T20" fmla="*/ 5 w 16"/>
              <a:gd name="T21" fmla="*/ 0 h 12"/>
              <a:gd name="T22" fmla="*/ 8 w 16"/>
              <a:gd name="T23" fmla="*/ 1 h 12"/>
              <a:gd name="T24" fmla="*/ 12 w 16"/>
              <a:gd name="T25" fmla="*/ 0 h 12"/>
              <a:gd name="T26" fmla="*/ 13 w 16"/>
              <a:gd name="T27" fmla="*/ 0 h 12"/>
              <a:gd name="T28" fmla="*/ 16 w 16"/>
              <a:gd name="T29" fmla="*/ 4 h 12"/>
              <a:gd name="T30" fmla="*/ 14 w 16"/>
              <a:gd name="T31" fmla="*/ 8 h 12"/>
              <a:gd name="T32" fmla="*/ 13 w 16"/>
              <a:gd name="T33" fmla="*/ 9 h 12"/>
              <a:gd name="T34" fmla="*/ 12 w 16"/>
              <a:gd name="T35" fmla="*/ 10 h 12"/>
              <a:gd name="T36" fmla="*/ 11 w 16"/>
              <a:gd name="T37" fmla="*/ 10 h 12"/>
              <a:gd name="T38" fmla="*/ 10 w 16"/>
              <a:gd name="T39" fmla="*/ 11 h 12"/>
              <a:gd name="T40" fmla="*/ 9 w 16"/>
              <a:gd name="T41" fmla="*/ 11 h 12"/>
              <a:gd name="T42" fmla="*/ 8 w 16"/>
              <a:gd name="T43" fmla="*/ 11 h 12"/>
              <a:gd name="T44" fmla="*/ 8 w 16"/>
              <a:gd name="T45" fmla="*/ 12 h 12"/>
              <a:gd name="T46" fmla="*/ 8 w 16"/>
              <a:gd name="T4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 h="12">
                <a:moveTo>
                  <a:pt x="8" y="12"/>
                </a:moveTo>
                <a:cubicBezTo>
                  <a:pt x="8" y="12"/>
                  <a:pt x="8" y="11"/>
                  <a:pt x="8" y="11"/>
                </a:cubicBezTo>
                <a:cubicBezTo>
                  <a:pt x="8" y="11"/>
                  <a:pt x="8" y="11"/>
                  <a:pt x="7" y="11"/>
                </a:cubicBezTo>
                <a:cubicBezTo>
                  <a:pt x="7" y="11"/>
                  <a:pt x="7" y="11"/>
                  <a:pt x="6" y="11"/>
                </a:cubicBezTo>
                <a:cubicBezTo>
                  <a:pt x="6" y="11"/>
                  <a:pt x="5" y="10"/>
                  <a:pt x="5" y="10"/>
                </a:cubicBezTo>
                <a:cubicBezTo>
                  <a:pt x="5" y="10"/>
                  <a:pt x="4" y="10"/>
                  <a:pt x="4" y="9"/>
                </a:cubicBezTo>
                <a:cubicBezTo>
                  <a:pt x="4" y="9"/>
                  <a:pt x="3" y="9"/>
                  <a:pt x="3" y="9"/>
                </a:cubicBezTo>
                <a:cubicBezTo>
                  <a:pt x="3" y="8"/>
                  <a:pt x="2" y="8"/>
                  <a:pt x="2" y="8"/>
                </a:cubicBezTo>
                <a:cubicBezTo>
                  <a:pt x="1" y="7"/>
                  <a:pt x="0" y="5"/>
                  <a:pt x="1" y="4"/>
                </a:cubicBezTo>
                <a:cubicBezTo>
                  <a:pt x="1" y="2"/>
                  <a:pt x="2" y="0"/>
                  <a:pt x="4" y="0"/>
                </a:cubicBezTo>
                <a:cubicBezTo>
                  <a:pt x="4" y="0"/>
                  <a:pt x="5" y="0"/>
                  <a:pt x="5" y="0"/>
                </a:cubicBezTo>
                <a:cubicBezTo>
                  <a:pt x="7" y="0"/>
                  <a:pt x="8" y="1"/>
                  <a:pt x="8" y="1"/>
                </a:cubicBezTo>
                <a:cubicBezTo>
                  <a:pt x="9" y="1"/>
                  <a:pt x="10" y="0"/>
                  <a:pt x="12" y="0"/>
                </a:cubicBezTo>
                <a:cubicBezTo>
                  <a:pt x="12" y="0"/>
                  <a:pt x="12" y="0"/>
                  <a:pt x="13" y="0"/>
                </a:cubicBezTo>
                <a:cubicBezTo>
                  <a:pt x="14" y="1"/>
                  <a:pt x="15" y="2"/>
                  <a:pt x="16" y="4"/>
                </a:cubicBezTo>
                <a:cubicBezTo>
                  <a:pt x="16" y="6"/>
                  <a:pt x="15" y="7"/>
                  <a:pt x="14" y="8"/>
                </a:cubicBezTo>
                <a:cubicBezTo>
                  <a:pt x="14" y="8"/>
                  <a:pt x="14" y="9"/>
                  <a:pt x="13" y="9"/>
                </a:cubicBezTo>
                <a:cubicBezTo>
                  <a:pt x="13" y="9"/>
                  <a:pt x="13" y="9"/>
                  <a:pt x="12" y="10"/>
                </a:cubicBezTo>
                <a:cubicBezTo>
                  <a:pt x="12" y="10"/>
                  <a:pt x="12" y="10"/>
                  <a:pt x="11" y="10"/>
                </a:cubicBezTo>
                <a:cubicBezTo>
                  <a:pt x="11" y="10"/>
                  <a:pt x="11" y="11"/>
                  <a:pt x="10" y="11"/>
                </a:cubicBezTo>
                <a:cubicBezTo>
                  <a:pt x="10" y="11"/>
                  <a:pt x="9" y="11"/>
                  <a:pt x="9" y="11"/>
                </a:cubicBezTo>
                <a:cubicBezTo>
                  <a:pt x="9" y="11"/>
                  <a:pt x="8" y="11"/>
                  <a:pt x="8" y="11"/>
                </a:cubicBezTo>
                <a:cubicBezTo>
                  <a:pt x="8" y="11"/>
                  <a:pt x="8" y="12"/>
                  <a:pt x="8" y="12"/>
                </a:cubicBezTo>
                <a:cubicBezTo>
                  <a:pt x="8" y="12"/>
                  <a:pt x="8" y="12"/>
                  <a:pt x="8" y="12"/>
                </a:cubicBezTo>
                <a:close/>
              </a:path>
            </a:pathLst>
          </a:custGeom>
          <a:solidFill>
            <a:srgbClr val="FFC000">
              <a:alpha val="60000"/>
            </a:srgbClr>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91" name="Freeform 18"/>
          <p:cNvSpPr/>
          <p:nvPr/>
        </p:nvSpPr>
        <p:spPr bwMode="auto">
          <a:xfrm>
            <a:off x="6749152" y="3785082"/>
            <a:ext cx="284163" cy="655638"/>
          </a:xfrm>
          <a:custGeom>
            <a:avLst/>
            <a:gdLst>
              <a:gd name="T0" fmla="*/ 1 w 17"/>
              <a:gd name="T1" fmla="*/ 39 h 39"/>
              <a:gd name="T2" fmla="*/ 0 w 17"/>
              <a:gd name="T3" fmla="*/ 39 h 39"/>
              <a:gd name="T4" fmla="*/ 0 w 17"/>
              <a:gd name="T5" fmla="*/ 28 h 39"/>
              <a:gd name="T6" fmla="*/ 0 w 17"/>
              <a:gd name="T7" fmla="*/ 27 h 39"/>
              <a:gd name="T8" fmla="*/ 2 w 17"/>
              <a:gd name="T9" fmla="*/ 20 h 39"/>
              <a:gd name="T10" fmla="*/ 7 w 17"/>
              <a:gd name="T11" fmla="*/ 19 h 39"/>
              <a:gd name="T12" fmla="*/ 10 w 17"/>
              <a:gd name="T13" fmla="*/ 19 h 39"/>
              <a:gd name="T14" fmla="*/ 14 w 17"/>
              <a:gd name="T15" fmla="*/ 17 h 39"/>
              <a:gd name="T16" fmla="*/ 16 w 17"/>
              <a:gd name="T17" fmla="*/ 12 h 39"/>
              <a:gd name="T18" fmla="*/ 16 w 17"/>
              <a:gd name="T19" fmla="*/ 0 h 39"/>
              <a:gd name="T20" fmla="*/ 17 w 17"/>
              <a:gd name="T21" fmla="*/ 0 h 39"/>
              <a:gd name="T22" fmla="*/ 17 w 17"/>
              <a:gd name="T23" fmla="*/ 12 h 39"/>
              <a:gd name="T24" fmla="*/ 15 w 17"/>
              <a:gd name="T25" fmla="*/ 18 h 39"/>
              <a:gd name="T26" fmla="*/ 10 w 17"/>
              <a:gd name="T27" fmla="*/ 20 h 39"/>
              <a:gd name="T28" fmla="*/ 7 w 17"/>
              <a:gd name="T29" fmla="*/ 20 h 39"/>
              <a:gd name="T30" fmla="*/ 3 w 17"/>
              <a:gd name="T31" fmla="*/ 21 h 39"/>
              <a:gd name="T32" fmla="*/ 1 w 17"/>
              <a:gd name="T33" fmla="*/ 27 h 39"/>
              <a:gd name="T34" fmla="*/ 1 w 17"/>
              <a:gd name="T35" fmla="*/ 28 h 39"/>
              <a:gd name="T36" fmla="*/ 1 w 17"/>
              <a:gd name="T37"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 h="39">
                <a:moveTo>
                  <a:pt x="1" y="39"/>
                </a:moveTo>
                <a:cubicBezTo>
                  <a:pt x="0" y="39"/>
                  <a:pt x="0" y="39"/>
                  <a:pt x="0" y="39"/>
                </a:cubicBezTo>
                <a:cubicBezTo>
                  <a:pt x="0" y="28"/>
                  <a:pt x="0" y="28"/>
                  <a:pt x="0" y="28"/>
                </a:cubicBezTo>
                <a:cubicBezTo>
                  <a:pt x="0" y="27"/>
                  <a:pt x="0" y="27"/>
                  <a:pt x="0" y="27"/>
                </a:cubicBezTo>
                <a:cubicBezTo>
                  <a:pt x="0" y="24"/>
                  <a:pt x="0" y="21"/>
                  <a:pt x="2" y="20"/>
                </a:cubicBezTo>
                <a:cubicBezTo>
                  <a:pt x="4" y="18"/>
                  <a:pt x="7" y="19"/>
                  <a:pt x="7" y="19"/>
                </a:cubicBezTo>
                <a:cubicBezTo>
                  <a:pt x="10" y="19"/>
                  <a:pt x="10" y="19"/>
                  <a:pt x="10" y="19"/>
                </a:cubicBezTo>
                <a:cubicBezTo>
                  <a:pt x="11" y="19"/>
                  <a:pt x="13" y="19"/>
                  <a:pt x="14" y="17"/>
                </a:cubicBezTo>
                <a:cubicBezTo>
                  <a:pt x="16" y="16"/>
                  <a:pt x="16" y="14"/>
                  <a:pt x="16" y="12"/>
                </a:cubicBezTo>
                <a:cubicBezTo>
                  <a:pt x="16" y="0"/>
                  <a:pt x="16" y="0"/>
                  <a:pt x="16" y="0"/>
                </a:cubicBezTo>
                <a:cubicBezTo>
                  <a:pt x="17" y="0"/>
                  <a:pt x="17" y="0"/>
                  <a:pt x="17" y="0"/>
                </a:cubicBezTo>
                <a:cubicBezTo>
                  <a:pt x="17" y="12"/>
                  <a:pt x="17" y="12"/>
                  <a:pt x="17" y="12"/>
                </a:cubicBezTo>
                <a:cubicBezTo>
                  <a:pt x="17" y="14"/>
                  <a:pt x="17" y="17"/>
                  <a:pt x="15" y="18"/>
                </a:cubicBezTo>
                <a:cubicBezTo>
                  <a:pt x="13" y="20"/>
                  <a:pt x="11" y="20"/>
                  <a:pt x="10" y="20"/>
                </a:cubicBezTo>
                <a:cubicBezTo>
                  <a:pt x="7" y="20"/>
                  <a:pt x="7" y="20"/>
                  <a:pt x="7" y="20"/>
                </a:cubicBezTo>
                <a:cubicBezTo>
                  <a:pt x="7" y="20"/>
                  <a:pt x="4" y="19"/>
                  <a:pt x="3" y="21"/>
                </a:cubicBezTo>
                <a:cubicBezTo>
                  <a:pt x="1" y="22"/>
                  <a:pt x="1" y="24"/>
                  <a:pt x="1" y="27"/>
                </a:cubicBezTo>
                <a:cubicBezTo>
                  <a:pt x="1" y="27"/>
                  <a:pt x="1" y="27"/>
                  <a:pt x="1" y="28"/>
                </a:cubicBezTo>
                <a:lnTo>
                  <a:pt x="1" y="39"/>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92" name="Freeform 20"/>
          <p:cNvSpPr>
            <a:spLocks noEditPoints="1"/>
          </p:cNvSpPr>
          <p:nvPr/>
        </p:nvSpPr>
        <p:spPr bwMode="auto">
          <a:xfrm>
            <a:off x="6550715" y="4407382"/>
            <a:ext cx="415925" cy="403225"/>
          </a:xfrm>
          <a:custGeom>
            <a:avLst/>
            <a:gdLst>
              <a:gd name="T0" fmla="*/ 0 w 25"/>
              <a:gd name="T1" fmla="*/ 12 h 24"/>
              <a:gd name="T2" fmla="*/ 12 w 25"/>
              <a:gd name="T3" fmla="*/ 0 h 24"/>
              <a:gd name="T4" fmla="*/ 25 w 25"/>
              <a:gd name="T5" fmla="*/ 12 h 24"/>
              <a:gd name="T6" fmla="*/ 12 w 25"/>
              <a:gd name="T7" fmla="*/ 24 h 24"/>
              <a:gd name="T8" fmla="*/ 0 w 25"/>
              <a:gd name="T9" fmla="*/ 12 h 24"/>
              <a:gd name="T10" fmla="*/ 1 w 25"/>
              <a:gd name="T11" fmla="*/ 12 h 24"/>
              <a:gd name="T12" fmla="*/ 12 w 25"/>
              <a:gd name="T13" fmla="*/ 23 h 24"/>
              <a:gd name="T14" fmla="*/ 23 w 25"/>
              <a:gd name="T15" fmla="*/ 12 h 24"/>
              <a:gd name="T16" fmla="*/ 12 w 25"/>
              <a:gd name="T17" fmla="*/ 1 h 24"/>
              <a:gd name="T18" fmla="*/ 1 w 25"/>
              <a:gd name="T19"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4">
                <a:moveTo>
                  <a:pt x="0" y="12"/>
                </a:moveTo>
                <a:cubicBezTo>
                  <a:pt x="0" y="5"/>
                  <a:pt x="5" y="0"/>
                  <a:pt x="12" y="0"/>
                </a:cubicBezTo>
                <a:cubicBezTo>
                  <a:pt x="19" y="0"/>
                  <a:pt x="25" y="5"/>
                  <a:pt x="25" y="12"/>
                </a:cubicBezTo>
                <a:cubicBezTo>
                  <a:pt x="25" y="19"/>
                  <a:pt x="19" y="24"/>
                  <a:pt x="12" y="24"/>
                </a:cubicBezTo>
                <a:cubicBezTo>
                  <a:pt x="5" y="24"/>
                  <a:pt x="0" y="19"/>
                  <a:pt x="0" y="12"/>
                </a:cubicBezTo>
                <a:close/>
                <a:moveTo>
                  <a:pt x="1" y="12"/>
                </a:moveTo>
                <a:cubicBezTo>
                  <a:pt x="1" y="18"/>
                  <a:pt x="6" y="23"/>
                  <a:pt x="12" y="23"/>
                </a:cubicBezTo>
                <a:cubicBezTo>
                  <a:pt x="18" y="23"/>
                  <a:pt x="23" y="18"/>
                  <a:pt x="23" y="12"/>
                </a:cubicBezTo>
                <a:cubicBezTo>
                  <a:pt x="23" y="6"/>
                  <a:pt x="18" y="1"/>
                  <a:pt x="12" y="1"/>
                </a:cubicBezTo>
                <a:cubicBezTo>
                  <a:pt x="6" y="1"/>
                  <a:pt x="1" y="6"/>
                  <a:pt x="1" y="12"/>
                </a:cubicBezTo>
                <a:close/>
              </a:path>
            </a:pathLst>
          </a:custGeom>
          <a:solidFill>
            <a:schemeClr val="bg1">
              <a:alpha val="60000"/>
            </a:schemeClr>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93" name="Freeform 21"/>
          <p:cNvSpPr/>
          <p:nvPr/>
        </p:nvSpPr>
        <p:spPr bwMode="auto">
          <a:xfrm>
            <a:off x="6699940" y="4659794"/>
            <a:ext cx="100013" cy="84138"/>
          </a:xfrm>
          <a:custGeom>
            <a:avLst/>
            <a:gdLst>
              <a:gd name="T0" fmla="*/ 6 w 6"/>
              <a:gd name="T1" fmla="*/ 1 h 5"/>
              <a:gd name="T2" fmla="*/ 6 w 6"/>
              <a:gd name="T3" fmla="*/ 1 h 5"/>
              <a:gd name="T4" fmla="*/ 6 w 6"/>
              <a:gd name="T5" fmla="*/ 1 h 5"/>
              <a:gd name="T6" fmla="*/ 6 w 6"/>
              <a:gd name="T7" fmla="*/ 1 h 5"/>
              <a:gd name="T8" fmla="*/ 6 w 6"/>
              <a:gd name="T9" fmla="*/ 0 h 5"/>
              <a:gd name="T10" fmla="*/ 1 w 6"/>
              <a:gd name="T11" fmla="*/ 0 h 5"/>
              <a:gd name="T12" fmla="*/ 0 w 6"/>
              <a:gd name="T13" fmla="*/ 1 h 5"/>
              <a:gd name="T14" fmla="*/ 0 w 6"/>
              <a:gd name="T15" fmla="*/ 1 h 5"/>
              <a:gd name="T16" fmla="*/ 0 w 6"/>
              <a:gd name="T17" fmla="*/ 1 h 5"/>
              <a:gd name="T18" fmla="*/ 0 w 6"/>
              <a:gd name="T19" fmla="*/ 1 h 5"/>
              <a:gd name="T20" fmla="*/ 0 w 6"/>
              <a:gd name="T21" fmla="*/ 2 h 5"/>
              <a:gd name="T22" fmla="*/ 1 w 6"/>
              <a:gd name="T23" fmla="*/ 2 h 5"/>
              <a:gd name="T24" fmla="*/ 0 w 6"/>
              <a:gd name="T25" fmla="*/ 2 h 5"/>
              <a:gd name="T26" fmla="*/ 1 w 6"/>
              <a:gd name="T27" fmla="*/ 3 h 5"/>
              <a:gd name="T28" fmla="*/ 1 w 6"/>
              <a:gd name="T29" fmla="*/ 3 h 5"/>
              <a:gd name="T30" fmla="*/ 0 w 6"/>
              <a:gd name="T31" fmla="*/ 3 h 5"/>
              <a:gd name="T32" fmla="*/ 1 w 6"/>
              <a:gd name="T33" fmla="*/ 4 h 5"/>
              <a:gd name="T34" fmla="*/ 2 w 6"/>
              <a:gd name="T35" fmla="*/ 4 h 5"/>
              <a:gd name="T36" fmla="*/ 3 w 6"/>
              <a:gd name="T37" fmla="*/ 5 h 5"/>
              <a:gd name="T38" fmla="*/ 4 w 6"/>
              <a:gd name="T39" fmla="*/ 4 h 5"/>
              <a:gd name="T40" fmla="*/ 5 w 6"/>
              <a:gd name="T41" fmla="*/ 4 h 5"/>
              <a:gd name="T42" fmla="*/ 6 w 6"/>
              <a:gd name="T43" fmla="*/ 3 h 5"/>
              <a:gd name="T44" fmla="*/ 6 w 6"/>
              <a:gd name="T45" fmla="*/ 3 h 5"/>
              <a:gd name="T46" fmla="*/ 6 w 6"/>
              <a:gd name="T47" fmla="*/ 3 h 5"/>
              <a:gd name="T48" fmla="*/ 6 w 6"/>
              <a:gd name="T49" fmla="*/ 2 h 5"/>
              <a:gd name="T50" fmla="*/ 6 w 6"/>
              <a:gd name="T51" fmla="*/ 2 h 5"/>
              <a:gd name="T52" fmla="*/ 6 w 6"/>
              <a:gd name="T53" fmla="*/ 2 h 5"/>
              <a:gd name="T54" fmla="*/ 6 w 6"/>
              <a:gd name="T55"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 h="5">
                <a:moveTo>
                  <a:pt x="6" y="1"/>
                </a:moveTo>
                <a:cubicBezTo>
                  <a:pt x="6" y="1"/>
                  <a:pt x="6" y="1"/>
                  <a:pt x="6" y="1"/>
                </a:cubicBezTo>
                <a:cubicBezTo>
                  <a:pt x="6" y="1"/>
                  <a:pt x="6" y="1"/>
                  <a:pt x="6" y="1"/>
                </a:cubicBezTo>
                <a:cubicBezTo>
                  <a:pt x="6" y="1"/>
                  <a:pt x="6" y="1"/>
                  <a:pt x="6" y="1"/>
                </a:cubicBezTo>
                <a:cubicBezTo>
                  <a:pt x="6" y="0"/>
                  <a:pt x="6" y="0"/>
                  <a:pt x="6" y="0"/>
                </a:cubicBezTo>
                <a:cubicBezTo>
                  <a:pt x="3" y="1"/>
                  <a:pt x="1" y="0"/>
                  <a:pt x="1" y="0"/>
                </a:cubicBezTo>
                <a:cubicBezTo>
                  <a:pt x="0" y="0"/>
                  <a:pt x="0" y="0"/>
                  <a:pt x="0" y="1"/>
                </a:cubicBezTo>
                <a:cubicBezTo>
                  <a:pt x="0" y="1"/>
                  <a:pt x="0" y="1"/>
                  <a:pt x="0" y="1"/>
                </a:cubicBezTo>
                <a:cubicBezTo>
                  <a:pt x="0" y="1"/>
                  <a:pt x="0" y="1"/>
                  <a:pt x="0" y="1"/>
                </a:cubicBezTo>
                <a:cubicBezTo>
                  <a:pt x="0" y="1"/>
                  <a:pt x="0" y="1"/>
                  <a:pt x="0" y="1"/>
                </a:cubicBezTo>
                <a:cubicBezTo>
                  <a:pt x="0" y="2"/>
                  <a:pt x="0" y="2"/>
                  <a:pt x="0" y="2"/>
                </a:cubicBezTo>
                <a:cubicBezTo>
                  <a:pt x="0" y="2"/>
                  <a:pt x="0" y="2"/>
                  <a:pt x="1" y="2"/>
                </a:cubicBezTo>
                <a:cubicBezTo>
                  <a:pt x="0" y="2"/>
                  <a:pt x="0" y="2"/>
                  <a:pt x="0" y="2"/>
                </a:cubicBezTo>
                <a:cubicBezTo>
                  <a:pt x="0" y="2"/>
                  <a:pt x="0" y="3"/>
                  <a:pt x="1" y="3"/>
                </a:cubicBezTo>
                <a:cubicBezTo>
                  <a:pt x="1" y="3"/>
                  <a:pt x="1" y="3"/>
                  <a:pt x="1" y="3"/>
                </a:cubicBezTo>
                <a:cubicBezTo>
                  <a:pt x="1" y="3"/>
                  <a:pt x="1" y="3"/>
                  <a:pt x="0" y="3"/>
                </a:cubicBezTo>
                <a:cubicBezTo>
                  <a:pt x="0" y="3"/>
                  <a:pt x="1" y="4"/>
                  <a:pt x="1" y="4"/>
                </a:cubicBezTo>
                <a:cubicBezTo>
                  <a:pt x="1" y="4"/>
                  <a:pt x="1" y="4"/>
                  <a:pt x="2" y="4"/>
                </a:cubicBezTo>
                <a:cubicBezTo>
                  <a:pt x="2" y="4"/>
                  <a:pt x="3" y="5"/>
                  <a:pt x="3" y="5"/>
                </a:cubicBezTo>
                <a:cubicBezTo>
                  <a:pt x="4" y="5"/>
                  <a:pt x="4" y="4"/>
                  <a:pt x="4" y="4"/>
                </a:cubicBezTo>
                <a:cubicBezTo>
                  <a:pt x="5" y="4"/>
                  <a:pt x="5" y="4"/>
                  <a:pt x="5" y="4"/>
                </a:cubicBezTo>
                <a:cubicBezTo>
                  <a:pt x="6" y="4"/>
                  <a:pt x="6" y="3"/>
                  <a:pt x="6" y="3"/>
                </a:cubicBezTo>
                <a:cubicBezTo>
                  <a:pt x="6" y="3"/>
                  <a:pt x="6" y="3"/>
                  <a:pt x="6" y="3"/>
                </a:cubicBezTo>
                <a:cubicBezTo>
                  <a:pt x="6" y="3"/>
                  <a:pt x="6" y="3"/>
                  <a:pt x="6" y="3"/>
                </a:cubicBezTo>
                <a:cubicBezTo>
                  <a:pt x="6" y="3"/>
                  <a:pt x="6" y="3"/>
                  <a:pt x="6" y="2"/>
                </a:cubicBezTo>
                <a:cubicBezTo>
                  <a:pt x="6" y="2"/>
                  <a:pt x="6" y="2"/>
                  <a:pt x="6" y="2"/>
                </a:cubicBezTo>
                <a:cubicBezTo>
                  <a:pt x="6" y="2"/>
                  <a:pt x="6" y="2"/>
                  <a:pt x="6" y="2"/>
                </a:cubicBezTo>
                <a:cubicBezTo>
                  <a:pt x="6" y="2"/>
                  <a:pt x="6" y="2"/>
                  <a:pt x="6" y="1"/>
                </a:cubicBezTo>
                <a:close/>
              </a:path>
            </a:pathLst>
          </a:custGeom>
          <a:solidFill>
            <a:schemeClr val="bg1">
              <a:alpha val="60000"/>
            </a:schemeClr>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94" name="Freeform 22"/>
          <p:cNvSpPr/>
          <p:nvPr/>
        </p:nvSpPr>
        <p:spPr bwMode="auto">
          <a:xfrm>
            <a:off x="6666602" y="4474057"/>
            <a:ext cx="166688" cy="185738"/>
          </a:xfrm>
          <a:custGeom>
            <a:avLst/>
            <a:gdLst>
              <a:gd name="T0" fmla="*/ 5 w 10"/>
              <a:gd name="T1" fmla="*/ 0 h 11"/>
              <a:gd name="T2" fmla="*/ 0 w 10"/>
              <a:gd name="T3" fmla="*/ 5 h 11"/>
              <a:gd name="T4" fmla="*/ 2 w 10"/>
              <a:gd name="T5" fmla="*/ 9 h 11"/>
              <a:gd name="T6" fmla="*/ 2 w 10"/>
              <a:gd name="T7" fmla="*/ 10 h 11"/>
              <a:gd name="T8" fmla="*/ 2 w 10"/>
              <a:gd name="T9" fmla="*/ 11 h 11"/>
              <a:gd name="T10" fmla="*/ 4 w 10"/>
              <a:gd name="T11" fmla="*/ 11 h 11"/>
              <a:gd name="T12" fmla="*/ 4 w 10"/>
              <a:gd name="T13" fmla="*/ 11 h 11"/>
              <a:gd name="T14" fmla="*/ 4 w 10"/>
              <a:gd name="T15" fmla="*/ 11 h 11"/>
              <a:gd name="T16" fmla="*/ 4 w 10"/>
              <a:gd name="T17" fmla="*/ 10 h 11"/>
              <a:gd name="T18" fmla="*/ 4 w 10"/>
              <a:gd name="T19" fmla="*/ 10 h 11"/>
              <a:gd name="T20" fmla="*/ 4 w 10"/>
              <a:gd name="T21" fmla="*/ 9 h 11"/>
              <a:gd name="T22" fmla="*/ 3 w 10"/>
              <a:gd name="T23" fmla="*/ 8 h 11"/>
              <a:gd name="T24" fmla="*/ 4 w 10"/>
              <a:gd name="T25" fmla="*/ 7 h 11"/>
              <a:gd name="T26" fmla="*/ 5 w 10"/>
              <a:gd name="T27" fmla="*/ 7 h 11"/>
              <a:gd name="T28" fmla="*/ 5 w 10"/>
              <a:gd name="T29" fmla="*/ 7 h 11"/>
              <a:gd name="T30" fmla="*/ 6 w 10"/>
              <a:gd name="T31" fmla="*/ 7 h 11"/>
              <a:gd name="T32" fmla="*/ 6 w 10"/>
              <a:gd name="T33" fmla="*/ 7 h 11"/>
              <a:gd name="T34" fmla="*/ 6 w 10"/>
              <a:gd name="T35" fmla="*/ 7 h 11"/>
              <a:gd name="T36" fmla="*/ 7 w 10"/>
              <a:gd name="T37" fmla="*/ 7 h 11"/>
              <a:gd name="T38" fmla="*/ 7 w 10"/>
              <a:gd name="T39" fmla="*/ 7 h 11"/>
              <a:gd name="T40" fmla="*/ 7 w 10"/>
              <a:gd name="T41" fmla="*/ 9 h 11"/>
              <a:gd name="T42" fmla="*/ 7 w 10"/>
              <a:gd name="T43" fmla="*/ 10 h 11"/>
              <a:gd name="T44" fmla="*/ 7 w 10"/>
              <a:gd name="T45" fmla="*/ 10 h 11"/>
              <a:gd name="T46" fmla="*/ 6 w 10"/>
              <a:gd name="T47" fmla="*/ 11 h 11"/>
              <a:gd name="T48" fmla="*/ 6 w 10"/>
              <a:gd name="T49" fmla="*/ 11 h 11"/>
              <a:gd name="T50" fmla="*/ 8 w 10"/>
              <a:gd name="T51" fmla="*/ 11 h 11"/>
              <a:gd name="T52" fmla="*/ 9 w 10"/>
              <a:gd name="T53" fmla="*/ 8 h 11"/>
              <a:gd name="T54" fmla="*/ 10 w 10"/>
              <a:gd name="T55" fmla="*/ 6 h 11"/>
              <a:gd name="T56" fmla="*/ 10 w 10"/>
              <a:gd name="T57" fmla="*/ 5 h 11"/>
              <a:gd name="T58" fmla="*/ 5 w 10"/>
              <a:gd name="T5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 h="11">
                <a:moveTo>
                  <a:pt x="5" y="0"/>
                </a:moveTo>
                <a:cubicBezTo>
                  <a:pt x="5" y="0"/>
                  <a:pt x="1" y="0"/>
                  <a:pt x="0" y="5"/>
                </a:cubicBezTo>
                <a:cubicBezTo>
                  <a:pt x="0" y="5"/>
                  <a:pt x="0" y="7"/>
                  <a:pt x="2" y="9"/>
                </a:cubicBezTo>
                <a:cubicBezTo>
                  <a:pt x="2" y="9"/>
                  <a:pt x="2" y="10"/>
                  <a:pt x="2" y="10"/>
                </a:cubicBezTo>
                <a:cubicBezTo>
                  <a:pt x="2" y="10"/>
                  <a:pt x="2" y="10"/>
                  <a:pt x="2" y="11"/>
                </a:cubicBezTo>
                <a:cubicBezTo>
                  <a:pt x="3" y="11"/>
                  <a:pt x="3" y="11"/>
                  <a:pt x="4" y="11"/>
                </a:cubicBezTo>
                <a:cubicBezTo>
                  <a:pt x="4" y="11"/>
                  <a:pt x="4" y="11"/>
                  <a:pt x="4" y="11"/>
                </a:cubicBezTo>
                <a:cubicBezTo>
                  <a:pt x="4" y="11"/>
                  <a:pt x="4" y="11"/>
                  <a:pt x="4" y="11"/>
                </a:cubicBezTo>
                <a:cubicBezTo>
                  <a:pt x="4" y="11"/>
                  <a:pt x="4" y="10"/>
                  <a:pt x="4" y="10"/>
                </a:cubicBezTo>
                <a:cubicBezTo>
                  <a:pt x="4" y="10"/>
                  <a:pt x="4" y="10"/>
                  <a:pt x="4" y="10"/>
                </a:cubicBezTo>
                <a:cubicBezTo>
                  <a:pt x="4" y="10"/>
                  <a:pt x="4" y="9"/>
                  <a:pt x="4" y="9"/>
                </a:cubicBezTo>
                <a:cubicBezTo>
                  <a:pt x="3" y="9"/>
                  <a:pt x="3" y="9"/>
                  <a:pt x="3" y="8"/>
                </a:cubicBezTo>
                <a:cubicBezTo>
                  <a:pt x="3" y="8"/>
                  <a:pt x="3" y="7"/>
                  <a:pt x="4" y="7"/>
                </a:cubicBezTo>
                <a:cubicBezTo>
                  <a:pt x="4" y="7"/>
                  <a:pt x="4" y="7"/>
                  <a:pt x="5" y="7"/>
                </a:cubicBezTo>
                <a:cubicBezTo>
                  <a:pt x="5" y="7"/>
                  <a:pt x="5" y="7"/>
                  <a:pt x="5" y="7"/>
                </a:cubicBezTo>
                <a:cubicBezTo>
                  <a:pt x="5" y="7"/>
                  <a:pt x="6" y="7"/>
                  <a:pt x="6" y="7"/>
                </a:cubicBezTo>
                <a:cubicBezTo>
                  <a:pt x="6" y="7"/>
                  <a:pt x="6" y="7"/>
                  <a:pt x="6" y="7"/>
                </a:cubicBezTo>
                <a:cubicBezTo>
                  <a:pt x="6" y="7"/>
                  <a:pt x="6" y="7"/>
                  <a:pt x="6" y="7"/>
                </a:cubicBezTo>
                <a:cubicBezTo>
                  <a:pt x="6" y="7"/>
                  <a:pt x="6" y="7"/>
                  <a:pt x="7" y="7"/>
                </a:cubicBezTo>
                <a:cubicBezTo>
                  <a:pt x="7" y="7"/>
                  <a:pt x="7" y="7"/>
                  <a:pt x="7" y="7"/>
                </a:cubicBezTo>
                <a:cubicBezTo>
                  <a:pt x="7" y="8"/>
                  <a:pt x="7" y="9"/>
                  <a:pt x="7" y="9"/>
                </a:cubicBezTo>
                <a:cubicBezTo>
                  <a:pt x="7" y="9"/>
                  <a:pt x="7" y="9"/>
                  <a:pt x="7" y="10"/>
                </a:cubicBezTo>
                <a:cubicBezTo>
                  <a:pt x="7" y="10"/>
                  <a:pt x="7" y="10"/>
                  <a:pt x="7" y="10"/>
                </a:cubicBezTo>
                <a:cubicBezTo>
                  <a:pt x="6" y="10"/>
                  <a:pt x="6" y="10"/>
                  <a:pt x="6" y="11"/>
                </a:cubicBezTo>
                <a:cubicBezTo>
                  <a:pt x="6" y="11"/>
                  <a:pt x="6" y="11"/>
                  <a:pt x="6" y="11"/>
                </a:cubicBezTo>
                <a:cubicBezTo>
                  <a:pt x="7" y="11"/>
                  <a:pt x="7" y="11"/>
                  <a:pt x="8" y="11"/>
                </a:cubicBezTo>
                <a:cubicBezTo>
                  <a:pt x="8" y="9"/>
                  <a:pt x="9" y="9"/>
                  <a:pt x="9" y="8"/>
                </a:cubicBezTo>
                <a:cubicBezTo>
                  <a:pt x="10" y="7"/>
                  <a:pt x="10" y="7"/>
                  <a:pt x="10" y="6"/>
                </a:cubicBezTo>
                <a:cubicBezTo>
                  <a:pt x="10" y="6"/>
                  <a:pt x="10" y="5"/>
                  <a:pt x="10" y="5"/>
                </a:cubicBezTo>
                <a:cubicBezTo>
                  <a:pt x="9" y="0"/>
                  <a:pt x="5" y="0"/>
                  <a:pt x="5" y="0"/>
                </a:cubicBezTo>
                <a:close/>
              </a:path>
            </a:pathLst>
          </a:custGeom>
          <a:solidFill>
            <a:schemeClr val="bg1">
              <a:alpha val="60000"/>
            </a:schemeClr>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95" name="Freeform 23"/>
          <p:cNvSpPr/>
          <p:nvPr/>
        </p:nvSpPr>
        <p:spPr bwMode="auto">
          <a:xfrm>
            <a:off x="6717402" y="4593119"/>
            <a:ext cx="65088" cy="66675"/>
          </a:xfrm>
          <a:custGeom>
            <a:avLst/>
            <a:gdLst>
              <a:gd name="T0" fmla="*/ 3 w 4"/>
              <a:gd name="T1" fmla="*/ 4 h 4"/>
              <a:gd name="T2" fmla="*/ 3 w 4"/>
              <a:gd name="T3" fmla="*/ 4 h 4"/>
              <a:gd name="T4" fmla="*/ 3 w 4"/>
              <a:gd name="T5" fmla="*/ 3 h 4"/>
              <a:gd name="T6" fmla="*/ 4 w 4"/>
              <a:gd name="T7" fmla="*/ 2 h 4"/>
              <a:gd name="T8" fmla="*/ 4 w 4"/>
              <a:gd name="T9" fmla="*/ 2 h 4"/>
              <a:gd name="T10" fmla="*/ 4 w 4"/>
              <a:gd name="T11" fmla="*/ 1 h 4"/>
              <a:gd name="T12" fmla="*/ 4 w 4"/>
              <a:gd name="T13" fmla="*/ 0 h 4"/>
              <a:gd name="T14" fmla="*/ 3 w 4"/>
              <a:gd name="T15" fmla="*/ 0 h 4"/>
              <a:gd name="T16" fmla="*/ 3 w 4"/>
              <a:gd name="T17" fmla="*/ 0 h 4"/>
              <a:gd name="T18" fmla="*/ 3 w 4"/>
              <a:gd name="T19" fmla="*/ 1 h 4"/>
              <a:gd name="T20" fmla="*/ 3 w 4"/>
              <a:gd name="T21" fmla="*/ 2 h 4"/>
              <a:gd name="T22" fmla="*/ 3 w 4"/>
              <a:gd name="T23" fmla="*/ 1 h 4"/>
              <a:gd name="T24" fmla="*/ 3 w 4"/>
              <a:gd name="T25" fmla="*/ 0 h 4"/>
              <a:gd name="T26" fmla="*/ 2 w 4"/>
              <a:gd name="T27" fmla="*/ 0 h 4"/>
              <a:gd name="T28" fmla="*/ 2 w 4"/>
              <a:gd name="T29" fmla="*/ 0 h 4"/>
              <a:gd name="T30" fmla="*/ 2 w 4"/>
              <a:gd name="T31" fmla="*/ 0 h 4"/>
              <a:gd name="T32" fmla="*/ 2 w 4"/>
              <a:gd name="T33" fmla="*/ 1 h 4"/>
              <a:gd name="T34" fmla="*/ 2 w 4"/>
              <a:gd name="T35" fmla="*/ 1 h 4"/>
              <a:gd name="T36" fmla="*/ 2 w 4"/>
              <a:gd name="T37" fmla="*/ 1 h 4"/>
              <a:gd name="T38" fmla="*/ 1 w 4"/>
              <a:gd name="T39" fmla="*/ 2 h 4"/>
              <a:gd name="T40" fmla="*/ 1 w 4"/>
              <a:gd name="T41" fmla="*/ 1 h 4"/>
              <a:gd name="T42" fmla="*/ 1 w 4"/>
              <a:gd name="T43" fmla="*/ 0 h 4"/>
              <a:gd name="T44" fmla="*/ 1 w 4"/>
              <a:gd name="T45" fmla="*/ 0 h 4"/>
              <a:gd name="T46" fmla="*/ 1 w 4"/>
              <a:gd name="T47" fmla="*/ 0 h 4"/>
              <a:gd name="T48" fmla="*/ 0 w 4"/>
              <a:gd name="T49" fmla="*/ 1 h 4"/>
              <a:gd name="T50" fmla="*/ 1 w 4"/>
              <a:gd name="T51" fmla="*/ 2 h 4"/>
              <a:gd name="T52" fmla="*/ 1 w 4"/>
              <a:gd name="T53" fmla="*/ 2 h 4"/>
              <a:gd name="T54" fmla="*/ 1 w 4"/>
              <a:gd name="T55" fmla="*/ 3 h 4"/>
              <a:gd name="T56" fmla="*/ 1 w 4"/>
              <a:gd name="T57" fmla="*/ 4 h 4"/>
              <a:gd name="T58" fmla="*/ 1 w 4"/>
              <a:gd name="T59" fmla="*/ 4 h 4"/>
              <a:gd name="T60" fmla="*/ 1 w 4"/>
              <a:gd name="T61" fmla="*/ 4 h 4"/>
              <a:gd name="T62" fmla="*/ 3 w 4"/>
              <a:gd name="T63"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 h="4">
                <a:moveTo>
                  <a:pt x="3" y="4"/>
                </a:moveTo>
                <a:cubicBezTo>
                  <a:pt x="3" y="4"/>
                  <a:pt x="3" y="4"/>
                  <a:pt x="3" y="4"/>
                </a:cubicBezTo>
                <a:cubicBezTo>
                  <a:pt x="3" y="3"/>
                  <a:pt x="3" y="3"/>
                  <a:pt x="3" y="3"/>
                </a:cubicBezTo>
                <a:cubicBezTo>
                  <a:pt x="4" y="3"/>
                  <a:pt x="4" y="3"/>
                  <a:pt x="4" y="2"/>
                </a:cubicBezTo>
                <a:cubicBezTo>
                  <a:pt x="4" y="2"/>
                  <a:pt x="4" y="2"/>
                  <a:pt x="4" y="2"/>
                </a:cubicBezTo>
                <a:cubicBezTo>
                  <a:pt x="4" y="2"/>
                  <a:pt x="4" y="1"/>
                  <a:pt x="4" y="1"/>
                </a:cubicBezTo>
                <a:cubicBezTo>
                  <a:pt x="4" y="0"/>
                  <a:pt x="4" y="0"/>
                  <a:pt x="4" y="0"/>
                </a:cubicBezTo>
                <a:cubicBezTo>
                  <a:pt x="3" y="0"/>
                  <a:pt x="3" y="0"/>
                  <a:pt x="3" y="0"/>
                </a:cubicBezTo>
                <a:cubicBezTo>
                  <a:pt x="3" y="0"/>
                  <a:pt x="3" y="0"/>
                  <a:pt x="3" y="0"/>
                </a:cubicBezTo>
                <a:cubicBezTo>
                  <a:pt x="3" y="1"/>
                  <a:pt x="3" y="1"/>
                  <a:pt x="3" y="1"/>
                </a:cubicBezTo>
                <a:cubicBezTo>
                  <a:pt x="3" y="2"/>
                  <a:pt x="3" y="2"/>
                  <a:pt x="3" y="2"/>
                </a:cubicBezTo>
                <a:cubicBezTo>
                  <a:pt x="3" y="1"/>
                  <a:pt x="3" y="1"/>
                  <a:pt x="3" y="1"/>
                </a:cubicBezTo>
                <a:cubicBezTo>
                  <a:pt x="2" y="1"/>
                  <a:pt x="3" y="0"/>
                  <a:pt x="3" y="0"/>
                </a:cubicBezTo>
                <a:cubicBezTo>
                  <a:pt x="2" y="0"/>
                  <a:pt x="2" y="0"/>
                  <a:pt x="2" y="0"/>
                </a:cubicBezTo>
                <a:cubicBezTo>
                  <a:pt x="2" y="0"/>
                  <a:pt x="2" y="0"/>
                  <a:pt x="2" y="0"/>
                </a:cubicBezTo>
                <a:cubicBezTo>
                  <a:pt x="2" y="0"/>
                  <a:pt x="2" y="0"/>
                  <a:pt x="2" y="0"/>
                </a:cubicBezTo>
                <a:cubicBezTo>
                  <a:pt x="2" y="0"/>
                  <a:pt x="2" y="0"/>
                  <a:pt x="2" y="1"/>
                </a:cubicBezTo>
                <a:cubicBezTo>
                  <a:pt x="2" y="1"/>
                  <a:pt x="2" y="1"/>
                  <a:pt x="2" y="1"/>
                </a:cubicBezTo>
                <a:cubicBezTo>
                  <a:pt x="2" y="1"/>
                  <a:pt x="2" y="1"/>
                  <a:pt x="2" y="1"/>
                </a:cubicBezTo>
                <a:cubicBezTo>
                  <a:pt x="2" y="1"/>
                  <a:pt x="2" y="2"/>
                  <a:pt x="1" y="2"/>
                </a:cubicBezTo>
                <a:cubicBezTo>
                  <a:pt x="1" y="2"/>
                  <a:pt x="1" y="1"/>
                  <a:pt x="1" y="1"/>
                </a:cubicBezTo>
                <a:cubicBezTo>
                  <a:pt x="1" y="1"/>
                  <a:pt x="1" y="1"/>
                  <a:pt x="1" y="0"/>
                </a:cubicBezTo>
                <a:cubicBezTo>
                  <a:pt x="1" y="0"/>
                  <a:pt x="1" y="0"/>
                  <a:pt x="1" y="0"/>
                </a:cubicBezTo>
                <a:cubicBezTo>
                  <a:pt x="1" y="0"/>
                  <a:pt x="1" y="0"/>
                  <a:pt x="1" y="0"/>
                </a:cubicBezTo>
                <a:cubicBezTo>
                  <a:pt x="0" y="0"/>
                  <a:pt x="0" y="1"/>
                  <a:pt x="0" y="1"/>
                </a:cubicBezTo>
                <a:cubicBezTo>
                  <a:pt x="0" y="2"/>
                  <a:pt x="1" y="2"/>
                  <a:pt x="1" y="2"/>
                </a:cubicBezTo>
                <a:cubicBezTo>
                  <a:pt x="1" y="2"/>
                  <a:pt x="1" y="2"/>
                  <a:pt x="1" y="2"/>
                </a:cubicBezTo>
                <a:cubicBezTo>
                  <a:pt x="1" y="3"/>
                  <a:pt x="1" y="3"/>
                  <a:pt x="1" y="3"/>
                </a:cubicBezTo>
                <a:cubicBezTo>
                  <a:pt x="1" y="3"/>
                  <a:pt x="1" y="3"/>
                  <a:pt x="1" y="4"/>
                </a:cubicBezTo>
                <a:cubicBezTo>
                  <a:pt x="1" y="4"/>
                  <a:pt x="1" y="4"/>
                  <a:pt x="1" y="4"/>
                </a:cubicBezTo>
                <a:cubicBezTo>
                  <a:pt x="1" y="4"/>
                  <a:pt x="1" y="4"/>
                  <a:pt x="1" y="4"/>
                </a:cubicBezTo>
                <a:cubicBezTo>
                  <a:pt x="2" y="4"/>
                  <a:pt x="2" y="4"/>
                  <a:pt x="3" y="4"/>
                </a:cubicBezTo>
                <a:close/>
              </a:path>
            </a:pathLst>
          </a:custGeom>
          <a:solidFill>
            <a:schemeClr val="bg1">
              <a:alpha val="60000"/>
            </a:schemeClr>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96" name="Freeform 24"/>
          <p:cNvSpPr/>
          <p:nvPr/>
        </p:nvSpPr>
        <p:spPr bwMode="auto">
          <a:xfrm>
            <a:off x="6733277" y="4593119"/>
            <a:ext cx="15875" cy="15875"/>
          </a:xfrm>
          <a:custGeom>
            <a:avLst/>
            <a:gdLst>
              <a:gd name="T0" fmla="*/ 0 w 1"/>
              <a:gd name="T1" fmla="*/ 1 h 1"/>
              <a:gd name="T2" fmla="*/ 1 w 1"/>
              <a:gd name="T3" fmla="*/ 1 h 1"/>
              <a:gd name="T4" fmla="*/ 1 w 1"/>
              <a:gd name="T5" fmla="*/ 1 h 1"/>
              <a:gd name="T6" fmla="*/ 1 w 1"/>
              <a:gd name="T7" fmla="*/ 1 h 1"/>
              <a:gd name="T8" fmla="*/ 1 w 1"/>
              <a:gd name="T9" fmla="*/ 1 h 1"/>
              <a:gd name="T10" fmla="*/ 1 w 1"/>
              <a:gd name="T11" fmla="*/ 0 h 1"/>
              <a:gd name="T12" fmla="*/ 1 w 1"/>
              <a:gd name="T13" fmla="*/ 0 h 1"/>
              <a:gd name="T14" fmla="*/ 0 w 1"/>
              <a:gd name="T15" fmla="*/ 0 h 1"/>
              <a:gd name="T16" fmla="*/ 0 w 1"/>
              <a:gd name="T1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1">
                <a:moveTo>
                  <a:pt x="0" y="1"/>
                </a:moveTo>
                <a:cubicBezTo>
                  <a:pt x="0" y="1"/>
                  <a:pt x="0" y="1"/>
                  <a:pt x="1" y="1"/>
                </a:cubicBezTo>
                <a:cubicBezTo>
                  <a:pt x="1" y="1"/>
                  <a:pt x="1" y="1"/>
                  <a:pt x="1" y="1"/>
                </a:cubicBezTo>
                <a:cubicBezTo>
                  <a:pt x="1" y="1"/>
                  <a:pt x="1" y="1"/>
                  <a:pt x="1" y="1"/>
                </a:cubicBezTo>
                <a:cubicBezTo>
                  <a:pt x="1" y="1"/>
                  <a:pt x="1" y="1"/>
                  <a:pt x="1" y="1"/>
                </a:cubicBezTo>
                <a:cubicBezTo>
                  <a:pt x="1" y="0"/>
                  <a:pt x="1" y="0"/>
                  <a:pt x="1" y="0"/>
                </a:cubicBezTo>
                <a:cubicBezTo>
                  <a:pt x="1" y="0"/>
                  <a:pt x="1" y="0"/>
                  <a:pt x="1" y="0"/>
                </a:cubicBezTo>
                <a:cubicBezTo>
                  <a:pt x="0" y="0"/>
                  <a:pt x="0" y="0"/>
                  <a:pt x="0" y="0"/>
                </a:cubicBezTo>
                <a:cubicBezTo>
                  <a:pt x="0" y="1"/>
                  <a:pt x="0" y="1"/>
                  <a:pt x="0" y="1"/>
                </a:cubicBezTo>
                <a:close/>
              </a:path>
            </a:pathLst>
          </a:custGeom>
          <a:solidFill>
            <a:schemeClr val="bg1">
              <a:alpha val="60000"/>
            </a:schemeClr>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97" name="Freeform 25"/>
          <p:cNvSpPr/>
          <p:nvPr/>
        </p:nvSpPr>
        <p:spPr bwMode="auto">
          <a:xfrm>
            <a:off x="6766615" y="4593119"/>
            <a:ext cx="0" cy="15875"/>
          </a:xfrm>
          <a:custGeom>
            <a:avLst/>
            <a:gdLst>
              <a:gd name="T0" fmla="*/ 1 h 1"/>
              <a:gd name="T1" fmla="*/ 1 h 1"/>
              <a:gd name="T2" fmla="*/ 0 h 1"/>
              <a:gd name="T3" fmla="*/ 0 h 1"/>
              <a:gd name="T4" fmla="*/ 1 h 1"/>
              <a:gd name="T5" fmla="*/ 1 h 1"/>
            </a:gdLst>
            <a:ahLst/>
            <a:cxnLst>
              <a:cxn ang="0">
                <a:pos x="0" y="T0"/>
              </a:cxn>
              <a:cxn ang="0">
                <a:pos x="0" y="T1"/>
              </a:cxn>
              <a:cxn ang="0">
                <a:pos x="0" y="T2"/>
              </a:cxn>
              <a:cxn ang="0">
                <a:pos x="0" y="T3"/>
              </a:cxn>
              <a:cxn ang="0">
                <a:pos x="0" y="T4"/>
              </a:cxn>
              <a:cxn ang="0">
                <a:pos x="0" y="T5"/>
              </a:cxn>
            </a:cxnLst>
            <a:rect l="0" t="0" r="r" b="b"/>
            <a:pathLst>
              <a:path h="1">
                <a:moveTo>
                  <a:pt x="0" y="1"/>
                </a:moveTo>
                <a:cubicBezTo>
                  <a:pt x="0" y="1"/>
                  <a:pt x="0" y="1"/>
                  <a:pt x="0" y="1"/>
                </a:cubicBezTo>
                <a:cubicBezTo>
                  <a:pt x="0" y="1"/>
                  <a:pt x="0" y="1"/>
                  <a:pt x="0" y="0"/>
                </a:cubicBezTo>
                <a:cubicBezTo>
                  <a:pt x="0" y="0"/>
                  <a:pt x="0" y="0"/>
                  <a:pt x="0" y="0"/>
                </a:cubicBezTo>
                <a:cubicBezTo>
                  <a:pt x="0" y="0"/>
                  <a:pt x="0" y="1"/>
                  <a:pt x="0" y="1"/>
                </a:cubicBezTo>
                <a:cubicBezTo>
                  <a:pt x="0" y="1"/>
                  <a:pt x="0" y="1"/>
                  <a:pt x="0" y="1"/>
                </a:cubicBezTo>
                <a:close/>
              </a:path>
            </a:pathLst>
          </a:custGeom>
          <a:solidFill>
            <a:schemeClr val="bg1">
              <a:alpha val="60000"/>
            </a:schemeClr>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98" name="Freeform 26"/>
          <p:cNvSpPr/>
          <p:nvPr/>
        </p:nvSpPr>
        <p:spPr bwMode="auto">
          <a:xfrm>
            <a:off x="8396977" y="4121632"/>
            <a:ext cx="282575" cy="655638"/>
          </a:xfrm>
          <a:custGeom>
            <a:avLst/>
            <a:gdLst>
              <a:gd name="T0" fmla="*/ 17 w 17"/>
              <a:gd name="T1" fmla="*/ 39 h 39"/>
              <a:gd name="T2" fmla="*/ 16 w 17"/>
              <a:gd name="T3" fmla="*/ 39 h 39"/>
              <a:gd name="T4" fmla="*/ 16 w 17"/>
              <a:gd name="T5" fmla="*/ 28 h 39"/>
              <a:gd name="T6" fmla="*/ 16 w 17"/>
              <a:gd name="T7" fmla="*/ 27 h 39"/>
              <a:gd name="T8" fmla="*/ 14 w 17"/>
              <a:gd name="T9" fmla="*/ 20 h 39"/>
              <a:gd name="T10" fmla="*/ 9 w 17"/>
              <a:gd name="T11" fmla="*/ 19 h 39"/>
              <a:gd name="T12" fmla="*/ 9 w 17"/>
              <a:gd name="T13" fmla="*/ 19 h 39"/>
              <a:gd name="T14" fmla="*/ 6 w 17"/>
              <a:gd name="T15" fmla="*/ 19 h 39"/>
              <a:gd name="T16" fmla="*/ 1 w 17"/>
              <a:gd name="T17" fmla="*/ 18 h 39"/>
              <a:gd name="T18" fmla="*/ 0 w 17"/>
              <a:gd name="T19" fmla="*/ 12 h 39"/>
              <a:gd name="T20" fmla="*/ 0 w 17"/>
              <a:gd name="T21" fmla="*/ 0 h 39"/>
              <a:gd name="T22" fmla="*/ 1 w 17"/>
              <a:gd name="T23" fmla="*/ 0 h 39"/>
              <a:gd name="T24" fmla="*/ 1 w 17"/>
              <a:gd name="T25" fmla="*/ 12 h 39"/>
              <a:gd name="T26" fmla="*/ 2 w 17"/>
              <a:gd name="T27" fmla="*/ 17 h 39"/>
              <a:gd name="T28" fmla="*/ 6 w 17"/>
              <a:gd name="T29" fmla="*/ 18 h 39"/>
              <a:gd name="T30" fmla="*/ 9 w 17"/>
              <a:gd name="T31" fmla="*/ 18 h 39"/>
              <a:gd name="T32" fmla="*/ 14 w 17"/>
              <a:gd name="T33" fmla="*/ 20 h 39"/>
              <a:gd name="T34" fmla="*/ 17 w 17"/>
              <a:gd name="T35" fmla="*/ 27 h 39"/>
              <a:gd name="T36" fmla="*/ 17 w 17"/>
              <a:gd name="T37" fmla="*/ 28 h 39"/>
              <a:gd name="T38" fmla="*/ 17 w 17"/>
              <a:gd name="T39"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 h="39">
                <a:moveTo>
                  <a:pt x="17" y="39"/>
                </a:moveTo>
                <a:cubicBezTo>
                  <a:pt x="16" y="39"/>
                  <a:pt x="16" y="39"/>
                  <a:pt x="16" y="39"/>
                </a:cubicBezTo>
                <a:cubicBezTo>
                  <a:pt x="16" y="28"/>
                  <a:pt x="16" y="28"/>
                  <a:pt x="16" y="28"/>
                </a:cubicBezTo>
                <a:cubicBezTo>
                  <a:pt x="16" y="27"/>
                  <a:pt x="16" y="27"/>
                  <a:pt x="16" y="27"/>
                </a:cubicBezTo>
                <a:cubicBezTo>
                  <a:pt x="16" y="24"/>
                  <a:pt x="16" y="22"/>
                  <a:pt x="14" y="20"/>
                </a:cubicBezTo>
                <a:cubicBezTo>
                  <a:pt x="12" y="19"/>
                  <a:pt x="10" y="19"/>
                  <a:pt x="9" y="19"/>
                </a:cubicBezTo>
                <a:cubicBezTo>
                  <a:pt x="9" y="19"/>
                  <a:pt x="9" y="19"/>
                  <a:pt x="9" y="19"/>
                </a:cubicBezTo>
                <a:cubicBezTo>
                  <a:pt x="6" y="19"/>
                  <a:pt x="6" y="19"/>
                  <a:pt x="6" y="19"/>
                </a:cubicBezTo>
                <a:cubicBezTo>
                  <a:pt x="6" y="19"/>
                  <a:pt x="3" y="19"/>
                  <a:pt x="1" y="18"/>
                </a:cubicBezTo>
                <a:cubicBezTo>
                  <a:pt x="0" y="16"/>
                  <a:pt x="0" y="14"/>
                  <a:pt x="0" y="12"/>
                </a:cubicBezTo>
                <a:cubicBezTo>
                  <a:pt x="0" y="0"/>
                  <a:pt x="0" y="0"/>
                  <a:pt x="0" y="0"/>
                </a:cubicBezTo>
                <a:cubicBezTo>
                  <a:pt x="1" y="0"/>
                  <a:pt x="1" y="0"/>
                  <a:pt x="1" y="0"/>
                </a:cubicBezTo>
                <a:cubicBezTo>
                  <a:pt x="1" y="12"/>
                  <a:pt x="1" y="12"/>
                  <a:pt x="1" y="12"/>
                </a:cubicBezTo>
                <a:cubicBezTo>
                  <a:pt x="1" y="14"/>
                  <a:pt x="1" y="16"/>
                  <a:pt x="2" y="17"/>
                </a:cubicBezTo>
                <a:cubicBezTo>
                  <a:pt x="3" y="18"/>
                  <a:pt x="6" y="18"/>
                  <a:pt x="6" y="18"/>
                </a:cubicBezTo>
                <a:cubicBezTo>
                  <a:pt x="9" y="18"/>
                  <a:pt x="9" y="18"/>
                  <a:pt x="9" y="18"/>
                </a:cubicBezTo>
                <a:cubicBezTo>
                  <a:pt x="9" y="18"/>
                  <a:pt x="13" y="18"/>
                  <a:pt x="14" y="20"/>
                </a:cubicBezTo>
                <a:cubicBezTo>
                  <a:pt x="17" y="21"/>
                  <a:pt x="17" y="24"/>
                  <a:pt x="17" y="27"/>
                </a:cubicBezTo>
                <a:cubicBezTo>
                  <a:pt x="17" y="27"/>
                  <a:pt x="17" y="27"/>
                  <a:pt x="17" y="28"/>
                </a:cubicBezTo>
                <a:lnTo>
                  <a:pt x="17" y="39"/>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99" name="Freeform 28"/>
          <p:cNvSpPr>
            <a:spLocks noEditPoints="1"/>
          </p:cNvSpPr>
          <p:nvPr/>
        </p:nvSpPr>
        <p:spPr bwMode="auto">
          <a:xfrm>
            <a:off x="8463652" y="4726469"/>
            <a:ext cx="415925" cy="420688"/>
          </a:xfrm>
          <a:custGeom>
            <a:avLst/>
            <a:gdLst>
              <a:gd name="T0" fmla="*/ 12 w 25"/>
              <a:gd name="T1" fmla="*/ 25 h 25"/>
              <a:gd name="T2" fmla="*/ 0 w 25"/>
              <a:gd name="T3" fmla="*/ 13 h 25"/>
              <a:gd name="T4" fmla="*/ 12 w 25"/>
              <a:gd name="T5" fmla="*/ 0 h 25"/>
              <a:gd name="T6" fmla="*/ 25 w 25"/>
              <a:gd name="T7" fmla="*/ 13 h 25"/>
              <a:gd name="T8" fmla="*/ 12 w 25"/>
              <a:gd name="T9" fmla="*/ 25 h 25"/>
              <a:gd name="T10" fmla="*/ 12 w 25"/>
              <a:gd name="T11" fmla="*/ 2 h 25"/>
              <a:gd name="T12" fmla="*/ 1 w 25"/>
              <a:gd name="T13" fmla="*/ 13 h 25"/>
              <a:gd name="T14" fmla="*/ 12 w 25"/>
              <a:gd name="T15" fmla="*/ 24 h 25"/>
              <a:gd name="T16" fmla="*/ 23 w 25"/>
              <a:gd name="T17" fmla="*/ 13 h 25"/>
              <a:gd name="T18" fmla="*/ 12 w 25"/>
              <a:gd name="T19" fmla="*/ 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5">
                <a:moveTo>
                  <a:pt x="12" y="25"/>
                </a:moveTo>
                <a:cubicBezTo>
                  <a:pt x="5" y="25"/>
                  <a:pt x="0" y="20"/>
                  <a:pt x="0" y="13"/>
                </a:cubicBezTo>
                <a:cubicBezTo>
                  <a:pt x="0" y="6"/>
                  <a:pt x="5" y="0"/>
                  <a:pt x="12" y="0"/>
                </a:cubicBezTo>
                <a:cubicBezTo>
                  <a:pt x="19" y="0"/>
                  <a:pt x="25" y="6"/>
                  <a:pt x="25" y="13"/>
                </a:cubicBezTo>
                <a:cubicBezTo>
                  <a:pt x="25" y="20"/>
                  <a:pt x="19" y="25"/>
                  <a:pt x="12" y="25"/>
                </a:cubicBezTo>
                <a:close/>
                <a:moveTo>
                  <a:pt x="12" y="2"/>
                </a:moveTo>
                <a:cubicBezTo>
                  <a:pt x="6" y="2"/>
                  <a:pt x="1" y="7"/>
                  <a:pt x="1" y="13"/>
                </a:cubicBezTo>
                <a:cubicBezTo>
                  <a:pt x="1" y="19"/>
                  <a:pt x="6" y="24"/>
                  <a:pt x="12" y="24"/>
                </a:cubicBezTo>
                <a:cubicBezTo>
                  <a:pt x="18" y="24"/>
                  <a:pt x="23" y="19"/>
                  <a:pt x="23" y="13"/>
                </a:cubicBezTo>
                <a:cubicBezTo>
                  <a:pt x="23" y="7"/>
                  <a:pt x="18" y="2"/>
                  <a:pt x="12" y="2"/>
                </a:cubicBezTo>
                <a:close/>
              </a:path>
            </a:pathLst>
          </a:custGeom>
          <a:solidFill>
            <a:schemeClr val="bg1">
              <a:alpha val="60000"/>
            </a:schemeClr>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100" name="Freeform 29"/>
          <p:cNvSpPr/>
          <p:nvPr/>
        </p:nvSpPr>
        <p:spPr bwMode="auto">
          <a:xfrm>
            <a:off x="8546202" y="4810607"/>
            <a:ext cx="200025" cy="219075"/>
          </a:xfrm>
          <a:custGeom>
            <a:avLst/>
            <a:gdLst>
              <a:gd name="T0" fmla="*/ 12 w 12"/>
              <a:gd name="T1" fmla="*/ 7 h 13"/>
              <a:gd name="T2" fmla="*/ 10 w 12"/>
              <a:gd name="T3" fmla="*/ 7 h 13"/>
              <a:gd name="T4" fmla="*/ 8 w 12"/>
              <a:gd name="T5" fmla="*/ 4 h 13"/>
              <a:gd name="T6" fmla="*/ 8 w 12"/>
              <a:gd name="T7" fmla="*/ 1 h 13"/>
              <a:gd name="T8" fmla="*/ 6 w 12"/>
              <a:gd name="T9" fmla="*/ 1 h 13"/>
              <a:gd name="T10" fmla="*/ 6 w 12"/>
              <a:gd name="T11" fmla="*/ 3 h 13"/>
              <a:gd name="T12" fmla="*/ 6 w 12"/>
              <a:gd name="T13" fmla="*/ 5 h 13"/>
              <a:gd name="T14" fmla="*/ 1 w 12"/>
              <a:gd name="T15" fmla="*/ 5 h 13"/>
              <a:gd name="T16" fmla="*/ 1 w 12"/>
              <a:gd name="T17" fmla="*/ 8 h 13"/>
              <a:gd name="T18" fmla="*/ 1 w 12"/>
              <a:gd name="T19" fmla="*/ 10 h 13"/>
              <a:gd name="T20" fmla="*/ 1 w 12"/>
              <a:gd name="T21" fmla="*/ 12 h 13"/>
              <a:gd name="T22" fmla="*/ 1 w 12"/>
              <a:gd name="T23" fmla="*/ 13 h 13"/>
              <a:gd name="T24" fmla="*/ 9 w 12"/>
              <a:gd name="T25" fmla="*/ 13 h 13"/>
              <a:gd name="T26" fmla="*/ 10 w 12"/>
              <a:gd name="T27" fmla="*/ 12 h 13"/>
              <a:gd name="T28" fmla="*/ 12 w 12"/>
              <a:gd name="T29" fmla="*/ 12 h 13"/>
              <a:gd name="T30" fmla="*/ 12 w 12"/>
              <a:gd name="T31"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13">
                <a:moveTo>
                  <a:pt x="12" y="7"/>
                </a:moveTo>
                <a:cubicBezTo>
                  <a:pt x="10" y="7"/>
                  <a:pt x="10" y="7"/>
                  <a:pt x="10" y="7"/>
                </a:cubicBezTo>
                <a:cubicBezTo>
                  <a:pt x="8" y="4"/>
                  <a:pt x="8" y="4"/>
                  <a:pt x="8" y="4"/>
                </a:cubicBezTo>
                <a:cubicBezTo>
                  <a:pt x="8" y="1"/>
                  <a:pt x="8" y="1"/>
                  <a:pt x="8" y="1"/>
                </a:cubicBezTo>
                <a:cubicBezTo>
                  <a:pt x="8" y="1"/>
                  <a:pt x="7" y="0"/>
                  <a:pt x="6" y="1"/>
                </a:cubicBezTo>
                <a:cubicBezTo>
                  <a:pt x="6" y="3"/>
                  <a:pt x="6" y="3"/>
                  <a:pt x="6" y="3"/>
                </a:cubicBezTo>
                <a:cubicBezTo>
                  <a:pt x="6" y="5"/>
                  <a:pt x="6" y="5"/>
                  <a:pt x="6" y="5"/>
                </a:cubicBezTo>
                <a:cubicBezTo>
                  <a:pt x="1" y="5"/>
                  <a:pt x="1" y="5"/>
                  <a:pt x="1" y="5"/>
                </a:cubicBezTo>
                <a:cubicBezTo>
                  <a:pt x="1" y="5"/>
                  <a:pt x="0" y="6"/>
                  <a:pt x="1" y="8"/>
                </a:cubicBezTo>
                <a:cubicBezTo>
                  <a:pt x="1" y="8"/>
                  <a:pt x="0" y="9"/>
                  <a:pt x="1" y="10"/>
                </a:cubicBezTo>
                <a:cubicBezTo>
                  <a:pt x="1" y="10"/>
                  <a:pt x="1" y="11"/>
                  <a:pt x="1" y="12"/>
                </a:cubicBezTo>
                <a:cubicBezTo>
                  <a:pt x="1" y="12"/>
                  <a:pt x="1" y="13"/>
                  <a:pt x="1" y="13"/>
                </a:cubicBezTo>
                <a:cubicBezTo>
                  <a:pt x="9" y="13"/>
                  <a:pt x="9" y="13"/>
                  <a:pt x="9" y="13"/>
                </a:cubicBezTo>
                <a:cubicBezTo>
                  <a:pt x="10" y="12"/>
                  <a:pt x="10" y="12"/>
                  <a:pt x="10" y="12"/>
                </a:cubicBezTo>
                <a:cubicBezTo>
                  <a:pt x="12" y="12"/>
                  <a:pt x="12" y="12"/>
                  <a:pt x="12" y="12"/>
                </a:cubicBezTo>
                <a:lnTo>
                  <a:pt x="12" y="7"/>
                </a:lnTo>
                <a:close/>
              </a:path>
            </a:pathLst>
          </a:custGeom>
          <a:solidFill>
            <a:srgbClr val="FFC000">
              <a:alpha val="60000"/>
            </a:srgbClr>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101" name="Freeform 30"/>
          <p:cNvSpPr/>
          <p:nvPr/>
        </p:nvSpPr>
        <p:spPr bwMode="auto">
          <a:xfrm>
            <a:off x="8812902" y="3145319"/>
            <a:ext cx="282575" cy="639763"/>
          </a:xfrm>
          <a:custGeom>
            <a:avLst/>
            <a:gdLst>
              <a:gd name="T0" fmla="*/ 17 w 17"/>
              <a:gd name="T1" fmla="*/ 38 h 38"/>
              <a:gd name="T2" fmla="*/ 16 w 17"/>
              <a:gd name="T3" fmla="*/ 38 h 38"/>
              <a:gd name="T4" fmla="*/ 16 w 17"/>
              <a:gd name="T5" fmla="*/ 27 h 38"/>
              <a:gd name="T6" fmla="*/ 15 w 17"/>
              <a:gd name="T7" fmla="*/ 22 h 38"/>
              <a:gd name="T8" fmla="*/ 11 w 17"/>
              <a:gd name="T9" fmla="*/ 20 h 38"/>
              <a:gd name="T10" fmla="*/ 8 w 17"/>
              <a:gd name="T11" fmla="*/ 20 h 38"/>
              <a:gd name="T12" fmla="*/ 2 w 17"/>
              <a:gd name="T13" fmla="*/ 19 h 38"/>
              <a:gd name="T14" fmla="*/ 0 w 17"/>
              <a:gd name="T15" fmla="*/ 12 h 38"/>
              <a:gd name="T16" fmla="*/ 0 w 17"/>
              <a:gd name="T17" fmla="*/ 11 h 38"/>
              <a:gd name="T18" fmla="*/ 0 w 17"/>
              <a:gd name="T19" fmla="*/ 0 h 38"/>
              <a:gd name="T20" fmla="*/ 1 w 17"/>
              <a:gd name="T21" fmla="*/ 0 h 38"/>
              <a:gd name="T22" fmla="*/ 1 w 17"/>
              <a:gd name="T23" fmla="*/ 11 h 38"/>
              <a:gd name="T24" fmla="*/ 1 w 17"/>
              <a:gd name="T25" fmla="*/ 12 h 38"/>
              <a:gd name="T26" fmla="*/ 3 w 17"/>
              <a:gd name="T27" fmla="*/ 18 h 38"/>
              <a:gd name="T28" fmla="*/ 7 w 17"/>
              <a:gd name="T29" fmla="*/ 19 h 38"/>
              <a:gd name="T30" fmla="*/ 8 w 17"/>
              <a:gd name="T31" fmla="*/ 19 h 38"/>
              <a:gd name="T32" fmla="*/ 11 w 17"/>
              <a:gd name="T33" fmla="*/ 19 h 38"/>
              <a:gd name="T34" fmla="*/ 16 w 17"/>
              <a:gd name="T35" fmla="*/ 21 h 38"/>
              <a:gd name="T36" fmla="*/ 17 w 17"/>
              <a:gd name="T37" fmla="*/ 27 h 38"/>
              <a:gd name="T38" fmla="*/ 17 w 17"/>
              <a:gd name="T39"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 h="38">
                <a:moveTo>
                  <a:pt x="17" y="38"/>
                </a:moveTo>
                <a:cubicBezTo>
                  <a:pt x="16" y="38"/>
                  <a:pt x="16" y="38"/>
                  <a:pt x="16" y="38"/>
                </a:cubicBezTo>
                <a:cubicBezTo>
                  <a:pt x="16" y="27"/>
                  <a:pt x="16" y="27"/>
                  <a:pt x="16" y="27"/>
                </a:cubicBezTo>
                <a:cubicBezTo>
                  <a:pt x="16" y="25"/>
                  <a:pt x="16" y="23"/>
                  <a:pt x="15" y="22"/>
                </a:cubicBezTo>
                <a:cubicBezTo>
                  <a:pt x="14" y="20"/>
                  <a:pt x="11" y="20"/>
                  <a:pt x="11" y="20"/>
                </a:cubicBezTo>
                <a:cubicBezTo>
                  <a:pt x="8" y="20"/>
                  <a:pt x="8" y="20"/>
                  <a:pt x="8" y="20"/>
                </a:cubicBezTo>
                <a:cubicBezTo>
                  <a:pt x="7" y="20"/>
                  <a:pt x="4" y="20"/>
                  <a:pt x="2" y="19"/>
                </a:cubicBezTo>
                <a:cubicBezTo>
                  <a:pt x="0" y="18"/>
                  <a:pt x="0" y="15"/>
                  <a:pt x="0" y="12"/>
                </a:cubicBezTo>
                <a:cubicBezTo>
                  <a:pt x="0" y="12"/>
                  <a:pt x="0" y="12"/>
                  <a:pt x="0" y="11"/>
                </a:cubicBezTo>
                <a:cubicBezTo>
                  <a:pt x="0" y="0"/>
                  <a:pt x="0" y="0"/>
                  <a:pt x="0" y="0"/>
                </a:cubicBezTo>
                <a:cubicBezTo>
                  <a:pt x="1" y="0"/>
                  <a:pt x="1" y="0"/>
                  <a:pt x="1" y="0"/>
                </a:cubicBezTo>
                <a:cubicBezTo>
                  <a:pt x="1" y="11"/>
                  <a:pt x="1" y="11"/>
                  <a:pt x="1" y="11"/>
                </a:cubicBezTo>
                <a:cubicBezTo>
                  <a:pt x="1" y="12"/>
                  <a:pt x="1" y="12"/>
                  <a:pt x="1" y="12"/>
                </a:cubicBezTo>
                <a:cubicBezTo>
                  <a:pt x="1" y="15"/>
                  <a:pt x="1" y="17"/>
                  <a:pt x="3" y="18"/>
                </a:cubicBezTo>
                <a:cubicBezTo>
                  <a:pt x="5" y="19"/>
                  <a:pt x="7" y="19"/>
                  <a:pt x="7" y="19"/>
                </a:cubicBezTo>
                <a:cubicBezTo>
                  <a:pt x="7" y="19"/>
                  <a:pt x="7" y="19"/>
                  <a:pt x="8" y="19"/>
                </a:cubicBezTo>
                <a:cubicBezTo>
                  <a:pt x="11" y="19"/>
                  <a:pt x="11" y="19"/>
                  <a:pt x="11" y="19"/>
                </a:cubicBezTo>
                <a:cubicBezTo>
                  <a:pt x="11" y="19"/>
                  <a:pt x="14" y="19"/>
                  <a:pt x="16" y="21"/>
                </a:cubicBezTo>
                <a:cubicBezTo>
                  <a:pt x="17" y="22"/>
                  <a:pt x="17" y="25"/>
                  <a:pt x="17" y="27"/>
                </a:cubicBezTo>
                <a:lnTo>
                  <a:pt x="17" y="38"/>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102" name="Freeform 32"/>
          <p:cNvSpPr>
            <a:spLocks noEditPoints="1"/>
          </p:cNvSpPr>
          <p:nvPr/>
        </p:nvSpPr>
        <p:spPr bwMode="auto">
          <a:xfrm>
            <a:off x="8612877" y="2775432"/>
            <a:ext cx="415925" cy="403225"/>
          </a:xfrm>
          <a:custGeom>
            <a:avLst/>
            <a:gdLst>
              <a:gd name="T0" fmla="*/ 13 w 25"/>
              <a:gd name="T1" fmla="*/ 0 h 24"/>
              <a:gd name="T2" fmla="*/ 25 w 25"/>
              <a:gd name="T3" fmla="*/ 12 h 24"/>
              <a:gd name="T4" fmla="*/ 13 w 25"/>
              <a:gd name="T5" fmla="*/ 24 h 24"/>
              <a:gd name="T6" fmla="*/ 0 w 25"/>
              <a:gd name="T7" fmla="*/ 12 h 24"/>
              <a:gd name="T8" fmla="*/ 13 w 25"/>
              <a:gd name="T9" fmla="*/ 0 h 24"/>
              <a:gd name="T10" fmla="*/ 13 w 25"/>
              <a:gd name="T11" fmla="*/ 23 h 24"/>
              <a:gd name="T12" fmla="*/ 24 w 25"/>
              <a:gd name="T13" fmla="*/ 12 h 24"/>
              <a:gd name="T14" fmla="*/ 13 w 25"/>
              <a:gd name="T15" fmla="*/ 1 h 24"/>
              <a:gd name="T16" fmla="*/ 1 w 25"/>
              <a:gd name="T17" fmla="*/ 12 h 24"/>
              <a:gd name="T18" fmla="*/ 13 w 25"/>
              <a:gd name="T19"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4">
                <a:moveTo>
                  <a:pt x="13" y="0"/>
                </a:moveTo>
                <a:cubicBezTo>
                  <a:pt x="20" y="0"/>
                  <a:pt x="25" y="5"/>
                  <a:pt x="25" y="12"/>
                </a:cubicBezTo>
                <a:cubicBezTo>
                  <a:pt x="25" y="19"/>
                  <a:pt x="20" y="24"/>
                  <a:pt x="13" y="24"/>
                </a:cubicBezTo>
                <a:cubicBezTo>
                  <a:pt x="6" y="24"/>
                  <a:pt x="0" y="19"/>
                  <a:pt x="0" y="12"/>
                </a:cubicBezTo>
                <a:cubicBezTo>
                  <a:pt x="0" y="5"/>
                  <a:pt x="6" y="0"/>
                  <a:pt x="13" y="0"/>
                </a:cubicBezTo>
                <a:close/>
                <a:moveTo>
                  <a:pt x="13" y="23"/>
                </a:moveTo>
                <a:cubicBezTo>
                  <a:pt x="19" y="23"/>
                  <a:pt x="24" y="18"/>
                  <a:pt x="24" y="12"/>
                </a:cubicBezTo>
                <a:cubicBezTo>
                  <a:pt x="24" y="6"/>
                  <a:pt x="19" y="1"/>
                  <a:pt x="13" y="1"/>
                </a:cubicBezTo>
                <a:cubicBezTo>
                  <a:pt x="7" y="1"/>
                  <a:pt x="1" y="6"/>
                  <a:pt x="1" y="12"/>
                </a:cubicBezTo>
                <a:cubicBezTo>
                  <a:pt x="1" y="18"/>
                  <a:pt x="7" y="23"/>
                  <a:pt x="13" y="23"/>
                </a:cubicBezTo>
                <a:close/>
              </a:path>
            </a:pathLst>
          </a:custGeom>
          <a:solidFill>
            <a:schemeClr val="bg1">
              <a:alpha val="60000"/>
            </a:schemeClr>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103" name="Freeform 33"/>
          <p:cNvSpPr>
            <a:spLocks noEditPoints="1"/>
          </p:cNvSpPr>
          <p:nvPr/>
        </p:nvSpPr>
        <p:spPr bwMode="auto">
          <a:xfrm>
            <a:off x="8712890" y="2859569"/>
            <a:ext cx="217488" cy="234950"/>
          </a:xfrm>
          <a:custGeom>
            <a:avLst/>
            <a:gdLst>
              <a:gd name="T0" fmla="*/ 7 w 13"/>
              <a:gd name="T1" fmla="*/ 8 h 14"/>
              <a:gd name="T2" fmla="*/ 7 w 13"/>
              <a:gd name="T3" fmla="*/ 8 h 14"/>
              <a:gd name="T4" fmla="*/ 12 w 13"/>
              <a:gd name="T5" fmla="*/ 14 h 14"/>
              <a:gd name="T6" fmla="*/ 13 w 13"/>
              <a:gd name="T7" fmla="*/ 13 h 14"/>
              <a:gd name="T8" fmla="*/ 8 w 13"/>
              <a:gd name="T9" fmla="*/ 7 h 14"/>
              <a:gd name="T10" fmla="*/ 8 w 13"/>
              <a:gd name="T11" fmla="*/ 8 h 14"/>
              <a:gd name="T12" fmla="*/ 7 w 13"/>
              <a:gd name="T13" fmla="*/ 7 h 14"/>
              <a:gd name="T14" fmla="*/ 8 w 13"/>
              <a:gd name="T15" fmla="*/ 2 h 14"/>
              <a:gd name="T16" fmla="*/ 2 w 13"/>
              <a:gd name="T17" fmla="*/ 1 h 14"/>
              <a:gd name="T18" fmla="*/ 2 w 13"/>
              <a:gd name="T19" fmla="*/ 6 h 14"/>
              <a:gd name="T20" fmla="*/ 7 w 13"/>
              <a:gd name="T21" fmla="*/ 7 h 14"/>
              <a:gd name="T22" fmla="*/ 7 w 13"/>
              <a:gd name="T23" fmla="*/ 8 h 14"/>
              <a:gd name="T24" fmla="*/ 2 w 13"/>
              <a:gd name="T25" fmla="*/ 6 h 14"/>
              <a:gd name="T26" fmla="*/ 3 w 13"/>
              <a:gd name="T27" fmla="*/ 2 h 14"/>
              <a:gd name="T28" fmla="*/ 7 w 13"/>
              <a:gd name="T29" fmla="*/ 2 h 14"/>
              <a:gd name="T30" fmla="*/ 6 w 13"/>
              <a:gd name="T31" fmla="*/ 6 h 14"/>
              <a:gd name="T32" fmla="*/ 2 w 13"/>
              <a:gd name="T33"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14">
                <a:moveTo>
                  <a:pt x="7" y="8"/>
                </a:moveTo>
                <a:cubicBezTo>
                  <a:pt x="7" y="8"/>
                  <a:pt x="7" y="8"/>
                  <a:pt x="7" y="8"/>
                </a:cubicBezTo>
                <a:cubicBezTo>
                  <a:pt x="12" y="14"/>
                  <a:pt x="12" y="14"/>
                  <a:pt x="12" y="14"/>
                </a:cubicBezTo>
                <a:cubicBezTo>
                  <a:pt x="13" y="13"/>
                  <a:pt x="13" y="13"/>
                  <a:pt x="13" y="13"/>
                </a:cubicBezTo>
                <a:cubicBezTo>
                  <a:pt x="8" y="7"/>
                  <a:pt x="8" y="7"/>
                  <a:pt x="8" y="7"/>
                </a:cubicBezTo>
                <a:cubicBezTo>
                  <a:pt x="8" y="8"/>
                  <a:pt x="8" y="8"/>
                  <a:pt x="8" y="8"/>
                </a:cubicBezTo>
                <a:cubicBezTo>
                  <a:pt x="7" y="7"/>
                  <a:pt x="7" y="7"/>
                  <a:pt x="7" y="7"/>
                </a:cubicBezTo>
                <a:cubicBezTo>
                  <a:pt x="9" y="5"/>
                  <a:pt x="9" y="3"/>
                  <a:pt x="8" y="2"/>
                </a:cubicBezTo>
                <a:cubicBezTo>
                  <a:pt x="6" y="0"/>
                  <a:pt x="4" y="0"/>
                  <a:pt x="2" y="1"/>
                </a:cubicBezTo>
                <a:cubicBezTo>
                  <a:pt x="1" y="2"/>
                  <a:pt x="0" y="5"/>
                  <a:pt x="2" y="6"/>
                </a:cubicBezTo>
                <a:cubicBezTo>
                  <a:pt x="3" y="8"/>
                  <a:pt x="5" y="8"/>
                  <a:pt x="7" y="7"/>
                </a:cubicBezTo>
                <a:lnTo>
                  <a:pt x="7" y="8"/>
                </a:lnTo>
                <a:close/>
                <a:moveTo>
                  <a:pt x="2" y="6"/>
                </a:moveTo>
                <a:cubicBezTo>
                  <a:pt x="1" y="4"/>
                  <a:pt x="1" y="3"/>
                  <a:pt x="3" y="2"/>
                </a:cubicBezTo>
                <a:cubicBezTo>
                  <a:pt x="4" y="1"/>
                  <a:pt x="6" y="1"/>
                  <a:pt x="7" y="2"/>
                </a:cubicBezTo>
                <a:cubicBezTo>
                  <a:pt x="8" y="3"/>
                  <a:pt x="8" y="5"/>
                  <a:pt x="6" y="6"/>
                </a:cubicBezTo>
                <a:cubicBezTo>
                  <a:pt x="5" y="7"/>
                  <a:pt x="3" y="7"/>
                  <a:pt x="2" y="6"/>
                </a:cubicBezTo>
                <a:close/>
              </a:path>
            </a:pathLst>
          </a:custGeom>
          <a:solidFill>
            <a:schemeClr val="bg1">
              <a:alpha val="60000"/>
            </a:schemeClr>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104" name="Freeform 34"/>
          <p:cNvSpPr/>
          <p:nvPr/>
        </p:nvSpPr>
        <p:spPr bwMode="auto">
          <a:xfrm>
            <a:off x="7431777" y="3464407"/>
            <a:ext cx="282575" cy="657225"/>
          </a:xfrm>
          <a:custGeom>
            <a:avLst/>
            <a:gdLst>
              <a:gd name="T0" fmla="*/ 17 w 17"/>
              <a:gd name="T1" fmla="*/ 39 h 39"/>
              <a:gd name="T2" fmla="*/ 16 w 17"/>
              <a:gd name="T3" fmla="*/ 39 h 39"/>
              <a:gd name="T4" fmla="*/ 16 w 17"/>
              <a:gd name="T5" fmla="*/ 27 h 39"/>
              <a:gd name="T6" fmla="*/ 15 w 17"/>
              <a:gd name="T7" fmla="*/ 22 h 39"/>
              <a:gd name="T8" fmla="*/ 11 w 17"/>
              <a:gd name="T9" fmla="*/ 21 h 39"/>
              <a:gd name="T10" fmla="*/ 8 w 17"/>
              <a:gd name="T11" fmla="*/ 21 h 39"/>
              <a:gd name="T12" fmla="*/ 2 w 17"/>
              <a:gd name="T13" fmla="*/ 19 h 39"/>
              <a:gd name="T14" fmla="*/ 0 w 17"/>
              <a:gd name="T15" fmla="*/ 12 h 39"/>
              <a:gd name="T16" fmla="*/ 0 w 17"/>
              <a:gd name="T17" fmla="*/ 11 h 39"/>
              <a:gd name="T18" fmla="*/ 0 w 17"/>
              <a:gd name="T19" fmla="*/ 0 h 39"/>
              <a:gd name="T20" fmla="*/ 1 w 17"/>
              <a:gd name="T21" fmla="*/ 0 h 39"/>
              <a:gd name="T22" fmla="*/ 1 w 17"/>
              <a:gd name="T23" fmla="*/ 11 h 39"/>
              <a:gd name="T24" fmla="*/ 1 w 17"/>
              <a:gd name="T25" fmla="*/ 12 h 39"/>
              <a:gd name="T26" fmla="*/ 3 w 17"/>
              <a:gd name="T27" fmla="*/ 18 h 39"/>
              <a:gd name="T28" fmla="*/ 8 w 17"/>
              <a:gd name="T29" fmla="*/ 20 h 39"/>
              <a:gd name="T30" fmla="*/ 11 w 17"/>
              <a:gd name="T31" fmla="*/ 20 h 39"/>
              <a:gd name="T32" fmla="*/ 16 w 17"/>
              <a:gd name="T33" fmla="*/ 21 h 39"/>
              <a:gd name="T34" fmla="*/ 17 w 17"/>
              <a:gd name="T35" fmla="*/ 27 h 39"/>
              <a:gd name="T36" fmla="*/ 17 w 17"/>
              <a:gd name="T37"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 h="39">
                <a:moveTo>
                  <a:pt x="17" y="39"/>
                </a:moveTo>
                <a:cubicBezTo>
                  <a:pt x="16" y="39"/>
                  <a:pt x="16" y="39"/>
                  <a:pt x="16" y="39"/>
                </a:cubicBezTo>
                <a:cubicBezTo>
                  <a:pt x="16" y="27"/>
                  <a:pt x="16" y="27"/>
                  <a:pt x="16" y="27"/>
                </a:cubicBezTo>
                <a:cubicBezTo>
                  <a:pt x="16" y="25"/>
                  <a:pt x="16" y="23"/>
                  <a:pt x="15" y="22"/>
                </a:cubicBezTo>
                <a:cubicBezTo>
                  <a:pt x="14" y="20"/>
                  <a:pt x="11" y="21"/>
                  <a:pt x="11" y="21"/>
                </a:cubicBezTo>
                <a:cubicBezTo>
                  <a:pt x="8" y="21"/>
                  <a:pt x="8" y="21"/>
                  <a:pt x="8" y="21"/>
                </a:cubicBezTo>
                <a:cubicBezTo>
                  <a:pt x="7" y="21"/>
                  <a:pt x="4" y="21"/>
                  <a:pt x="2" y="19"/>
                </a:cubicBezTo>
                <a:cubicBezTo>
                  <a:pt x="0" y="18"/>
                  <a:pt x="0" y="15"/>
                  <a:pt x="0" y="12"/>
                </a:cubicBezTo>
                <a:cubicBezTo>
                  <a:pt x="0" y="12"/>
                  <a:pt x="0" y="12"/>
                  <a:pt x="0" y="11"/>
                </a:cubicBezTo>
                <a:cubicBezTo>
                  <a:pt x="0" y="0"/>
                  <a:pt x="0" y="0"/>
                  <a:pt x="0" y="0"/>
                </a:cubicBezTo>
                <a:cubicBezTo>
                  <a:pt x="1" y="0"/>
                  <a:pt x="1" y="0"/>
                  <a:pt x="1" y="0"/>
                </a:cubicBezTo>
                <a:cubicBezTo>
                  <a:pt x="1" y="11"/>
                  <a:pt x="1" y="11"/>
                  <a:pt x="1" y="11"/>
                </a:cubicBezTo>
                <a:cubicBezTo>
                  <a:pt x="1" y="12"/>
                  <a:pt x="1" y="12"/>
                  <a:pt x="1" y="12"/>
                </a:cubicBezTo>
                <a:cubicBezTo>
                  <a:pt x="1" y="15"/>
                  <a:pt x="1" y="17"/>
                  <a:pt x="3" y="18"/>
                </a:cubicBezTo>
                <a:cubicBezTo>
                  <a:pt x="5" y="20"/>
                  <a:pt x="8" y="20"/>
                  <a:pt x="8" y="20"/>
                </a:cubicBezTo>
                <a:cubicBezTo>
                  <a:pt x="11" y="20"/>
                  <a:pt x="11" y="20"/>
                  <a:pt x="11" y="20"/>
                </a:cubicBezTo>
                <a:cubicBezTo>
                  <a:pt x="11" y="20"/>
                  <a:pt x="14" y="19"/>
                  <a:pt x="16" y="21"/>
                </a:cubicBezTo>
                <a:cubicBezTo>
                  <a:pt x="17" y="22"/>
                  <a:pt x="17" y="25"/>
                  <a:pt x="17" y="27"/>
                </a:cubicBezTo>
                <a:lnTo>
                  <a:pt x="17" y="39"/>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105" name="Freeform 36"/>
          <p:cNvSpPr>
            <a:spLocks noEditPoints="1"/>
          </p:cNvSpPr>
          <p:nvPr/>
        </p:nvSpPr>
        <p:spPr bwMode="auto">
          <a:xfrm>
            <a:off x="7231752" y="3094519"/>
            <a:ext cx="415925" cy="420688"/>
          </a:xfrm>
          <a:custGeom>
            <a:avLst/>
            <a:gdLst>
              <a:gd name="T0" fmla="*/ 13 w 25"/>
              <a:gd name="T1" fmla="*/ 0 h 25"/>
              <a:gd name="T2" fmla="*/ 25 w 25"/>
              <a:gd name="T3" fmla="*/ 12 h 25"/>
              <a:gd name="T4" fmla="*/ 13 w 25"/>
              <a:gd name="T5" fmla="*/ 25 h 25"/>
              <a:gd name="T6" fmla="*/ 0 w 25"/>
              <a:gd name="T7" fmla="*/ 12 h 25"/>
              <a:gd name="T8" fmla="*/ 13 w 25"/>
              <a:gd name="T9" fmla="*/ 0 h 25"/>
              <a:gd name="T10" fmla="*/ 13 w 25"/>
              <a:gd name="T11" fmla="*/ 23 h 25"/>
              <a:gd name="T12" fmla="*/ 24 w 25"/>
              <a:gd name="T13" fmla="*/ 12 h 25"/>
              <a:gd name="T14" fmla="*/ 13 w 25"/>
              <a:gd name="T15" fmla="*/ 1 h 25"/>
              <a:gd name="T16" fmla="*/ 1 w 25"/>
              <a:gd name="T17" fmla="*/ 12 h 25"/>
              <a:gd name="T18" fmla="*/ 13 w 25"/>
              <a:gd name="T19" fmla="*/ 2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5">
                <a:moveTo>
                  <a:pt x="13" y="0"/>
                </a:moveTo>
                <a:cubicBezTo>
                  <a:pt x="20" y="0"/>
                  <a:pt x="25" y="5"/>
                  <a:pt x="25" y="12"/>
                </a:cubicBezTo>
                <a:cubicBezTo>
                  <a:pt x="25" y="19"/>
                  <a:pt x="20" y="25"/>
                  <a:pt x="13" y="25"/>
                </a:cubicBezTo>
                <a:cubicBezTo>
                  <a:pt x="6" y="25"/>
                  <a:pt x="0" y="19"/>
                  <a:pt x="0" y="12"/>
                </a:cubicBezTo>
                <a:cubicBezTo>
                  <a:pt x="0" y="5"/>
                  <a:pt x="6" y="0"/>
                  <a:pt x="13" y="0"/>
                </a:cubicBezTo>
                <a:close/>
                <a:moveTo>
                  <a:pt x="13" y="23"/>
                </a:moveTo>
                <a:cubicBezTo>
                  <a:pt x="19" y="23"/>
                  <a:pt x="24" y="18"/>
                  <a:pt x="24" y="12"/>
                </a:cubicBezTo>
                <a:cubicBezTo>
                  <a:pt x="24" y="6"/>
                  <a:pt x="19" y="1"/>
                  <a:pt x="13" y="1"/>
                </a:cubicBezTo>
                <a:cubicBezTo>
                  <a:pt x="7" y="1"/>
                  <a:pt x="1" y="6"/>
                  <a:pt x="1" y="12"/>
                </a:cubicBezTo>
                <a:cubicBezTo>
                  <a:pt x="1" y="18"/>
                  <a:pt x="7" y="23"/>
                  <a:pt x="13" y="23"/>
                </a:cubicBezTo>
                <a:close/>
              </a:path>
            </a:pathLst>
          </a:custGeom>
          <a:solidFill>
            <a:schemeClr val="bg1">
              <a:alpha val="60000"/>
            </a:schemeClr>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106" name="Freeform 37"/>
          <p:cNvSpPr>
            <a:spLocks noEditPoints="1"/>
          </p:cNvSpPr>
          <p:nvPr/>
        </p:nvSpPr>
        <p:spPr bwMode="auto">
          <a:xfrm>
            <a:off x="7315890" y="3178657"/>
            <a:ext cx="249238" cy="219075"/>
          </a:xfrm>
          <a:custGeom>
            <a:avLst/>
            <a:gdLst>
              <a:gd name="T0" fmla="*/ 157 w 157"/>
              <a:gd name="T1" fmla="*/ 64 h 138"/>
              <a:gd name="T2" fmla="*/ 136 w 157"/>
              <a:gd name="T3" fmla="*/ 53 h 138"/>
              <a:gd name="T4" fmla="*/ 136 w 157"/>
              <a:gd name="T5" fmla="*/ 0 h 138"/>
              <a:gd name="T6" fmla="*/ 115 w 157"/>
              <a:gd name="T7" fmla="*/ 0 h 138"/>
              <a:gd name="T8" fmla="*/ 115 w 157"/>
              <a:gd name="T9" fmla="*/ 32 h 138"/>
              <a:gd name="T10" fmla="*/ 84 w 157"/>
              <a:gd name="T11" fmla="*/ 11 h 138"/>
              <a:gd name="T12" fmla="*/ 73 w 157"/>
              <a:gd name="T13" fmla="*/ 11 h 138"/>
              <a:gd name="T14" fmla="*/ 0 w 157"/>
              <a:gd name="T15" fmla="*/ 64 h 138"/>
              <a:gd name="T16" fmla="*/ 21 w 157"/>
              <a:gd name="T17" fmla="*/ 85 h 138"/>
              <a:gd name="T18" fmla="*/ 31 w 157"/>
              <a:gd name="T19" fmla="*/ 85 h 138"/>
              <a:gd name="T20" fmla="*/ 31 w 157"/>
              <a:gd name="T21" fmla="*/ 138 h 138"/>
              <a:gd name="T22" fmla="*/ 63 w 157"/>
              <a:gd name="T23" fmla="*/ 138 h 138"/>
              <a:gd name="T24" fmla="*/ 105 w 157"/>
              <a:gd name="T25" fmla="*/ 138 h 138"/>
              <a:gd name="T26" fmla="*/ 136 w 157"/>
              <a:gd name="T27" fmla="*/ 138 h 138"/>
              <a:gd name="T28" fmla="*/ 136 w 157"/>
              <a:gd name="T29" fmla="*/ 85 h 138"/>
              <a:gd name="T30" fmla="*/ 136 w 157"/>
              <a:gd name="T31" fmla="*/ 85 h 138"/>
              <a:gd name="T32" fmla="*/ 157 w 157"/>
              <a:gd name="T33" fmla="*/ 64 h 138"/>
              <a:gd name="T34" fmla="*/ 73 w 157"/>
              <a:gd name="T35" fmla="*/ 127 h 138"/>
              <a:gd name="T36" fmla="*/ 73 w 157"/>
              <a:gd name="T37" fmla="*/ 96 h 138"/>
              <a:gd name="T38" fmla="*/ 94 w 157"/>
              <a:gd name="T39" fmla="*/ 96 h 138"/>
              <a:gd name="T40" fmla="*/ 94 w 157"/>
              <a:gd name="T41" fmla="*/ 127 h 138"/>
              <a:gd name="T42" fmla="*/ 73 w 157"/>
              <a:gd name="T43" fmla="*/ 127 h 138"/>
              <a:gd name="T44" fmla="*/ 126 w 157"/>
              <a:gd name="T45" fmla="*/ 127 h 138"/>
              <a:gd name="T46" fmla="*/ 105 w 157"/>
              <a:gd name="T47" fmla="*/ 127 h 138"/>
              <a:gd name="T48" fmla="*/ 105 w 157"/>
              <a:gd name="T49" fmla="*/ 85 h 138"/>
              <a:gd name="T50" fmla="*/ 63 w 157"/>
              <a:gd name="T51" fmla="*/ 85 h 138"/>
              <a:gd name="T52" fmla="*/ 63 w 157"/>
              <a:gd name="T53" fmla="*/ 127 h 138"/>
              <a:gd name="T54" fmla="*/ 42 w 157"/>
              <a:gd name="T55" fmla="*/ 127 h 138"/>
              <a:gd name="T56" fmla="*/ 42 w 157"/>
              <a:gd name="T57" fmla="*/ 74 h 138"/>
              <a:gd name="T58" fmla="*/ 84 w 157"/>
              <a:gd name="T59" fmla="*/ 43 h 138"/>
              <a:gd name="T60" fmla="*/ 126 w 157"/>
              <a:gd name="T61" fmla="*/ 74 h 138"/>
              <a:gd name="T62" fmla="*/ 126 w 157"/>
              <a:gd name="T63" fmla="*/ 12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7" h="138">
                <a:moveTo>
                  <a:pt x="157" y="64"/>
                </a:moveTo>
                <a:lnTo>
                  <a:pt x="136" y="53"/>
                </a:lnTo>
                <a:lnTo>
                  <a:pt x="136" y="0"/>
                </a:lnTo>
                <a:lnTo>
                  <a:pt x="115" y="0"/>
                </a:lnTo>
                <a:lnTo>
                  <a:pt x="115" y="32"/>
                </a:lnTo>
                <a:lnTo>
                  <a:pt x="84" y="11"/>
                </a:lnTo>
                <a:lnTo>
                  <a:pt x="73" y="11"/>
                </a:lnTo>
                <a:lnTo>
                  <a:pt x="0" y="64"/>
                </a:lnTo>
                <a:lnTo>
                  <a:pt x="21" y="85"/>
                </a:lnTo>
                <a:lnTo>
                  <a:pt x="31" y="85"/>
                </a:lnTo>
                <a:lnTo>
                  <a:pt x="31" y="138"/>
                </a:lnTo>
                <a:lnTo>
                  <a:pt x="63" y="138"/>
                </a:lnTo>
                <a:lnTo>
                  <a:pt x="105" y="138"/>
                </a:lnTo>
                <a:lnTo>
                  <a:pt x="136" y="138"/>
                </a:lnTo>
                <a:lnTo>
                  <a:pt x="136" y="85"/>
                </a:lnTo>
                <a:lnTo>
                  <a:pt x="136" y="85"/>
                </a:lnTo>
                <a:lnTo>
                  <a:pt x="157" y="64"/>
                </a:lnTo>
                <a:close/>
                <a:moveTo>
                  <a:pt x="73" y="127"/>
                </a:moveTo>
                <a:lnTo>
                  <a:pt x="73" y="96"/>
                </a:lnTo>
                <a:lnTo>
                  <a:pt x="94" y="96"/>
                </a:lnTo>
                <a:lnTo>
                  <a:pt x="94" y="127"/>
                </a:lnTo>
                <a:lnTo>
                  <a:pt x="73" y="127"/>
                </a:lnTo>
                <a:close/>
                <a:moveTo>
                  <a:pt x="126" y="127"/>
                </a:moveTo>
                <a:lnTo>
                  <a:pt x="105" y="127"/>
                </a:lnTo>
                <a:lnTo>
                  <a:pt x="105" y="85"/>
                </a:lnTo>
                <a:lnTo>
                  <a:pt x="63" y="85"/>
                </a:lnTo>
                <a:lnTo>
                  <a:pt x="63" y="127"/>
                </a:lnTo>
                <a:lnTo>
                  <a:pt x="42" y="127"/>
                </a:lnTo>
                <a:lnTo>
                  <a:pt x="42" y="74"/>
                </a:lnTo>
                <a:lnTo>
                  <a:pt x="84" y="43"/>
                </a:lnTo>
                <a:lnTo>
                  <a:pt x="126" y="74"/>
                </a:lnTo>
                <a:lnTo>
                  <a:pt x="126" y="127"/>
                </a:lnTo>
                <a:close/>
              </a:path>
            </a:pathLst>
          </a:custGeom>
          <a:solidFill>
            <a:srgbClr val="FFC000">
              <a:alpha val="60000"/>
            </a:srgbClr>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107" name="Freeform 38"/>
          <p:cNvSpPr/>
          <p:nvPr/>
        </p:nvSpPr>
        <p:spPr bwMode="auto">
          <a:xfrm>
            <a:off x="6050652" y="2657957"/>
            <a:ext cx="282575" cy="655638"/>
          </a:xfrm>
          <a:custGeom>
            <a:avLst/>
            <a:gdLst>
              <a:gd name="T0" fmla="*/ 17 w 17"/>
              <a:gd name="T1" fmla="*/ 39 h 39"/>
              <a:gd name="T2" fmla="*/ 16 w 17"/>
              <a:gd name="T3" fmla="*/ 39 h 39"/>
              <a:gd name="T4" fmla="*/ 16 w 17"/>
              <a:gd name="T5" fmla="*/ 27 h 39"/>
              <a:gd name="T6" fmla="*/ 15 w 17"/>
              <a:gd name="T7" fmla="*/ 22 h 39"/>
              <a:gd name="T8" fmla="*/ 11 w 17"/>
              <a:gd name="T9" fmla="*/ 21 h 39"/>
              <a:gd name="T10" fmla="*/ 8 w 17"/>
              <a:gd name="T11" fmla="*/ 21 h 39"/>
              <a:gd name="T12" fmla="*/ 2 w 17"/>
              <a:gd name="T13" fmla="*/ 20 h 39"/>
              <a:gd name="T14" fmla="*/ 0 w 17"/>
              <a:gd name="T15" fmla="*/ 13 h 39"/>
              <a:gd name="T16" fmla="*/ 0 w 17"/>
              <a:gd name="T17" fmla="*/ 12 h 39"/>
              <a:gd name="T18" fmla="*/ 0 w 17"/>
              <a:gd name="T19" fmla="*/ 0 h 39"/>
              <a:gd name="T20" fmla="*/ 1 w 17"/>
              <a:gd name="T21" fmla="*/ 0 h 39"/>
              <a:gd name="T22" fmla="*/ 1 w 17"/>
              <a:gd name="T23" fmla="*/ 12 h 39"/>
              <a:gd name="T24" fmla="*/ 1 w 17"/>
              <a:gd name="T25" fmla="*/ 13 h 39"/>
              <a:gd name="T26" fmla="*/ 3 w 17"/>
              <a:gd name="T27" fmla="*/ 19 h 39"/>
              <a:gd name="T28" fmla="*/ 8 w 17"/>
              <a:gd name="T29" fmla="*/ 20 h 39"/>
              <a:gd name="T30" fmla="*/ 11 w 17"/>
              <a:gd name="T31" fmla="*/ 20 h 39"/>
              <a:gd name="T32" fmla="*/ 16 w 17"/>
              <a:gd name="T33" fmla="*/ 21 h 39"/>
              <a:gd name="T34" fmla="*/ 17 w 17"/>
              <a:gd name="T35" fmla="*/ 27 h 39"/>
              <a:gd name="T36" fmla="*/ 17 w 17"/>
              <a:gd name="T37"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 h="39">
                <a:moveTo>
                  <a:pt x="17" y="39"/>
                </a:moveTo>
                <a:cubicBezTo>
                  <a:pt x="16" y="39"/>
                  <a:pt x="16" y="39"/>
                  <a:pt x="16" y="39"/>
                </a:cubicBezTo>
                <a:cubicBezTo>
                  <a:pt x="16" y="27"/>
                  <a:pt x="16" y="27"/>
                  <a:pt x="16" y="27"/>
                </a:cubicBezTo>
                <a:cubicBezTo>
                  <a:pt x="16" y="25"/>
                  <a:pt x="16" y="23"/>
                  <a:pt x="15" y="22"/>
                </a:cubicBezTo>
                <a:cubicBezTo>
                  <a:pt x="14" y="21"/>
                  <a:pt x="11" y="21"/>
                  <a:pt x="11" y="21"/>
                </a:cubicBezTo>
                <a:cubicBezTo>
                  <a:pt x="8" y="21"/>
                  <a:pt x="8" y="21"/>
                  <a:pt x="8" y="21"/>
                </a:cubicBezTo>
                <a:cubicBezTo>
                  <a:pt x="7" y="21"/>
                  <a:pt x="4" y="21"/>
                  <a:pt x="2" y="20"/>
                </a:cubicBezTo>
                <a:cubicBezTo>
                  <a:pt x="0" y="18"/>
                  <a:pt x="0" y="15"/>
                  <a:pt x="0" y="13"/>
                </a:cubicBezTo>
                <a:cubicBezTo>
                  <a:pt x="0" y="12"/>
                  <a:pt x="0" y="12"/>
                  <a:pt x="0" y="12"/>
                </a:cubicBezTo>
                <a:cubicBezTo>
                  <a:pt x="0" y="0"/>
                  <a:pt x="0" y="0"/>
                  <a:pt x="0" y="0"/>
                </a:cubicBezTo>
                <a:cubicBezTo>
                  <a:pt x="1" y="0"/>
                  <a:pt x="1" y="0"/>
                  <a:pt x="1" y="0"/>
                </a:cubicBezTo>
                <a:cubicBezTo>
                  <a:pt x="1" y="12"/>
                  <a:pt x="1" y="12"/>
                  <a:pt x="1" y="12"/>
                </a:cubicBezTo>
                <a:cubicBezTo>
                  <a:pt x="1" y="12"/>
                  <a:pt x="1" y="12"/>
                  <a:pt x="1" y="13"/>
                </a:cubicBezTo>
                <a:cubicBezTo>
                  <a:pt x="1" y="15"/>
                  <a:pt x="1" y="18"/>
                  <a:pt x="3" y="19"/>
                </a:cubicBezTo>
                <a:cubicBezTo>
                  <a:pt x="5" y="20"/>
                  <a:pt x="8" y="20"/>
                  <a:pt x="8" y="20"/>
                </a:cubicBezTo>
                <a:cubicBezTo>
                  <a:pt x="11" y="20"/>
                  <a:pt x="11" y="20"/>
                  <a:pt x="11" y="20"/>
                </a:cubicBezTo>
                <a:cubicBezTo>
                  <a:pt x="11" y="20"/>
                  <a:pt x="14" y="20"/>
                  <a:pt x="16" y="21"/>
                </a:cubicBezTo>
                <a:cubicBezTo>
                  <a:pt x="17" y="23"/>
                  <a:pt x="17" y="25"/>
                  <a:pt x="17" y="27"/>
                </a:cubicBezTo>
                <a:lnTo>
                  <a:pt x="17" y="39"/>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108" name="Freeform 40"/>
          <p:cNvSpPr>
            <a:spLocks noEditPoints="1"/>
          </p:cNvSpPr>
          <p:nvPr/>
        </p:nvSpPr>
        <p:spPr bwMode="auto">
          <a:xfrm>
            <a:off x="5852215" y="2288069"/>
            <a:ext cx="415925" cy="420688"/>
          </a:xfrm>
          <a:custGeom>
            <a:avLst/>
            <a:gdLst>
              <a:gd name="T0" fmla="*/ 13 w 25"/>
              <a:gd name="T1" fmla="*/ 0 h 25"/>
              <a:gd name="T2" fmla="*/ 25 w 25"/>
              <a:gd name="T3" fmla="*/ 13 h 25"/>
              <a:gd name="T4" fmla="*/ 13 w 25"/>
              <a:gd name="T5" fmla="*/ 25 h 25"/>
              <a:gd name="T6" fmla="*/ 0 w 25"/>
              <a:gd name="T7" fmla="*/ 13 h 25"/>
              <a:gd name="T8" fmla="*/ 13 w 25"/>
              <a:gd name="T9" fmla="*/ 0 h 25"/>
              <a:gd name="T10" fmla="*/ 13 w 25"/>
              <a:gd name="T11" fmla="*/ 24 h 25"/>
              <a:gd name="T12" fmla="*/ 24 w 25"/>
              <a:gd name="T13" fmla="*/ 13 h 25"/>
              <a:gd name="T14" fmla="*/ 13 w 25"/>
              <a:gd name="T15" fmla="*/ 1 h 25"/>
              <a:gd name="T16" fmla="*/ 1 w 25"/>
              <a:gd name="T17" fmla="*/ 13 h 25"/>
              <a:gd name="T18" fmla="*/ 13 w 25"/>
              <a:gd name="T19"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5">
                <a:moveTo>
                  <a:pt x="13" y="0"/>
                </a:moveTo>
                <a:cubicBezTo>
                  <a:pt x="20" y="0"/>
                  <a:pt x="25" y="6"/>
                  <a:pt x="25" y="13"/>
                </a:cubicBezTo>
                <a:cubicBezTo>
                  <a:pt x="25" y="19"/>
                  <a:pt x="20" y="25"/>
                  <a:pt x="13" y="25"/>
                </a:cubicBezTo>
                <a:cubicBezTo>
                  <a:pt x="6" y="25"/>
                  <a:pt x="0" y="19"/>
                  <a:pt x="0" y="13"/>
                </a:cubicBezTo>
                <a:cubicBezTo>
                  <a:pt x="0" y="6"/>
                  <a:pt x="6" y="0"/>
                  <a:pt x="13" y="0"/>
                </a:cubicBezTo>
                <a:close/>
                <a:moveTo>
                  <a:pt x="13" y="24"/>
                </a:moveTo>
                <a:cubicBezTo>
                  <a:pt x="19" y="24"/>
                  <a:pt x="24" y="19"/>
                  <a:pt x="24" y="13"/>
                </a:cubicBezTo>
                <a:cubicBezTo>
                  <a:pt x="24" y="6"/>
                  <a:pt x="19" y="1"/>
                  <a:pt x="13" y="1"/>
                </a:cubicBezTo>
                <a:cubicBezTo>
                  <a:pt x="7" y="1"/>
                  <a:pt x="1" y="6"/>
                  <a:pt x="1" y="13"/>
                </a:cubicBezTo>
                <a:cubicBezTo>
                  <a:pt x="1" y="19"/>
                  <a:pt x="7" y="24"/>
                  <a:pt x="13" y="24"/>
                </a:cubicBezTo>
                <a:close/>
              </a:path>
            </a:pathLst>
          </a:custGeom>
          <a:solidFill>
            <a:schemeClr val="bg1">
              <a:alpha val="60000"/>
            </a:schemeClr>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109" name="Freeform 41"/>
          <p:cNvSpPr/>
          <p:nvPr/>
        </p:nvSpPr>
        <p:spPr bwMode="auto">
          <a:xfrm>
            <a:off x="5950640" y="2421419"/>
            <a:ext cx="50800" cy="119063"/>
          </a:xfrm>
          <a:custGeom>
            <a:avLst/>
            <a:gdLst>
              <a:gd name="T0" fmla="*/ 32 w 32"/>
              <a:gd name="T1" fmla="*/ 64 h 75"/>
              <a:gd name="T2" fmla="*/ 0 w 32"/>
              <a:gd name="T3" fmla="*/ 75 h 75"/>
              <a:gd name="T4" fmla="*/ 0 w 32"/>
              <a:gd name="T5" fmla="*/ 0 h 75"/>
              <a:gd name="T6" fmla="*/ 32 w 32"/>
              <a:gd name="T7" fmla="*/ 0 h 75"/>
              <a:gd name="T8" fmla="*/ 32 w 32"/>
              <a:gd name="T9" fmla="*/ 64 h 75"/>
            </a:gdLst>
            <a:ahLst/>
            <a:cxnLst>
              <a:cxn ang="0">
                <a:pos x="T0" y="T1"/>
              </a:cxn>
              <a:cxn ang="0">
                <a:pos x="T2" y="T3"/>
              </a:cxn>
              <a:cxn ang="0">
                <a:pos x="T4" y="T5"/>
              </a:cxn>
              <a:cxn ang="0">
                <a:pos x="T6" y="T7"/>
              </a:cxn>
              <a:cxn ang="0">
                <a:pos x="T8" y="T9"/>
              </a:cxn>
            </a:cxnLst>
            <a:rect l="0" t="0" r="r" b="b"/>
            <a:pathLst>
              <a:path w="32" h="75">
                <a:moveTo>
                  <a:pt x="32" y="64"/>
                </a:moveTo>
                <a:lnTo>
                  <a:pt x="0" y="75"/>
                </a:lnTo>
                <a:lnTo>
                  <a:pt x="0" y="0"/>
                </a:lnTo>
                <a:lnTo>
                  <a:pt x="32" y="0"/>
                </a:lnTo>
                <a:lnTo>
                  <a:pt x="32" y="64"/>
                </a:lnTo>
                <a:close/>
              </a:path>
            </a:pathLst>
          </a:custGeom>
          <a:solidFill>
            <a:schemeClr val="bg1">
              <a:alpha val="60000"/>
            </a:schemeClr>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110" name="Freeform 42"/>
          <p:cNvSpPr/>
          <p:nvPr/>
        </p:nvSpPr>
        <p:spPr bwMode="auto">
          <a:xfrm>
            <a:off x="6017315" y="2421419"/>
            <a:ext cx="184150" cy="185738"/>
          </a:xfrm>
          <a:custGeom>
            <a:avLst/>
            <a:gdLst>
              <a:gd name="T0" fmla="*/ 0 w 11"/>
              <a:gd name="T1" fmla="*/ 6 h 11"/>
              <a:gd name="T2" fmla="*/ 2 w 11"/>
              <a:gd name="T3" fmla="*/ 6 h 11"/>
              <a:gd name="T4" fmla="*/ 3 w 11"/>
              <a:gd name="T5" fmla="*/ 8 h 11"/>
              <a:gd name="T6" fmla="*/ 4 w 11"/>
              <a:gd name="T7" fmla="*/ 11 h 11"/>
              <a:gd name="T8" fmla="*/ 6 w 11"/>
              <a:gd name="T9" fmla="*/ 10 h 11"/>
              <a:gd name="T10" fmla="*/ 6 w 11"/>
              <a:gd name="T11" fmla="*/ 9 h 11"/>
              <a:gd name="T12" fmla="*/ 6 w 11"/>
              <a:gd name="T13" fmla="*/ 7 h 11"/>
              <a:gd name="T14" fmla="*/ 10 w 11"/>
              <a:gd name="T15" fmla="*/ 7 h 11"/>
              <a:gd name="T16" fmla="*/ 10 w 11"/>
              <a:gd name="T17" fmla="*/ 5 h 11"/>
              <a:gd name="T18" fmla="*/ 10 w 11"/>
              <a:gd name="T19" fmla="*/ 3 h 11"/>
              <a:gd name="T20" fmla="*/ 10 w 11"/>
              <a:gd name="T21" fmla="*/ 1 h 11"/>
              <a:gd name="T22" fmla="*/ 9 w 11"/>
              <a:gd name="T23" fmla="*/ 0 h 11"/>
              <a:gd name="T24" fmla="*/ 3 w 11"/>
              <a:gd name="T25" fmla="*/ 0 h 11"/>
              <a:gd name="T26" fmla="*/ 2 w 11"/>
              <a:gd name="T27" fmla="*/ 1 h 11"/>
              <a:gd name="T28" fmla="*/ 0 w 11"/>
              <a:gd name="T29" fmla="*/ 1 h 11"/>
              <a:gd name="T30" fmla="*/ 0 w 11"/>
              <a:gd name="T31"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 h="11">
                <a:moveTo>
                  <a:pt x="0" y="6"/>
                </a:moveTo>
                <a:cubicBezTo>
                  <a:pt x="2" y="6"/>
                  <a:pt x="2" y="6"/>
                  <a:pt x="2" y="6"/>
                </a:cubicBezTo>
                <a:cubicBezTo>
                  <a:pt x="3" y="8"/>
                  <a:pt x="3" y="8"/>
                  <a:pt x="3" y="8"/>
                </a:cubicBezTo>
                <a:cubicBezTo>
                  <a:pt x="4" y="11"/>
                  <a:pt x="4" y="11"/>
                  <a:pt x="4" y="11"/>
                </a:cubicBezTo>
                <a:cubicBezTo>
                  <a:pt x="4" y="11"/>
                  <a:pt x="4" y="11"/>
                  <a:pt x="6" y="10"/>
                </a:cubicBezTo>
                <a:cubicBezTo>
                  <a:pt x="6" y="9"/>
                  <a:pt x="6" y="9"/>
                  <a:pt x="6" y="9"/>
                </a:cubicBezTo>
                <a:cubicBezTo>
                  <a:pt x="6" y="7"/>
                  <a:pt x="6" y="7"/>
                  <a:pt x="6" y="7"/>
                </a:cubicBezTo>
                <a:cubicBezTo>
                  <a:pt x="10" y="7"/>
                  <a:pt x="10" y="7"/>
                  <a:pt x="10" y="7"/>
                </a:cubicBezTo>
                <a:cubicBezTo>
                  <a:pt x="10" y="7"/>
                  <a:pt x="11" y="6"/>
                  <a:pt x="10" y="5"/>
                </a:cubicBezTo>
                <a:cubicBezTo>
                  <a:pt x="10" y="5"/>
                  <a:pt x="10" y="4"/>
                  <a:pt x="10" y="3"/>
                </a:cubicBezTo>
                <a:cubicBezTo>
                  <a:pt x="10" y="3"/>
                  <a:pt x="10" y="2"/>
                  <a:pt x="10" y="1"/>
                </a:cubicBezTo>
                <a:cubicBezTo>
                  <a:pt x="10" y="1"/>
                  <a:pt x="10" y="1"/>
                  <a:pt x="9" y="0"/>
                </a:cubicBezTo>
                <a:cubicBezTo>
                  <a:pt x="3" y="0"/>
                  <a:pt x="3" y="0"/>
                  <a:pt x="3" y="0"/>
                </a:cubicBezTo>
                <a:cubicBezTo>
                  <a:pt x="2" y="1"/>
                  <a:pt x="2" y="1"/>
                  <a:pt x="2" y="1"/>
                </a:cubicBezTo>
                <a:cubicBezTo>
                  <a:pt x="0" y="1"/>
                  <a:pt x="0" y="1"/>
                  <a:pt x="0" y="1"/>
                </a:cubicBezTo>
                <a:lnTo>
                  <a:pt x="0" y="6"/>
                </a:lnTo>
                <a:close/>
              </a:path>
            </a:pathLst>
          </a:custGeom>
          <a:solidFill>
            <a:schemeClr val="bg1">
              <a:alpha val="60000"/>
            </a:schemeClr>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111" name="Freeform 43"/>
          <p:cNvSpPr/>
          <p:nvPr/>
        </p:nvSpPr>
        <p:spPr bwMode="auto">
          <a:xfrm>
            <a:off x="4936227" y="2892907"/>
            <a:ext cx="282575" cy="655638"/>
          </a:xfrm>
          <a:custGeom>
            <a:avLst/>
            <a:gdLst>
              <a:gd name="T0" fmla="*/ 1 w 17"/>
              <a:gd name="T1" fmla="*/ 39 h 39"/>
              <a:gd name="T2" fmla="*/ 0 w 17"/>
              <a:gd name="T3" fmla="*/ 39 h 39"/>
              <a:gd name="T4" fmla="*/ 0 w 17"/>
              <a:gd name="T5" fmla="*/ 27 h 39"/>
              <a:gd name="T6" fmla="*/ 2 w 17"/>
              <a:gd name="T7" fmla="*/ 21 h 39"/>
              <a:gd name="T8" fmla="*/ 6 w 17"/>
              <a:gd name="T9" fmla="*/ 20 h 39"/>
              <a:gd name="T10" fmla="*/ 10 w 17"/>
              <a:gd name="T11" fmla="*/ 20 h 39"/>
              <a:gd name="T12" fmla="*/ 10 w 17"/>
              <a:gd name="T13" fmla="*/ 20 h 39"/>
              <a:gd name="T14" fmla="*/ 14 w 17"/>
              <a:gd name="T15" fmla="*/ 19 h 39"/>
              <a:gd name="T16" fmla="*/ 16 w 17"/>
              <a:gd name="T17" fmla="*/ 13 h 39"/>
              <a:gd name="T18" fmla="*/ 16 w 17"/>
              <a:gd name="T19" fmla="*/ 12 h 39"/>
              <a:gd name="T20" fmla="*/ 16 w 17"/>
              <a:gd name="T21" fmla="*/ 0 h 39"/>
              <a:gd name="T22" fmla="*/ 17 w 17"/>
              <a:gd name="T23" fmla="*/ 0 h 39"/>
              <a:gd name="T24" fmla="*/ 17 w 17"/>
              <a:gd name="T25" fmla="*/ 12 h 39"/>
              <a:gd name="T26" fmla="*/ 17 w 17"/>
              <a:gd name="T27" fmla="*/ 13 h 39"/>
              <a:gd name="T28" fmla="*/ 15 w 17"/>
              <a:gd name="T29" fmla="*/ 20 h 39"/>
              <a:gd name="T30" fmla="*/ 10 w 17"/>
              <a:gd name="T31" fmla="*/ 21 h 39"/>
              <a:gd name="T32" fmla="*/ 6 w 17"/>
              <a:gd name="T33" fmla="*/ 21 h 39"/>
              <a:gd name="T34" fmla="*/ 3 w 17"/>
              <a:gd name="T35" fmla="*/ 22 h 39"/>
              <a:gd name="T36" fmla="*/ 1 w 17"/>
              <a:gd name="T37" fmla="*/ 27 h 39"/>
              <a:gd name="T38" fmla="*/ 1 w 17"/>
              <a:gd name="T39"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 h="39">
                <a:moveTo>
                  <a:pt x="1" y="39"/>
                </a:moveTo>
                <a:cubicBezTo>
                  <a:pt x="0" y="39"/>
                  <a:pt x="0" y="39"/>
                  <a:pt x="0" y="39"/>
                </a:cubicBezTo>
                <a:cubicBezTo>
                  <a:pt x="0" y="27"/>
                  <a:pt x="0" y="27"/>
                  <a:pt x="0" y="27"/>
                </a:cubicBezTo>
                <a:cubicBezTo>
                  <a:pt x="0" y="25"/>
                  <a:pt x="0" y="23"/>
                  <a:pt x="2" y="21"/>
                </a:cubicBezTo>
                <a:cubicBezTo>
                  <a:pt x="3" y="20"/>
                  <a:pt x="6" y="20"/>
                  <a:pt x="6" y="20"/>
                </a:cubicBezTo>
                <a:cubicBezTo>
                  <a:pt x="10" y="20"/>
                  <a:pt x="10" y="20"/>
                  <a:pt x="10" y="20"/>
                </a:cubicBezTo>
                <a:cubicBezTo>
                  <a:pt x="10" y="20"/>
                  <a:pt x="10" y="20"/>
                  <a:pt x="10" y="20"/>
                </a:cubicBezTo>
                <a:cubicBezTo>
                  <a:pt x="10" y="20"/>
                  <a:pt x="13" y="20"/>
                  <a:pt x="14" y="19"/>
                </a:cubicBezTo>
                <a:cubicBezTo>
                  <a:pt x="16" y="17"/>
                  <a:pt x="16" y="15"/>
                  <a:pt x="16" y="13"/>
                </a:cubicBezTo>
                <a:cubicBezTo>
                  <a:pt x="16" y="12"/>
                  <a:pt x="16" y="12"/>
                  <a:pt x="16" y="12"/>
                </a:cubicBezTo>
                <a:cubicBezTo>
                  <a:pt x="16" y="0"/>
                  <a:pt x="16" y="0"/>
                  <a:pt x="16" y="0"/>
                </a:cubicBezTo>
                <a:cubicBezTo>
                  <a:pt x="17" y="0"/>
                  <a:pt x="17" y="0"/>
                  <a:pt x="17" y="0"/>
                </a:cubicBezTo>
                <a:cubicBezTo>
                  <a:pt x="17" y="12"/>
                  <a:pt x="17" y="12"/>
                  <a:pt x="17" y="12"/>
                </a:cubicBezTo>
                <a:cubicBezTo>
                  <a:pt x="17" y="12"/>
                  <a:pt x="17" y="12"/>
                  <a:pt x="17" y="13"/>
                </a:cubicBezTo>
                <a:cubicBezTo>
                  <a:pt x="17" y="15"/>
                  <a:pt x="17" y="18"/>
                  <a:pt x="15" y="20"/>
                </a:cubicBezTo>
                <a:cubicBezTo>
                  <a:pt x="13" y="21"/>
                  <a:pt x="10" y="21"/>
                  <a:pt x="10" y="21"/>
                </a:cubicBezTo>
                <a:cubicBezTo>
                  <a:pt x="6" y="21"/>
                  <a:pt x="6" y="21"/>
                  <a:pt x="6" y="21"/>
                </a:cubicBezTo>
                <a:cubicBezTo>
                  <a:pt x="6" y="21"/>
                  <a:pt x="4" y="21"/>
                  <a:pt x="3" y="22"/>
                </a:cubicBezTo>
                <a:cubicBezTo>
                  <a:pt x="1" y="23"/>
                  <a:pt x="1" y="25"/>
                  <a:pt x="1" y="27"/>
                </a:cubicBezTo>
                <a:lnTo>
                  <a:pt x="1" y="39"/>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112" name="Freeform 45"/>
          <p:cNvSpPr>
            <a:spLocks noEditPoints="1"/>
          </p:cNvSpPr>
          <p:nvPr/>
        </p:nvSpPr>
        <p:spPr bwMode="auto">
          <a:xfrm>
            <a:off x="5002902" y="2523019"/>
            <a:ext cx="415925" cy="420688"/>
          </a:xfrm>
          <a:custGeom>
            <a:avLst/>
            <a:gdLst>
              <a:gd name="T0" fmla="*/ 25 w 25"/>
              <a:gd name="T1" fmla="*/ 12 h 25"/>
              <a:gd name="T2" fmla="*/ 13 w 25"/>
              <a:gd name="T3" fmla="*/ 25 h 25"/>
              <a:gd name="T4" fmla="*/ 0 w 25"/>
              <a:gd name="T5" fmla="*/ 12 h 25"/>
              <a:gd name="T6" fmla="*/ 13 w 25"/>
              <a:gd name="T7" fmla="*/ 0 h 25"/>
              <a:gd name="T8" fmla="*/ 25 w 25"/>
              <a:gd name="T9" fmla="*/ 12 h 25"/>
              <a:gd name="T10" fmla="*/ 24 w 25"/>
              <a:gd name="T11" fmla="*/ 12 h 25"/>
              <a:gd name="T12" fmla="*/ 13 w 25"/>
              <a:gd name="T13" fmla="*/ 1 h 25"/>
              <a:gd name="T14" fmla="*/ 1 w 25"/>
              <a:gd name="T15" fmla="*/ 12 h 25"/>
              <a:gd name="T16" fmla="*/ 13 w 25"/>
              <a:gd name="T17" fmla="*/ 24 h 25"/>
              <a:gd name="T18" fmla="*/ 24 w 25"/>
              <a:gd name="T19"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5">
                <a:moveTo>
                  <a:pt x="25" y="12"/>
                </a:moveTo>
                <a:cubicBezTo>
                  <a:pt x="25" y="19"/>
                  <a:pt x="20" y="25"/>
                  <a:pt x="13" y="25"/>
                </a:cubicBezTo>
                <a:cubicBezTo>
                  <a:pt x="6" y="25"/>
                  <a:pt x="0" y="19"/>
                  <a:pt x="0" y="12"/>
                </a:cubicBezTo>
                <a:cubicBezTo>
                  <a:pt x="0" y="6"/>
                  <a:pt x="6" y="0"/>
                  <a:pt x="13" y="0"/>
                </a:cubicBezTo>
                <a:cubicBezTo>
                  <a:pt x="20" y="0"/>
                  <a:pt x="25" y="6"/>
                  <a:pt x="25" y="12"/>
                </a:cubicBezTo>
                <a:close/>
                <a:moveTo>
                  <a:pt x="24" y="12"/>
                </a:moveTo>
                <a:cubicBezTo>
                  <a:pt x="24" y="6"/>
                  <a:pt x="19" y="1"/>
                  <a:pt x="13" y="1"/>
                </a:cubicBezTo>
                <a:cubicBezTo>
                  <a:pt x="6" y="1"/>
                  <a:pt x="1" y="6"/>
                  <a:pt x="1" y="12"/>
                </a:cubicBezTo>
                <a:cubicBezTo>
                  <a:pt x="1" y="19"/>
                  <a:pt x="6" y="24"/>
                  <a:pt x="13" y="24"/>
                </a:cubicBezTo>
                <a:cubicBezTo>
                  <a:pt x="19" y="24"/>
                  <a:pt x="24" y="19"/>
                  <a:pt x="24" y="12"/>
                </a:cubicBezTo>
                <a:close/>
              </a:path>
            </a:pathLst>
          </a:custGeom>
          <a:solidFill>
            <a:schemeClr val="bg1">
              <a:alpha val="60000"/>
            </a:schemeClr>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113" name="Freeform 46"/>
          <p:cNvSpPr/>
          <p:nvPr/>
        </p:nvSpPr>
        <p:spPr bwMode="auto">
          <a:xfrm>
            <a:off x="5085452" y="2607157"/>
            <a:ext cx="250825" cy="252413"/>
          </a:xfrm>
          <a:custGeom>
            <a:avLst/>
            <a:gdLst>
              <a:gd name="T0" fmla="*/ 158 w 158"/>
              <a:gd name="T1" fmla="*/ 53 h 159"/>
              <a:gd name="T2" fmla="*/ 105 w 158"/>
              <a:gd name="T3" fmla="*/ 53 h 159"/>
              <a:gd name="T4" fmla="*/ 105 w 158"/>
              <a:gd name="T5" fmla="*/ 0 h 159"/>
              <a:gd name="T6" fmla="*/ 53 w 158"/>
              <a:gd name="T7" fmla="*/ 0 h 159"/>
              <a:gd name="T8" fmla="*/ 53 w 158"/>
              <a:gd name="T9" fmla="*/ 53 h 159"/>
              <a:gd name="T10" fmla="*/ 0 w 158"/>
              <a:gd name="T11" fmla="*/ 53 h 159"/>
              <a:gd name="T12" fmla="*/ 0 w 158"/>
              <a:gd name="T13" fmla="*/ 106 h 159"/>
              <a:gd name="T14" fmla="*/ 53 w 158"/>
              <a:gd name="T15" fmla="*/ 106 h 159"/>
              <a:gd name="T16" fmla="*/ 53 w 158"/>
              <a:gd name="T17" fmla="*/ 159 h 159"/>
              <a:gd name="T18" fmla="*/ 105 w 158"/>
              <a:gd name="T19" fmla="*/ 159 h 159"/>
              <a:gd name="T20" fmla="*/ 105 w 158"/>
              <a:gd name="T21" fmla="*/ 106 h 159"/>
              <a:gd name="T22" fmla="*/ 158 w 158"/>
              <a:gd name="T23" fmla="*/ 106 h 159"/>
              <a:gd name="T24" fmla="*/ 158 w 158"/>
              <a:gd name="T25" fmla="*/ 53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159">
                <a:moveTo>
                  <a:pt x="158" y="53"/>
                </a:moveTo>
                <a:lnTo>
                  <a:pt x="105" y="53"/>
                </a:lnTo>
                <a:lnTo>
                  <a:pt x="105" y="0"/>
                </a:lnTo>
                <a:lnTo>
                  <a:pt x="53" y="0"/>
                </a:lnTo>
                <a:lnTo>
                  <a:pt x="53" y="53"/>
                </a:lnTo>
                <a:lnTo>
                  <a:pt x="0" y="53"/>
                </a:lnTo>
                <a:lnTo>
                  <a:pt x="0" y="106"/>
                </a:lnTo>
                <a:lnTo>
                  <a:pt x="53" y="106"/>
                </a:lnTo>
                <a:lnTo>
                  <a:pt x="53" y="159"/>
                </a:lnTo>
                <a:lnTo>
                  <a:pt x="105" y="159"/>
                </a:lnTo>
                <a:lnTo>
                  <a:pt x="105" y="106"/>
                </a:lnTo>
                <a:lnTo>
                  <a:pt x="158" y="106"/>
                </a:lnTo>
                <a:lnTo>
                  <a:pt x="158" y="53"/>
                </a:lnTo>
                <a:close/>
              </a:path>
            </a:pathLst>
          </a:custGeom>
          <a:solidFill>
            <a:schemeClr val="bg1">
              <a:alpha val="60000"/>
            </a:schemeClr>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114" name="Freeform 47"/>
          <p:cNvSpPr/>
          <p:nvPr/>
        </p:nvSpPr>
        <p:spPr bwMode="auto">
          <a:xfrm>
            <a:off x="3288402" y="3313594"/>
            <a:ext cx="284163" cy="655638"/>
          </a:xfrm>
          <a:custGeom>
            <a:avLst/>
            <a:gdLst>
              <a:gd name="T0" fmla="*/ 17 w 17"/>
              <a:gd name="T1" fmla="*/ 39 h 39"/>
              <a:gd name="T2" fmla="*/ 16 w 17"/>
              <a:gd name="T3" fmla="*/ 39 h 39"/>
              <a:gd name="T4" fmla="*/ 16 w 17"/>
              <a:gd name="T5" fmla="*/ 27 h 39"/>
              <a:gd name="T6" fmla="*/ 15 w 17"/>
              <a:gd name="T7" fmla="*/ 22 h 39"/>
              <a:gd name="T8" fmla="*/ 11 w 17"/>
              <a:gd name="T9" fmla="*/ 21 h 39"/>
              <a:gd name="T10" fmla="*/ 8 w 17"/>
              <a:gd name="T11" fmla="*/ 21 h 39"/>
              <a:gd name="T12" fmla="*/ 3 w 17"/>
              <a:gd name="T13" fmla="*/ 19 h 39"/>
              <a:gd name="T14" fmla="*/ 0 w 17"/>
              <a:gd name="T15" fmla="*/ 13 h 39"/>
              <a:gd name="T16" fmla="*/ 0 w 17"/>
              <a:gd name="T17" fmla="*/ 12 h 39"/>
              <a:gd name="T18" fmla="*/ 0 w 17"/>
              <a:gd name="T19" fmla="*/ 0 h 39"/>
              <a:gd name="T20" fmla="*/ 1 w 17"/>
              <a:gd name="T21" fmla="*/ 0 h 39"/>
              <a:gd name="T22" fmla="*/ 1 w 17"/>
              <a:gd name="T23" fmla="*/ 12 h 39"/>
              <a:gd name="T24" fmla="*/ 1 w 17"/>
              <a:gd name="T25" fmla="*/ 13 h 39"/>
              <a:gd name="T26" fmla="*/ 3 w 17"/>
              <a:gd name="T27" fmla="*/ 19 h 39"/>
              <a:gd name="T28" fmla="*/ 8 w 17"/>
              <a:gd name="T29" fmla="*/ 20 h 39"/>
              <a:gd name="T30" fmla="*/ 11 w 17"/>
              <a:gd name="T31" fmla="*/ 20 h 39"/>
              <a:gd name="T32" fmla="*/ 16 w 17"/>
              <a:gd name="T33" fmla="*/ 21 h 39"/>
              <a:gd name="T34" fmla="*/ 17 w 17"/>
              <a:gd name="T35" fmla="*/ 27 h 39"/>
              <a:gd name="T36" fmla="*/ 17 w 17"/>
              <a:gd name="T37"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 h="39">
                <a:moveTo>
                  <a:pt x="17" y="39"/>
                </a:moveTo>
                <a:cubicBezTo>
                  <a:pt x="16" y="39"/>
                  <a:pt x="16" y="39"/>
                  <a:pt x="16" y="39"/>
                </a:cubicBezTo>
                <a:cubicBezTo>
                  <a:pt x="16" y="27"/>
                  <a:pt x="16" y="27"/>
                  <a:pt x="16" y="27"/>
                </a:cubicBezTo>
                <a:cubicBezTo>
                  <a:pt x="16" y="25"/>
                  <a:pt x="16" y="23"/>
                  <a:pt x="15" y="22"/>
                </a:cubicBezTo>
                <a:cubicBezTo>
                  <a:pt x="14" y="21"/>
                  <a:pt x="11" y="21"/>
                  <a:pt x="11" y="21"/>
                </a:cubicBezTo>
                <a:cubicBezTo>
                  <a:pt x="8" y="21"/>
                  <a:pt x="8" y="21"/>
                  <a:pt x="8" y="21"/>
                </a:cubicBezTo>
                <a:cubicBezTo>
                  <a:pt x="7" y="21"/>
                  <a:pt x="4" y="21"/>
                  <a:pt x="3" y="19"/>
                </a:cubicBezTo>
                <a:cubicBezTo>
                  <a:pt x="0" y="18"/>
                  <a:pt x="0" y="15"/>
                  <a:pt x="0" y="13"/>
                </a:cubicBezTo>
                <a:cubicBezTo>
                  <a:pt x="0" y="12"/>
                  <a:pt x="0" y="12"/>
                  <a:pt x="0" y="12"/>
                </a:cubicBezTo>
                <a:cubicBezTo>
                  <a:pt x="0" y="0"/>
                  <a:pt x="0" y="0"/>
                  <a:pt x="0" y="0"/>
                </a:cubicBezTo>
                <a:cubicBezTo>
                  <a:pt x="1" y="0"/>
                  <a:pt x="1" y="0"/>
                  <a:pt x="1" y="0"/>
                </a:cubicBezTo>
                <a:cubicBezTo>
                  <a:pt x="1" y="12"/>
                  <a:pt x="1" y="12"/>
                  <a:pt x="1" y="12"/>
                </a:cubicBezTo>
                <a:cubicBezTo>
                  <a:pt x="1" y="12"/>
                  <a:pt x="1" y="12"/>
                  <a:pt x="1" y="13"/>
                </a:cubicBezTo>
                <a:cubicBezTo>
                  <a:pt x="1" y="15"/>
                  <a:pt x="1" y="17"/>
                  <a:pt x="3" y="19"/>
                </a:cubicBezTo>
                <a:cubicBezTo>
                  <a:pt x="5" y="20"/>
                  <a:pt x="8" y="20"/>
                  <a:pt x="8" y="20"/>
                </a:cubicBezTo>
                <a:cubicBezTo>
                  <a:pt x="11" y="20"/>
                  <a:pt x="11" y="20"/>
                  <a:pt x="11" y="20"/>
                </a:cubicBezTo>
                <a:cubicBezTo>
                  <a:pt x="11" y="20"/>
                  <a:pt x="14" y="20"/>
                  <a:pt x="16" y="21"/>
                </a:cubicBezTo>
                <a:cubicBezTo>
                  <a:pt x="17" y="23"/>
                  <a:pt x="17" y="25"/>
                  <a:pt x="17" y="27"/>
                </a:cubicBezTo>
                <a:lnTo>
                  <a:pt x="17" y="39"/>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115" name="Freeform 49"/>
          <p:cNvSpPr>
            <a:spLocks noEditPoints="1"/>
          </p:cNvSpPr>
          <p:nvPr/>
        </p:nvSpPr>
        <p:spPr bwMode="auto">
          <a:xfrm>
            <a:off x="3089965" y="2943707"/>
            <a:ext cx="415925" cy="420688"/>
          </a:xfrm>
          <a:custGeom>
            <a:avLst/>
            <a:gdLst>
              <a:gd name="T0" fmla="*/ 13 w 25"/>
              <a:gd name="T1" fmla="*/ 0 h 25"/>
              <a:gd name="T2" fmla="*/ 25 w 25"/>
              <a:gd name="T3" fmla="*/ 12 h 25"/>
              <a:gd name="T4" fmla="*/ 13 w 25"/>
              <a:gd name="T5" fmla="*/ 25 h 25"/>
              <a:gd name="T6" fmla="*/ 0 w 25"/>
              <a:gd name="T7" fmla="*/ 12 h 25"/>
              <a:gd name="T8" fmla="*/ 13 w 25"/>
              <a:gd name="T9" fmla="*/ 0 h 25"/>
              <a:gd name="T10" fmla="*/ 13 w 25"/>
              <a:gd name="T11" fmla="*/ 24 h 25"/>
              <a:gd name="T12" fmla="*/ 24 w 25"/>
              <a:gd name="T13" fmla="*/ 12 h 25"/>
              <a:gd name="T14" fmla="*/ 13 w 25"/>
              <a:gd name="T15" fmla="*/ 1 h 25"/>
              <a:gd name="T16" fmla="*/ 2 w 25"/>
              <a:gd name="T17" fmla="*/ 12 h 25"/>
              <a:gd name="T18" fmla="*/ 13 w 25"/>
              <a:gd name="T19"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5">
                <a:moveTo>
                  <a:pt x="13" y="0"/>
                </a:moveTo>
                <a:cubicBezTo>
                  <a:pt x="20" y="0"/>
                  <a:pt x="25" y="5"/>
                  <a:pt x="25" y="12"/>
                </a:cubicBezTo>
                <a:cubicBezTo>
                  <a:pt x="25" y="19"/>
                  <a:pt x="20" y="25"/>
                  <a:pt x="13" y="25"/>
                </a:cubicBezTo>
                <a:cubicBezTo>
                  <a:pt x="6" y="25"/>
                  <a:pt x="0" y="19"/>
                  <a:pt x="0" y="12"/>
                </a:cubicBezTo>
                <a:cubicBezTo>
                  <a:pt x="0" y="5"/>
                  <a:pt x="6" y="0"/>
                  <a:pt x="13" y="0"/>
                </a:cubicBezTo>
                <a:close/>
                <a:moveTo>
                  <a:pt x="13" y="24"/>
                </a:moveTo>
                <a:cubicBezTo>
                  <a:pt x="19" y="24"/>
                  <a:pt x="24" y="18"/>
                  <a:pt x="24" y="12"/>
                </a:cubicBezTo>
                <a:cubicBezTo>
                  <a:pt x="24" y="6"/>
                  <a:pt x="19" y="1"/>
                  <a:pt x="13" y="1"/>
                </a:cubicBezTo>
                <a:cubicBezTo>
                  <a:pt x="7" y="1"/>
                  <a:pt x="2" y="6"/>
                  <a:pt x="2" y="12"/>
                </a:cubicBezTo>
                <a:cubicBezTo>
                  <a:pt x="2" y="18"/>
                  <a:pt x="7" y="24"/>
                  <a:pt x="13" y="24"/>
                </a:cubicBezTo>
                <a:close/>
              </a:path>
            </a:pathLst>
          </a:custGeom>
          <a:solidFill>
            <a:schemeClr val="bg1">
              <a:alpha val="60000"/>
            </a:schemeClr>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116" name="Freeform 50"/>
          <p:cNvSpPr/>
          <p:nvPr/>
        </p:nvSpPr>
        <p:spPr bwMode="auto">
          <a:xfrm>
            <a:off x="3355077" y="3111982"/>
            <a:ext cx="66675" cy="84138"/>
          </a:xfrm>
          <a:custGeom>
            <a:avLst/>
            <a:gdLst>
              <a:gd name="T0" fmla="*/ 0 w 4"/>
              <a:gd name="T1" fmla="*/ 2 h 5"/>
              <a:gd name="T2" fmla="*/ 1 w 4"/>
              <a:gd name="T3" fmla="*/ 5 h 5"/>
              <a:gd name="T4" fmla="*/ 4 w 4"/>
              <a:gd name="T5" fmla="*/ 3 h 5"/>
              <a:gd name="T6" fmla="*/ 3 w 4"/>
              <a:gd name="T7" fmla="*/ 0 h 5"/>
              <a:gd name="T8" fmla="*/ 0 w 4"/>
              <a:gd name="T9" fmla="*/ 2 h 5"/>
            </a:gdLst>
            <a:ahLst/>
            <a:cxnLst>
              <a:cxn ang="0">
                <a:pos x="T0" y="T1"/>
              </a:cxn>
              <a:cxn ang="0">
                <a:pos x="T2" y="T3"/>
              </a:cxn>
              <a:cxn ang="0">
                <a:pos x="T4" y="T5"/>
              </a:cxn>
              <a:cxn ang="0">
                <a:pos x="T6" y="T7"/>
              </a:cxn>
              <a:cxn ang="0">
                <a:pos x="T8" y="T9"/>
              </a:cxn>
            </a:cxnLst>
            <a:rect l="0" t="0" r="r" b="b"/>
            <a:pathLst>
              <a:path w="4" h="5">
                <a:moveTo>
                  <a:pt x="0" y="2"/>
                </a:moveTo>
                <a:cubicBezTo>
                  <a:pt x="1" y="5"/>
                  <a:pt x="1" y="5"/>
                  <a:pt x="1" y="5"/>
                </a:cubicBezTo>
                <a:cubicBezTo>
                  <a:pt x="1" y="5"/>
                  <a:pt x="3" y="5"/>
                  <a:pt x="4" y="3"/>
                </a:cubicBezTo>
                <a:cubicBezTo>
                  <a:pt x="3" y="0"/>
                  <a:pt x="3" y="0"/>
                  <a:pt x="3" y="0"/>
                </a:cubicBezTo>
                <a:lnTo>
                  <a:pt x="0" y="2"/>
                </a:lnTo>
                <a:close/>
              </a:path>
            </a:pathLst>
          </a:custGeom>
          <a:solidFill>
            <a:schemeClr val="bg1">
              <a:alpha val="60000"/>
            </a:schemeClr>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117" name="Freeform 51"/>
          <p:cNvSpPr/>
          <p:nvPr/>
        </p:nvSpPr>
        <p:spPr bwMode="auto">
          <a:xfrm>
            <a:off x="3305865" y="3178657"/>
            <a:ext cx="115888" cy="101600"/>
          </a:xfrm>
          <a:custGeom>
            <a:avLst/>
            <a:gdLst>
              <a:gd name="T0" fmla="*/ 7 w 7"/>
              <a:gd name="T1" fmla="*/ 0 h 6"/>
              <a:gd name="T2" fmla="*/ 4 w 7"/>
              <a:gd name="T3" fmla="*/ 1 h 6"/>
              <a:gd name="T4" fmla="*/ 2 w 7"/>
              <a:gd name="T5" fmla="*/ 1 h 6"/>
              <a:gd name="T6" fmla="*/ 2 w 7"/>
              <a:gd name="T7" fmla="*/ 0 h 6"/>
              <a:gd name="T8" fmla="*/ 0 w 7"/>
              <a:gd name="T9" fmla="*/ 3 h 6"/>
              <a:gd name="T10" fmla="*/ 2 w 7"/>
              <a:gd name="T11" fmla="*/ 6 h 6"/>
              <a:gd name="T12" fmla="*/ 2 w 7"/>
              <a:gd name="T13" fmla="*/ 5 h 6"/>
              <a:gd name="T14" fmla="*/ 4 w 7"/>
              <a:gd name="T15" fmla="*/ 5 h 6"/>
              <a:gd name="T16" fmla="*/ 5 w 7"/>
              <a:gd name="T17" fmla="*/ 4 h 6"/>
              <a:gd name="T18" fmla="*/ 7 w 7"/>
              <a:gd name="T19" fmla="*/ 1 h 6"/>
              <a:gd name="T20" fmla="*/ 7 w 7"/>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6">
                <a:moveTo>
                  <a:pt x="7" y="0"/>
                </a:moveTo>
                <a:cubicBezTo>
                  <a:pt x="7" y="0"/>
                  <a:pt x="7" y="1"/>
                  <a:pt x="4" y="1"/>
                </a:cubicBezTo>
                <a:cubicBezTo>
                  <a:pt x="2" y="1"/>
                  <a:pt x="2" y="1"/>
                  <a:pt x="2" y="1"/>
                </a:cubicBezTo>
                <a:cubicBezTo>
                  <a:pt x="2" y="0"/>
                  <a:pt x="2" y="0"/>
                  <a:pt x="2" y="0"/>
                </a:cubicBezTo>
                <a:cubicBezTo>
                  <a:pt x="0" y="3"/>
                  <a:pt x="0" y="3"/>
                  <a:pt x="0" y="3"/>
                </a:cubicBezTo>
                <a:cubicBezTo>
                  <a:pt x="2" y="6"/>
                  <a:pt x="2" y="6"/>
                  <a:pt x="2" y="6"/>
                </a:cubicBezTo>
                <a:cubicBezTo>
                  <a:pt x="2" y="5"/>
                  <a:pt x="2" y="5"/>
                  <a:pt x="2" y="5"/>
                </a:cubicBezTo>
                <a:cubicBezTo>
                  <a:pt x="4" y="5"/>
                  <a:pt x="4" y="5"/>
                  <a:pt x="4" y="5"/>
                </a:cubicBezTo>
                <a:cubicBezTo>
                  <a:pt x="4" y="5"/>
                  <a:pt x="4" y="5"/>
                  <a:pt x="5" y="4"/>
                </a:cubicBezTo>
                <a:cubicBezTo>
                  <a:pt x="7" y="1"/>
                  <a:pt x="7" y="1"/>
                  <a:pt x="7" y="1"/>
                </a:cubicBezTo>
                <a:cubicBezTo>
                  <a:pt x="7" y="1"/>
                  <a:pt x="7" y="0"/>
                  <a:pt x="7" y="0"/>
                </a:cubicBezTo>
                <a:close/>
              </a:path>
            </a:pathLst>
          </a:custGeom>
          <a:solidFill>
            <a:schemeClr val="bg1">
              <a:alpha val="60000"/>
            </a:schemeClr>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118" name="Freeform 52"/>
          <p:cNvSpPr/>
          <p:nvPr/>
        </p:nvSpPr>
        <p:spPr bwMode="auto">
          <a:xfrm>
            <a:off x="3221727" y="3196119"/>
            <a:ext cx="66675" cy="66675"/>
          </a:xfrm>
          <a:custGeom>
            <a:avLst/>
            <a:gdLst>
              <a:gd name="T0" fmla="*/ 4 w 4"/>
              <a:gd name="T1" fmla="*/ 0 h 4"/>
              <a:gd name="T2" fmla="*/ 1 w 4"/>
              <a:gd name="T3" fmla="*/ 0 h 4"/>
              <a:gd name="T4" fmla="*/ 1 w 4"/>
              <a:gd name="T5" fmla="*/ 4 h 4"/>
              <a:gd name="T6" fmla="*/ 4 w 4"/>
              <a:gd name="T7" fmla="*/ 4 h 4"/>
              <a:gd name="T8" fmla="*/ 4 w 4"/>
              <a:gd name="T9" fmla="*/ 0 h 4"/>
            </a:gdLst>
            <a:ahLst/>
            <a:cxnLst>
              <a:cxn ang="0">
                <a:pos x="T0" y="T1"/>
              </a:cxn>
              <a:cxn ang="0">
                <a:pos x="T2" y="T3"/>
              </a:cxn>
              <a:cxn ang="0">
                <a:pos x="T4" y="T5"/>
              </a:cxn>
              <a:cxn ang="0">
                <a:pos x="T6" y="T7"/>
              </a:cxn>
              <a:cxn ang="0">
                <a:pos x="T8" y="T9"/>
              </a:cxn>
            </a:cxnLst>
            <a:rect l="0" t="0" r="r" b="b"/>
            <a:pathLst>
              <a:path w="4" h="4">
                <a:moveTo>
                  <a:pt x="4" y="0"/>
                </a:moveTo>
                <a:cubicBezTo>
                  <a:pt x="1" y="0"/>
                  <a:pt x="1" y="0"/>
                  <a:pt x="1" y="0"/>
                </a:cubicBezTo>
                <a:cubicBezTo>
                  <a:pt x="1" y="0"/>
                  <a:pt x="0" y="2"/>
                  <a:pt x="1" y="4"/>
                </a:cubicBezTo>
                <a:cubicBezTo>
                  <a:pt x="4" y="4"/>
                  <a:pt x="4" y="4"/>
                  <a:pt x="4" y="4"/>
                </a:cubicBezTo>
                <a:lnTo>
                  <a:pt x="4" y="0"/>
                </a:lnTo>
                <a:close/>
              </a:path>
            </a:pathLst>
          </a:custGeom>
          <a:solidFill>
            <a:schemeClr val="bg1">
              <a:alpha val="60000"/>
            </a:schemeClr>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119" name="Freeform 53"/>
          <p:cNvSpPr/>
          <p:nvPr/>
        </p:nvSpPr>
        <p:spPr bwMode="auto">
          <a:xfrm>
            <a:off x="3172515" y="3127857"/>
            <a:ext cx="82550" cy="134938"/>
          </a:xfrm>
          <a:custGeom>
            <a:avLst/>
            <a:gdLst>
              <a:gd name="T0" fmla="*/ 3 w 5"/>
              <a:gd name="T1" fmla="*/ 8 h 8"/>
              <a:gd name="T2" fmla="*/ 3 w 5"/>
              <a:gd name="T3" fmla="*/ 4 h 8"/>
              <a:gd name="T4" fmla="*/ 4 w 5"/>
              <a:gd name="T5" fmla="*/ 3 h 8"/>
              <a:gd name="T6" fmla="*/ 5 w 5"/>
              <a:gd name="T7" fmla="*/ 3 h 8"/>
              <a:gd name="T8" fmla="*/ 4 w 5"/>
              <a:gd name="T9" fmla="*/ 0 h 8"/>
              <a:gd name="T10" fmla="*/ 0 w 5"/>
              <a:gd name="T11" fmla="*/ 0 h 8"/>
              <a:gd name="T12" fmla="*/ 1 w 5"/>
              <a:gd name="T13" fmla="*/ 1 h 8"/>
              <a:gd name="T14" fmla="*/ 0 w 5"/>
              <a:gd name="T15" fmla="*/ 2 h 8"/>
              <a:gd name="T16" fmla="*/ 1 w 5"/>
              <a:gd name="T17" fmla="*/ 3 h 8"/>
              <a:gd name="T18" fmla="*/ 3 w 5"/>
              <a:gd name="T19" fmla="*/ 7 h 8"/>
              <a:gd name="T20" fmla="*/ 3 w 5"/>
              <a:gd name="T21"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8">
                <a:moveTo>
                  <a:pt x="3" y="8"/>
                </a:moveTo>
                <a:cubicBezTo>
                  <a:pt x="3" y="8"/>
                  <a:pt x="2" y="7"/>
                  <a:pt x="3" y="4"/>
                </a:cubicBezTo>
                <a:cubicBezTo>
                  <a:pt x="4" y="3"/>
                  <a:pt x="4" y="3"/>
                  <a:pt x="4" y="3"/>
                </a:cubicBezTo>
                <a:cubicBezTo>
                  <a:pt x="5" y="3"/>
                  <a:pt x="5" y="3"/>
                  <a:pt x="5" y="3"/>
                </a:cubicBezTo>
                <a:cubicBezTo>
                  <a:pt x="4" y="0"/>
                  <a:pt x="4" y="0"/>
                  <a:pt x="4" y="0"/>
                </a:cubicBezTo>
                <a:cubicBezTo>
                  <a:pt x="0" y="0"/>
                  <a:pt x="0" y="0"/>
                  <a:pt x="0" y="0"/>
                </a:cubicBezTo>
                <a:cubicBezTo>
                  <a:pt x="1" y="1"/>
                  <a:pt x="1" y="1"/>
                  <a:pt x="1" y="1"/>
                </a:cubicBezTo>
                <a:cubicBezTo>
                  <a:pt x="0" y="2"/>
                  <a:pt x="0" y="2"/>
                  <a:pt x="0" y="2"/>
                </a:cubicBezTo>
                <a:cubicBezTo>
                  <a:pt x="0" y="2"/>
                  <a:pt x="0" y="3"/>
                  <a:pt x="1" y="3"/>
                </a:cubicBezTo>
                <a:cubicBezTo>
                  <a:pt x="3" y="7"/>
                  <a:pt x="3" y="7"/>
                  <a:pt x="3" y="7"/>
                </a:cubicBezTo>
                <a:cubicBezTo>
                  <a:pt x="3" y="7"/>
                  <a:pt x="3" y="7"/>
                  <a:pt x="3" y="8"/>
                </a:cubicBezTo>
                <a:close/>
              </a:path>
            </a:pathLst>
          </a:custGeom>
          <a:solidFill>
            <a:schemeClr val="bg1">
              <a:alpha val="60000"/>
            </a:schemeClr>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120" name="Freeform 54"/>
          <p:cNvSpPr/>
          <p:nvPr/>
        </p:nvSpPr>
        <p:spPr bwMode="auto">
          <a:xfrm>
            <a:off x="3221727" y="3043719"/>
            <a:ext cx="66675" cy="84138"/>
          </a:xfrm>
          <a:custGeom>
            <a:avLst/>
            <a:gdLst>
              <a:gd name="T0" fmla="*/ 3 w 4"/>
              <a:gd name="T1" fmla="*/ 5 h 5"/>
              <a:gd name="T2" fmla="*/ 4 w 4"/>
              <a:gd name="T3" fmla="*/ 2 h 5"/>
              <a:gd name="T4" fmla="*/ 1 w 4"/>
              <a:gd name="T5" fmla="*/ 0 h 5"/>
              <a:gd name="T6" fmla="*/ 0 w 4"/>
              <a:gd name="T7" fmla="*/ 3 h 5"/>
              <a:gd name="T8" fmla="*/ 3 w 4"/>
              <a:gd name="T9" fmla="*/ 5 h 5"/>
            </a:gdLst>
            <a:ahLst/>
            <a:cxnLst>
              <a:cxn ang="0">
                <a:pos x="T0" y="T1"/>
              </a:cxn>
              <a:cxn ang="0">
                <a:pos x="T2" y="T3"/>
              </a:cxn>
              <a:cxn ang="0">
                <a:pos x="T4" y="T5"/>
              </a:cxn>
              <a:cxn ang="0">
                <a:pos x="T6" y="T7"/>
              </a:cxn>
              <a:cxn ang="0">
                <a:pos x="T8" y="T9"/>
              </a:cxn>
            </a:cxnLst>
            <a:rect l="0" t="0" r="r" b="b"/>
            <a:pathLst>
              <a:path w="4" h="5">
                <a:moveTo>
                  <a:pt x="3" y="5"/>
                </a:moveTo>
                <a:cubicBezTo>
                  <a:pt x="4" y="2"/>
                  <a:pt x="4" y="2"/>
                  <a:pt x="4" y="2"/>
                </a:cubicBezTo>
                <a:cubicBezTo>
                  <a:pt x="4" y="2"/>
                  <a:pt x="3" y="0"/>
                  <a:pt x="1" y="0"/>
                </a:cubicBezTo>
                <a:cubicBezTo>
                  <a:pt x="0" y="3"/>
                  <a:pt x="0" y="3"/>
                  <a:pt x="0" y="3"/>
                </a:cubicBezTo>
                <a:lnTo>
                  <a:pt x="3" y="5"/>
                </a:lnTo>
                <a:close/>
              </a:path>
            </a:pathLst>
          </a:custGeom>
          <a:solidFill>
            <a:schemeClr val="bg1">
              <a:alpha val="60000"/>
            </a:schemeClr>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121" name="Freeform 55"/>
          <p:cNvSpPr/>
          <p:nvPr/>
        </p:nvSpPr>
        <p:spPr bwMode="auto">
          <a:xfrm>
            <a:off x="3255065" y="3027844"/>
            <a:ext cx="133350" cy="84138"/>
          </a:xfrm>
          <a:custGeom>
            <a:avLst/>
            <a:gdLst>
              <a:gd name="T0" fmla="*/ 0 w 8"/>
              <a:gd name="T1" fmla="*/ 1 h 5"/>
              <a:gd name="T2" fmla="*/ 2 w 8"/>
              <a:gd name="T3" fmla="*/ 3 h 5"/>
              <a:gd name="T4" fmla="*/ 3 w 8"/>
              <a:gd name="T5" fmla="*/ 4 h 5"/>
              <a:gd name="T6" fmla="*/ 2 w 8"/>
              <a:gd name="T7" fmla="*/ 5 h 5"/>
              <a:gd name="T8" fmla="*/ 6 w 8"/>
              <a:gd name="T9" fmla="*/ 5 h 5"/>
              <a:gd name="T10" fmla="*/ 8 w 8"/>
              <a:gd name="T11" fmla="*/ 2 h 5"/>
              <a:gd name="T12" fmla="*/ 7 w 8"/>
              <a:gd name="T13" fmla="*/ 2 h 5"/>
              <a:gd name="T14" fmla="*/ 6 w 8"/>
              <a:gd name="T15" fmla="*/ 1 h 5"/>
              <a:gd name="T16" fmla="*/ 5 w 8"/>
              <a:gd name="T17" fmla="*/ 0 h 5"/>
              <a:gd name="T18" fmla="*/ 1 w 8"/>
              <a:gd name="T19" fmla="*/ 0 h 5"/>
              <a:gd name="T20" fmla="*/ 0 w 8"/>
              <a:gd name="T21"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5">
                <a:moveTo>
                  <a:pt x="0" y="1"/>
                </a:moveTo>
                <a:cubicBezTo>
                  <a:pt x="0" y="1"/>
                  <a:pt x="1" y="0"/>
                  <a:pt x="2" y="3"/>
                </a:cubicBezTo>
                <a:cubicBezTo>
                  <a:pt x="3" y="4"/>
                  <a:pt x="3" y="4"/>
                  <a:pt x="3" y="4"/>
                </a:cubicBezTo>
                <a:cubicBezTo>
                  <a:pt x="2" y="5"/>
                  <a:pt x="2" y="5"/>
                  <a:pt x="2" y="5"/>
                </a:cubicBezTo>
                <a:cubicBezTo>
                  <a:pt x="6" y="5"/>
                  <a:pt x="6" y="5"/>
                  <a:pt x="6" y="5"/>
                </a:cubicBezTo>
                <a:cubicBezTo>
                  <a:pt x="8" y="2"/>
                  <a:pt x="8" y="2"/>
                  <a:pt x="8" y="2"/>
                </a:cubicBezTo>
                <a:cubicBezTo>
                  <a:pt x="7" y="2"/>
                  <a:pt x="7" y="2"/>
                  <a:pt x="7" y="2"/>
                </a:cubicBezTo>
                <a:cubicBezTo>
                  <a:pt x="6" y="1"/>
                  <a:pt x="6" y="1"/>
                  <a:pt x="6" y="1"/>
                </a:cubicBezTo>
                <a:cubicBezTo>
                  <a:pt x="6" y="1"/>
                  <a:pt x="6" y="0"/>
                  <a:pt x="5" y="0"/>
                </a:cubicBezTo>
                <a:cubicBezTo>
                  <a:pt x="1" y="0"/>
                  <a:pt x="1" y="0"/>
                  <a:pt x="1" y="0"/>
                </a:cubicBezTo>
                <a:cubicBezTo>
                  <a:pt x="1" y="0"/>
                  <a:pt x="0" y="0"/>
                  <a:pt x="0" y="1"/>
                </a:cubicBezTo>
                <a:close/>
              </a:path>
            </a:pathLst>
          </a:custGeom>
          <a:solidFill>
            <a:schemeClr val="bg1">
              <a:alpha val="60000"/>
            </a:schemeClr>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122" name="Freeform 56"/>
          <p:cNvSpPr/>
          <p:nvPr/>
        </p:nvSpPr>
        <p:spPr bwMode="auto">
          <a:xfrm>
            <a:off x="2107302" y="3296132"/>
            <a:ext cx="7737475" cy="825500"/>
          </a:xfrm>
          <a:custGeom>
            <a:avLst/>
            <a:gdLst>
              <a:gd name="T0" fmla="*/ 3962 w 4874"/>
              <a:gd name="T1" fmla="*/ 520 h 520"/>
              <a:gd name="T2" fmla="*/ 3522 w 4874"/>
              <a:gd name="T3" fmla="*/ 520 h 520"/>
              <a:gd name="T4" fmla="*/ 3092 w 4874"/>
              <a:gd name="T5" fmla="*/ 318 h 520"/>
              <a:gd name="T6" fmla="*/ 2662 w 4874"/>
              <a:gd name="T7" fmla="*/ 22 h 520"/>
              <a:gd name="T8" fmla="*/ 2222 w 4874"/>
              <a:gd name="T9" fmla="*/ 170 h 520"/>
              <a:gd name="T10" fmla="*/ 1793 w 4874"/>
              <a:gd name="T11" fmla="*/ 170 h 520"/>
              <a:gd name="T12" fmla="*/ 1352 w 4874"/>
              <a:gd name="T13" fmla="*/ 424 h 520"/>
              <a:gd name="T14" fmla="*/ 923 w 4874"/>
              <a:gd name="T15" fmla="*/ 424 h 520"/>
              <a:gd name="T16" fmla="*/ 482 w 4874"/>
              <a:gd name="T17" fmla="*/ 318 h 520"/>
              <a:gd name="T18" fmla="*/ 0 w 4874"/>
              <a:gd name="T19" fmla="*/ 318 h 520"/>
              <a:gd name="T20" fmla="*/ 0 w 4874"/>
              <a:gd name="T21" fmla="*/ 308 h 520"/>
              <a:gd name="T22" fmla="*/ 482 w 4874"/>
              <a:gd name="T23" fmla="*/ 308 h 520"/>
              <a:gd name="T24" fmla="*/ 923 w 4874"/>
              <a:gd name="T25" fmla="*/ 414 h 520"/>
              <a:gd name="T26" fmla="*/ 1352 w 4874"/>
              <a:gd name="T27" fmla="*/ 414 h 520"/>
              <a:gd name="T28" fmla="*/ 1793 w 4874"/>
              <a:gd name="T29" fmla="*/ 159 h 520"/>
              <a:gd name="T30" fmla="*/ 2222 w 4874"/>
              <a:gd name="T31" fmla="*/ 159 h 520"/>
              <a:gd name="T32" fmla="*/ 2662 w 4874"/>
              <a:gd name="T33" fmla="*/ 0 h 520"/>
              <a:gd name="T34" fmla="*/ 2662 w 4874"/>
              <a:gd name="T35" fmla="*/ 11 h 520"/>
              <a:gd name="T36" fmla="*/ 3092 w 4874"/>
              <a:gd name="T37" fmla="*/ 308 h 520"/>
              <a:gd name="T38" fmla="*/ 3532 w 4874"/>
              <a:gd name="T39" fmla="*/ 509 h 520"/>
              <a:gd name="T40" fmla="*/ 3962 w 4874"/>
              <a:gd name="T41" fmla="*/ 509 h 520"/>
              <a:gd name="T42" fmla="*/ 4402 w 4874"/>
              <a:gd name="T43" fmla="*/ 308 h 520"/>
              <a:gd name="T44" fmla="*/ 4874 w 4874"/>
              <a:gd name="T45" fmla="*/ 308 h 520"/>
              <a:gd name="T46" fmla="*/ 4874 w 4874"/>
              <a:gd name="T47" fmla="*/ 318 h 520"/>
              <a:gd name="T48" fmla="*/ 4402 w 4874"/>
              <a:gd name="T49" fmla="*/ 318 h 520"/>
              <a:gd name="T50" fmla="*/ 3962 w 4874"/>
              <a:gd name="T51" fmla="*/ 520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74" h="520">
                <a:moveTo>
                  <a:pt x="3962" y="520"/>
                </a:moveTo>
                <a:lnTo>
                  <a:pt x="3522" y="520"/>
                </a:lnTo>
                <a:lnTo>
                  <a:pt x="3092" y="318"/>
                </a:lnTo>
                <a:lnTo>
                  <a:pt x="2662" y="22"/>
                </a:lnTo>
                <a:lnTo>
                  <a:pt x="2222" y="170"/>
                </a:lnTo>
                <a:lnTo>
                  <a:pt x="1793" y="170"/>
                </a:lnTo>
                <a:lnTo>
                  <a:pt x="1352" y="424"/>
                </a:lnTo>
                <a:lnTo>
                  <a:pt x="923" y="424"/>
                </a:lnTo>
                <a:lnTo>
                  <a:pt x="482" y="318"/>
                </a:lnTo>
                <a:lnTo>
                  <a:pt x="0" y="318"/>
                </a:lnTo>
                <a:lnTo>
                  <a:pt x="0" y="308"/>
                </a:lnTo>
                <a:lnTo>
                  <a:pt x="482" y="308"/>
                </a:lnTo>
                <a:lnTo>
                  <a:pt x="923" y="414"/>
                </a:lnTo>
                <a:lnTo>
                  <a:pt x="1352" y="414"/>
                </a:lnTo>
                <a:lnTo>
                  <a:pt x="1793" y="159"/>
                </a:lnTo>
                <a:lnTo>
                  <a:pt x="2222" y="159"/>
                </a:lnTo>
                <a:lnTo>
                  <a:pt x="2662" y="0"/>
                </a:lnTo>
                <a:lnTo>
                  <a:pt x="2662" y="11"/>
                </a:lnTo>
                <a:lnTo>
                  <a:pt x="3092" y="308"/>
                </a:lnTo>
                <a:lnTo>
                  <a:pt x="3532" y="509"/>
                </a:lnTo>
                <a:lnTo>
                  <a:pt x="3962" y="509"/>
                </a:lnTo>
                <a:lnTo>
                  <a:pt x="4402" y="308"/>
                </a:lnTo>
                <a:lnTo>
                  <a:pt x="4874" y="308"/>
                </a:lnTo>
                <a:lnTo>
                  <a:pt x="4874" y="318"/>
                </a:lnTo>
                <a:lnTo>
                  <a:pt x="4402" y="318"/>
                </a:lnTo>
                <a:lnTo>
                  <a:pt x="3962" y="520"/>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123" name="Oval 57"/>
          <p:cNvSpPr>
            <a:spLocks noChangeArrowheads="1"/>
          </p:cNvSpPr>
          <p:nvPr/>
        </p:nvSpPr>
        <p:spPr bwMode="auto">
          <a:xfrm>
            <a:off x="2805802" y="3716819"/>
            <a:ext cx="150813" cy="152400"/>
          </a:xfrm>
          <a:prstGeom prst="ellipse">
            <a:avLst/>
          </a:prstGeom>
          <a:solidFill>
            <a:srgbClr val="E2E2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24" name="Freeform 58"/>
          <p:cNvSpPr>
            <a:spLocks noEditPoints="1"/>
          </p:cNvSpPr>
          <p:nvPr/>
        </p:nvSpPr>
        <p:spPr bwMode="auto">
          <a:xfrm>
            <a:off x="2805802" y="3716819"/>
            <a:ext cx="150813" cy="152400"/>
          </a:xfrm>
          <a:custGeom>
            <a:avLst/>
            <a:gdLst>
              <a:gd name="T0" fmla="*/ 4 w 9"/>
              <a:gd name="T1" fmla="*/ 9 h 9"/>
              <a:gd name="T2" fmla="*/ 0 w 9"/>
              <a:gd name="T3" fmla="*/ 4 h 9"/>
              <a:gd name="T4" fmla="*/ 4 w 9"/>
              <a:gd name="T5" fmla="*/ 0 h 9"/>
              <a:gd name="T6" fmla="*/ 9 w 9"/>
              <a:gd name="T7" fmla="*/ 4 h 9"/>
              <a:gd name="T8" fmla="*/ 4 w 9"/>
              <a:gd name="T9" fmla="*/ 9 h 9"/>
              <a:gd name="T10" fmla="*/ 4 w 9"/>
              <a:gd name="T11" fmla="*/ 0 h 9"/>
              <a:gd name="T12" fmla="*/ 0 w 9"/>
              <a:gd name="T13" fmla="*/ 4 h 9"/>
              <a:gd name="T14" fmla="*/ 4 w 9"/>
              <a:gd name="T15" fmla="*/ 9 h 9"/>
              <a:gd name="T16" fmla="*/ 8 w 9"/>
              <a:gd name="T17" fmla="*/ 4 h 9"/>
              <a:gd name="T18" fmla="*/ 4 w 9"/>
              <a:gd name="T1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9">
                <a:moveTo>
                  <a:pt x="4" y="9"/>
                </a:moveTo>
                <a:cubicBezTo>
                  <a:pt x="2" y="9"/>
                  <a:pt x="0" y="7"/>
                  <a:pt x="0" y="4"/>
                </a:cubicBezTo>
                <a:cubicBezTo>
                  <a:pt x="0" y="2"/>
                  <a:pt x="2" y="0"/>
                  <a:pt x="4" y="0"/>
                </a:cubicBezTo>
                <a:cubicBezTo>
                  <a:pt x="7" y="0"/>
                  <a:pt x="9" y="2"/>
                  <a:pt x="9" y="4"/>
                </a:cubicBezTo>
                <a:cubicBezTo>
                  <a:pt x="9" y="7"/>
                  <a:pt x="7" y="9"/>
                  <a:pt x="4" y="9"/>
                </a:cubicBezTo>
                <a:close/>
                <a:moveTo>
                  <a:pt x="4" y="0"/>
                </a:moveTo>
                <a:cubicBezTo>
                  <a:pt x="2" y="0"/>
                  <a:pt x="0" y="2"/>
                  <a:pt x="0" y="4"/>
                </a:cubicBezTo>
                <a:cubicBezTo>
                  <a:pt x="0" y="7"/>
                  <a:pt x="2" y="9"/>
                  <a:pt x="4" y="9"/>
                </a:cubicBezTo>
                <a:cubicBezTo>
                  <a:pt x="7" y="9"/>
                  <a:pt x="8" y="7"/>
                  <a:pt x="8" y="4"/>
                </a:cubicBezTo>
                <a:cubicBezTo>
                  <a:pt x="8" y="2"/>
                  <a:pt x="7" y="0"/>
                  <a:pt x="4" y="0"/>
                </a:cubicBezTo>
                <a:close/>
              </a:path>
            </a:pathLst>
          </a:custGeom>
          <a:solidFill>
            <a:srgbClr val="5151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25" name="Oval 59"/>
          <p:cNvSpPr>
            <a:spLocks noChangeArrowheads="1"/>
          </p:cNvSpPr>
          <p:nvPr/>
        </p:nvSpPr>
        <p:spPr bwMode="auto">
          <a:xfrm>
            <a:off x="3488427" y="3885094"/>
            <a:ext cx="150813" cy="152400"/>
          </a:xfrm>
          <a:prstGeom prst="ellipse">
            <a:avLst/>
          </a:prstGeom>
          <a:solidFill>
            <a:srgbClr val="E2E2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26" name="Freeform 60"/>
          <p:cNvSpPr>
            <a:spLocks noEditPoints="1"/>
          </p:cNvSpPr>
          <p:nvPr/>
        </p:nvSpPr>
        <p:spPr bwMode="auto">
          <a:xfrm>
            <a:off x="3488427" y="3885094"/>
            <a:ext cx="150813" cy="152400"/>
          </a:xfrm>
          <a:custGeom>
            <a:avLst/>
            <a:gdLst>
              <a:gd name="T0" fmla="*/ 5 w 9"/>
              <a:gd name="T1" fmla="*/ 9 h 9"/>
              <a:gd name="T2" fmla="*/ 0 w 9"/>
              <a:gd name="T3" fmla="*/ 5 h 9"/>
              <a:gd name="T4" fmla="*/ 5 w 9"/>
              <a:gd name="T5" fmla="*/ 0 h 9"/>
              <a:gd name="T6" fmla="*/ 9 w 9"/>
              <a:gd name="T7" fmla="*/ 5 h 9"/>
              <a:gd name="T8" fmla="*/ 5 w 9"/>
              <a:gd name="T9" fmla="*/ 9 h 9"/>
              <a:gd name="T10" fmla="*/ 5 w 9"/>
              <a:gd name="T11" fmla="*/ 1 h 9"/>
              <a:gd name="T12" fmla="*/ 1 w 9"/>
              <a:gd name="T13" fmla="*/ 5 h 9"/>
              <a:gd name="T14" fmla="*/ 5 w 9"/>
              <a:gd name="T15" fmla="*/ 9 h 9"/>
              <a:gd name="T16" fmla="*/ 9 w 9"/>
              <a:gd name="T17" fmla="*/ 5 h 9"/>
              <a:gd name="T18" fmla="*/ 5 w 9"/>
              <a:gd name="T19"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9">
                <a:moveTo>
                  <a:pt x="5" y="9"/>
                </a:moveTo>
                <a:cubicBezTo>
                  <a:pt x="2" y="9"/>
                  <a:pt x="0" y="7"/>
                  <a:pt x="0" y="5"/>
                </a:cubicBezTo>
                <a:cubicBezTo>
                  <a:pt x="0" y="2"/>
                  <a:pt x="2" y="0"/>
                  <a:pt x="5" y="0"/>
                </a:cubicBezTo>
                <a:cubicBezTo>
                  <a:pt x="7" y="0"/>
                  <a:pt x="9" y="2"/>
                  <a:pt x="9" y="5"/>
                </a:cubicBezTo>
                <a:cubicBezTo>
                  <a:pt x="9" y="7"/>
                  <a:pt x="7" y="9"/>
                  <a:pt x="5" y="9"/>
                </a:cubicBezTo>
                <a:close/>
                <a:moveTo>
                  <a:pt x="5" y="1"/>
                </a:moveTo>
                <a:cubicBezTo>
                  <a:pt x="2" y="1"/>
                  <a:pt x="1" y="2"/>
                  <a:pt x="1" y="5"/>
                </a:cubicBezTo>
                <a:cubicBezTo>
                  <a:pt x="1" y="7"/>
                  <a:pt x="2" y="9"/>
                  <a:pt x="5" y="9"/>
                </a:cubicBezTo>
                <a:cubicBezTo>
                  <a:pt x="7" y="9"/>
                  <a:pt x="9" y="7"/>
                  <a:pt x="9" y="5"/>
                </a:cubicBezTo>
                <a:cubicBezTo>
                  <a:pt x="9" y="2"/>
                  <a:pt x="7" y="1"/>
                  <a:pt x="5" y="1"/>
                </a:cubicBezTo>
                <a:close/>
              </a:path>
            </a:pathLst>
          </a:custGeom>
          <a:solidFill>
            <a:srgbClr val="5151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27" name="Oval 61"/>
          <p:cNvSpPr>
            <a:spLocks noChangeArrowheads="1"/>
          </p:cNvSpPr>
          <p:nvPr/>
        </p:nvSpPr>
        <p:spPr bwMode="auto">
          <a:xfrm>
            <a:off x="4186927" y="3885094"/>
            <a:ext cx="150813" cy="152400"/>
          </a:xfrm>
          <a:prstGeom prst="ellipse">
            <a:avLst/>
          </a:prstGeom>
          <a:solidFill>
            <a:srgbClr val="E2E2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28" name="Freeform 62"/>
          <p:cNvSpPr>
            <a:spLocks noEditPoints="1"/>
          </p:cNvSpPr>
          <p:nvPr/>
        </p:nvSpPr>
        <p:spPr bwMode="auto">
          <a:xfrm>
            <a:off x="4186927" y="3885094"/>
            <a:ext cx="150813" cy="152400"/>
          </a:xfrm>
          <a:custGeom>
            <a:avLst/>
            <a:gdLst>
              <a:gd name="T0" fmla="*/ 4 w 9"/>
              <a:gd name="T1" fmla="*/ 9 h 9"/>
              <a:gd name="T2" fmla="*/ 0 w 9"/>
              <a:gd name="T3" fmla="*/ 5 h 9"/>
              <a:gd name="T4" fmla="*/ 4 w 9"/>
              <a:gd name="T5" fmla="*/ 0 h 9"/>
              <a:gd name="T6" fmla="*/ 9 w 9"/>
              <a:gd name="T7" fmla="*/ 5 h 9"/>
              <a:gd name="T8" fmla="*/ 4 w 9"/>
              <a:gd name="T9" fmla="*/ 9 h 9"/>
              <a:gd name="T10" fmla="*/ 4 w 9"/>
              <a:gd name="T11" fmla="*/ 1 h 9"/>
              <a:gd name="T12" fmla="*/ 0 w 9"/>
              <a:gd name="T13" fmla="*/ 5 h 9"/>
              <a:gd name="T14" fmla="*/ 4 w 9"/>
              <a:gd name="T15" fmla="*/ 9 h 9"/>
              <a:gd name="T16" fmla="*/ 8 w 9"/>
              <a:gd name="T17" fmla="*/ 5 h 9"/>
              <a:gd name="T18" fmla="*/ 4 w 9"/>
              <a:gd name="T19"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9">
                <a:moveTo>
                  <a:pt x="4" y="9"/>
                </a:moveTo>
                <a:cubicBezTo>
                  <a:pt x="2" y="9"/>
                  <a:pt x="0" y="7"/>
                  <a:pt x="0" y="5"/>
                </a:cubicBezTo>
                <a:cubicBezTo>
                  <a:pt x="0" y="2"/>
                  <a:pt x="2" y="0"/>
                  <a:pt x="4" y="0"/>
                </a:cubicBezTo>
                <a:cubicBezTo>
                  <a:pt x="7" y="0"/>
                  <a:pt x="9" y="2"/>
                  <a:pt x="9" y="5"/>
                </a:cubicBezTo>
                <a:cubicBezTo>
                  <a:pt x="9" y="7"/>
                  <a:pt x="7" y="9"/>
                  <a:pt x="4" y="9"/>
                </a:cubicBezTo>
                <a:close/>
                <a:moveTo>
                  <a:pt x="4" y="1"/>
                </a:moveTo>
                <a:cubicBezTo>
                  <a:pt x="2" y="1"/>
                  <a:pt x="0" y="2"/>
                  <a:pt x="0" y="5"/>
                </a:cubicBezTo>
                <a:cubicBezTo>
                  <a:pt x="0" y="7"/>
                  <a:pt x="2" y="9"/>
                  <a:pt x="4" y="9"/>
                </a:cubicBezTo>
                <a:cubicBezTo>
                  <a:pt x="7" y="9"/>
                  <a:pt x="8" y="7"/>
                  <a:pt x="8" y="5"/>
                </a:cubicBezTo>
                <a:cubicBezTo>
                  <a:pt x="8" y="2"/>
                  <a:pt x="7" y="1"/>
                  <a:pt x="4" y="1"/>
                </a:cubicBezTo>
                <a:close/>
              </a:path>
            </a:pathLst>
          </a:custGeom>
          <a:solidFill>
            <a:srgbClr val="5151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29" name="Oval 63"/>
          <p:cNvSpPr>
            <a:spLocks noChangeArrowheads="1"/>
          </p:cNvSpPr>
          <p:nvPr/>
        </p:nvSpPr>
        <p:spPr bwMode="auto">
          <a:xfrm>
            <a:off x="4869552" y="3464407"/>
            <a:ext cx="149225" cy="152400"/>
          </a:xfrm>
          <a:prstGeom prst="ellipse">
            <a:avLst/>
          </a:prstGeom>
          <a:solidFill>
            <a:srgbClr val="E2E2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30" name="Freeform 64"/>
          <p:cNvSpPr>
            <a:spLocks noEditPoints="1"/>
          </p:cNvSpPr>
          <p:nvPr/>
        </p:nvSpPr>
        <p:spPr bwMode="auto">
          <a:xfrm>
            <a:off x="4869552" y="3464407"/>
            <a:ext cx="149225" cy="168275"/>
          </a:xfrm>
          <a:custGeom>
            <a:avLst/>
            <a:gdLst>
              <a:gd name="T0" fmla="*/ 5 w 9"/>
              <a:gd name="T1" fmla="*/ 10 h 10"/>
              <a:gd name="T2" fmla="*/ 0 w 9"/>
              <a:gd name="T3" fmla="*/ 5 h 10"/>
              <a:gd name="T4" fmla="*/ 5 w 9"/>
              <a:gd name="T5" fmla="*/ 0 h 10"/>
              <a:gd name="T6" fmla="*/ 9 w 9"/>
              <a:gd name="T7" fmla="*/ 5 h 10"/>
              <a:gd name="T8" fmla="*/ 5 w 9"/>
              <a:gd name="T9" fmla="*/ 10 h 10"/>
              <a:gd name="T10" fmla="*/ 5 w 9"/>
              <a:gd name="T11" fmla="*/ 1 h 10"/>
              <a:gd name="T12" fmla="*/ 0 w 9"/>
              <a:gd name="T13" fmla="*/ 5 h 10"/>
              <a:gd name="T14" fmla="*/ 5 w 9"/>
              <a:gd name="T15" fmla="*/ 9 h 10"/>
              <a:gd name="T16" fmla="*/ 9 w 9"/>
              <a:gd name="T17" fmla="*/ 5 h 10"/>
              <a:gd name="T18" fmla="*/ 5 w 9"/>
              <a:gd name="T19"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0">
                <a:moveTo>
                  <a:pt x="5" y="10"/>
                </a:moveTo>
                <a:cubicBezTo>
                  <a:pt x="2" y="10"/>
                  <a:pt x="0" y="7"/>
                  <a:pt x="0" y="5"/>
                </a:cubicBezTo>
                <a:cubicBezTo>
                  <a:pt x="0" y="2"/>
                  <a:pt x="2" y="0"/>
                  <a:pt x="5" y="0"/>
                </a:cubicBezTo>
                <a:cubicBezTo>
                  <a:pt x="7" y="0"/>
                  <a:pt x="9" y="2"/>
                  <a:pt x="9" y="5"/>
                </a:cubicBezTo>
                <a:cubicBezTo>
                  <a:pt x="9" y="7"/>
                  <a:pt x="7" y="10"/>
                  <a:pt x="5" y="10"/>
                </a:cubicBezTo>
                <a:close/>
                <a:moveTo>
                  <a:pt x="5" y="1"/>
                </a:moveTo>
                <a:cubicBezTo>
                  <a:pt x="2" y="1"/>
                  <a:pt x="0" y="3"/>
                  <a:pt x="0" y="5"/>
                </a:cubicBezTo>
                <a:cubicBezTo>
                  <a:pt x="0" y="7"/>
                  <a:pt x="2" y="9"/>
                  <a:pt x="5" y="9"/>
                </a:cubicBezTo>
                <a:cubicBezTo>
                  <a:pt x="7" y="9"/>
                  <a:pt x="9" y="7"/>
                  <a:pt x="9" y="5"/>
                </a:cubicBezTo>
                <a:cubicBezTo>
                  <a:pt x="9" y="3"/>
                  <a:pt x="7" y="1"/>
                  <a:pt x="5" y="1"/>
                </a:cubicBezTo>
                <a:close/>
              </a:path>
            </a:pathLst>
          </a:custGeom>
          <a:solidFill>
            <a:srgbClr val="5151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31" name="Oval 65"/>
          <p:cNvSpPr>
            <a:spLocks noChangeArrowheads="1"/>
          </p:cNvSpPr>
          <p:nvPr/>
        </p:nvSpPr>
        <p:spPr bwMode="auto">
          <a:xfrm>
            <a:off x="5568052" y="3464407"/>
            <a:ext cx="150813" cy="152400"/>
          </a:xfrm>
          <a:prstGeom prst="ellipse">
            <a:avLst/>
          </a:prstGeom>
          <a:solidFill>
            <a:srgbClr val="E2E2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32" name="Freeform 66"/>
          <p:cNvSpPr>
            <a:spLocks noEditPoints="1"/>
          </p:cNvSpPr>
          <p:nvPr/>
        </p:nvSpPr>
        <p:spPr bwMode="auto">
          <a:xfrm>
            <a:off x="5568052" y="3464407"/>
            <a:ext cx="150813" cy="168275"/>
          </a:xfrm>
          <a:custGeom>
            <a:avLst/>
            <a:gdLst>
              <a:gd name="T0" fmla="*/ 4 w 9"/>
              <a:gd name="T1" fmla="*/ 10 h 10"/>
              <a:gd name="T2" fmla="*/ 0 w 9"/>
              <a:gd name="T3" fmla="*/ 5 h 10"/>
              <a:gd name="T4" fmla="*/ 4 w 9"/>
              <a:gd name="T5" fmla="*/ 0 h 10"/>
              <a:gd name="T6" fmla="*/ 9 w 9"/>
              <a:gd name="T7" fmla="*/ 5 h 10"/>
              <a:gd name="T8" fmla="*/ 4 w 9"/>
              <a:gd name="T9" fmla="*/ 10 h 10"/>
              <a:gd name="T10" fmla="*/ 4 w 9"/>
              <a:gd name="T11" fmla="*/ 1 h 10"/>
              <a:gd name="T12" fmla="*/ 0 w 9"/>
              <a:gd name="T13" fmla="*/ 5 h 10"/>
              <a:gd name="T14" fmla="*/ 4 w 9"/>
              <a:gd name="T15" fmla="*/ 9 h 10"/>
              <a:gd name="T16" fmla="*/ 8 w 9"/>
              <a:gd name="T17" fmla="*/ 5 h 10"/>
              <a:gd name="T18" fmla="*/ 4 w 9"/>
              <a:gd name="T19"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0">
                <a:moveTo>
                  <a:pt x="4" y="10"/>
                </a:moveTo>
                <a:cubicBezTo>
                  <a:pt x="2" y="10"/>
                  <a:pt x="0" y="7"/>
                  <a:pt x="0" y="5"/>
                </a:cubicBezTo>
                <a:cubicBezTo>
                  <a:pt x="0" y="2"/>
                  <a:pt x="2" y="0"/>
                  <a:pt x="4" y="0"/>
                </a:cubicBezTo>
                <a:cubicBezTo>
                  <a:pt x="7" y="0"/>
                  <a:pt x="9" y="2"/>
                  <a:pt x="9" y="5"/>
                </a:cubicBezTo>
                <a:cubicBezTo>
                  <a:pt x="9" y="7"/>
                  <a:pt x="7" y="10"/>
                  <a:pt x="4" y="10"/>
                </a:cubicBezTo>
                <a:close/>
                <a:moveTo>
                  <a:pt x="4" y="1"/>
                </a:moveTo>
                <a:cubicBezTo>
                  <a:pt x="2" y="1"/>
                  <a:pt x="0" y="3"/>
                  <a:pt x="0" y="5"/>
                </a:cubicBezTo>
                <a:cubicBezTo>
                  <a:pt x="0" y="7"/>
                  <a:pt x="2" y="9"/>
                  <a:pt x="4" y="9"/>
                </a:cubicBezTo>
                <a:cubicBezTo>
                  <a:pt x="7" y="9"/>
                  <a:pt x="8" y="7"/>
                  <a:pt x="8" y="5"/>
                </a:cubicBezTo>
                <a:cubicBezTo>
                  <a:pt x="8" y="3"/>
                  <a:pt x="7" y="1"/>
                  <a:pt x="4" y="1"/>
                </a:cubicBezTo>
                <a:close/>
              </a:path>
            </a:pathLst>
          </a:custGeom>
          <a:solidFill>
            <a:srgbClr val="5151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33" name="Oval 67"/>
          <p:cNvSpPr>
            <a:spLocks noChangeArrowheads="1"/>
          </p:cNvSpPr>
          <p:nvPr/>
        </p:nvSpPr>
        <p:spPr bwMode="auto">
          <a:xfrm>
            <a:off x="6250677" y="3246919"/>
            <a:ext cx="149225" cy="133350"/>
          </a:xfrm>
          <a:prstGeom prst="ellipse">
            <a:avLst/>
          </a:prstGeom>
          <a:solidFill>
            <a:srgbClr val="E2E2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34" name="Freeform 68"/>
          <p:cNvSpPr>
            <a:spLocks noEditPoints="1"/>
          </p:cNvSpPr>
          <p:nvPr/>
        </p:nvSpPr>
        <p:spPr bwMode="auto">
          <a:xfrm>
            <a:off x="6250677" y="3229457"/>
            <a:ext cx="149225" cy="168275"/>
          </a:xfrm>
          <a:custGeom>
            <a:avLst/>
            <a:gdLst>
              <a:gd name="T0" fmla="*/ 5 w 9"/>
              <a:gd name="T1" fmla="*/ 10 h 10"/>
              <a:gd name="T2" fmla="*/ 0 w 9"/>
              <a:gd name="T3" fmla="*/ 5 h 10"/>
              <a:gd name="T4" fmla="*/ 5 w 9"/>
              <a:gd name="T5" fmla="*/ 0 h 10"/>
              <a:gd name="T6" fmla="*/ 9 w 9"/>
              <a:gd name="T7" fmla="*/ 5 h 10"/>
              <a:gd name="T8" fmla="*/ 5 w 9"/>
              <a:gd name="T9" fmla="*/ 10 h 10"/>
              <a:gd name="T10" fmla="*/ 5 w 9"/>
              <a:gd name="T11" fmla="*/ 1 h 10"/>
              <a:gd name="T12" fmla="*/ 0 w 9"/>
              <a:gd name="T13" fmla="*/ 5 h 10"/>
              <a:gd name="T14" fmla="*/ 5 w 9"/>
              <a:gd name="T15" fmla="*/ 9 h 10"/>
              <a:gd name="T16" fmla="*/ 9 w 9"/>
              <a:gd name="T17" fmla="*/ 5 h 10"/>
              <a:gd name="T18" fmla="*/ 5 w 9"/>
              <a:gd name="T19"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0">
                <a:moveTo>
                  <a:pt x="5" y="10"/>
                </a:moveTo>
                <a:cubicBezTo>
                  <a:pt x="2" y="10"/>
                  <a:pt x="0" y="8"/>
                  <a:pt x="0" y="5"/>
                </a:cubicBezTo>
                <a:cubicBezTo>
                  <a:pt x="0" y="2"/>
                  <a:pt x="2" y="0"/>
                  <a:pt x="5" y="0"/>
                </a:cubicBezTo>
                <a:cubicBezTo>
                  <a:pt x="7" y="0"/>
                  <a:pt x="9" y="2"/>
                  <a:pt x="9" y="5"/>
                </a:cubicBezTo>
                <a:cubicBezTo>
                  <a:pt x="9" y="8"/>
                  <a:pt x="7" y="10"/>
                  <a:pt x="5" y="10"/>
                </a:cubicBezTo>
                <a:close/>
                <a:moveTo>
                  <a:pt x="5" y="1"/>
                </a:moveTo>
                <a:cubicBezTo>
                  <a:pt x="2" y="1"/>
                  <a:pt x="0" y="3"/>
                  <a:pt x="0" y="5"/>
                </a:cubicBezTo>
                <a:cubicBezTo>
                  <a:pt x="0" y="7"/>
                  <a:pt x="2" y="9"/>
                  <a:pt x="5" y="9"/>
                </a:cubicBezTo>
                <a:cubicBezTo>
                  <a:pt x="7" y="9"/>
                  <a:pt x="9" y="7"/>
                  <a:pt x="9" y="5"/>
                </a:cubicBezTo>
                <a:cubicBezTo>
                  <a:pt x="9" y="3"/>
                  <a:pt x="7" y="1"/>
                  <a:pt x="5" y="1"/>
                </a:cubicBezTo>
                <a:close/>
              </a:path>
            </a:pathLst>
          </a:custGeom>
          <a:solidFill>
            <a:srgbClr val="5151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35" name="Oval 69"/>
          <p:cNvSpPr>
            <a:spLocks noChangeArrowheads="1"/>
          </p:cNvSpPr>
          <p:nvPr/>
        </p:nvSpPr>
        <p:spPr bwMode="auto">
          <a:xfrm>
            <a:off x="6949177" y="3716819"/>
            <a:ext cx="150813" cy="152400"/>
          </a:xfrm>
          <a:prstGeom prst="ellipse">
            <a:avLst/>
          </a:prstGeom>
          <a:solidFill>
            <a:srgbClr val="E2E2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36" name="Freeform 70"/>
          <p:cNvSpPr>
            <a:spLocks noEditPoints="1"/>
          </p:cNvSpPr>
          <p:nvPr/>
        </p:nvSpPr>
        <p:spPr bwMode="auto">
          <a:xfrm>
            <a:off x="6949177" y="3716819"/>
            <a:ext cx="150813" cy="152400"/>
          </a:xfrm>
          <a:custGeom>
            <a:avLst/>
            <a:gdLst>
              <a:gd name="T0" fmla="*/ 4 w 9"/>
              <a:gd name="T1" fmla="*/ 9 h 9"/>
              <a:gd name="T2" fmla="*/ 0 w 9"/>
              <a:gd name="T3" fmla="*/ 4 h 9"/>
              <a:gd name="T4" fmla="*/ 4 w 9"/>
              <a:gd name="T5" fmla="*/ 0 h 9"/>
              <a:gd name="T6" fmla="*/ 9 w 9"/>
              <a:gd name="T7" fmla="*/ 4 h 9"/>
              <a:gd name="T8" fmla="*/ 4 w 9"/>
              <a:gd name="T9" fmla="*/ 9 h 9"/>
              <a:gd name="T10" fmla="*/ 4 w 9"/>
              <a:gd name="T11" fmla="*/ 0 h 9"/>
              <a:gd name="T12" fmla="*/ 0 w 9"/>
              <a:gd name="T13" fmla="*/ 4 h 9"/>
              <a:gd name="T14" fmla="*/ 4 w 9"/>
              <a:gd name="T15" fmla="*/ 9 h 9"/>
              <a:gd name="T16" fmla="*/ 8 w 9"/>
              <a:gd name="T17" fmla="*/ 4 h 9"/>
              <a:gd name="T18" fmla="*/ 4 w 9"/>
              <a:gd name="T1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9">
                <a:moveTo>
                  <a:pt x="4" y="9"/>
                </a:moveTo>
                <a:cubicBezTo>
                  <a:pt x="2" y="9"/>
                  <a:pt x="0" y="7"/>
                  <a:pt x="0" y="4"/>
                </a:cubicBezTo>
                <a:cubicBezTo>
                  <a:pt x="0" y="2"/>
                  <a:pt x="2" y="0"/>
                  <a:pt x="4" y="0"/>
                </a:cubicBezTo>
                <a:cubicBezTo>
                  <a:pt x="7" y="0"/>
                  <a:pt x="9" y="2"/>
                  <a:pt x="9" y="4"/>
                </a:cubicBezTo>
                <a:cubicBezTo>
                  <a:pt x="9" y="7"/>
                  <a:pt x="7" y="9"/>
                  <a:pt x="4" y="9"/>
                </a:cubicBezTo>
                <a:close/>
                <a:moveTo>
                  <a:pt x="4" y="0"/>
                </a:moveTo>
                <a:cubicBezTo>
                  <a:pt x="2" y="0"/>
                  <a:pt x="0" y="2"/>
                  <a:pt x="0" y="4"/>
                </a:cubicBezTo>
                <a:cubicBezTo>
                  <a:pt x="0" y="7"/>
                  <a:pt x="2" y="9"/>
                  <a:pt x="4" y="9"/>
                </a:cubicBezTo>
                <a:cubicBezTo>
                  <a:pt x="7" y="9"/>
                  <a:pt x="8" y="7"/>
                  <a:pt x="8" y="4"/>
                </a:cubicBezTo>
                <a:cubicBezTo>
                  <a:pt x="8" y="2"/>
                  <a:pt x="7" y="0"/>
                  <a:pt x="4" y="0"/>
                </a:cubicBezTo>
                <a:close/>
              </a:path>
            </a:pathLst>
          </a:custGeom>
          <a:solidFill>
            <a:srgbClr val="5151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37" name="Oval 71"/>
          <p:cNvSpPr>
            <a:spLocks noChangeArrowheads="1"/>
          </p:cNvSpPr>
          <p:nvPr/>
        </p:nvSpPr>
        <p:spPr bwMode="auto">
          <a:xfrm>
            <a:off x="7631802" y="4037494"/>
            <a:ext cx="149225" cy="150813"/>
          </a:xfrm>
          <a:prstGeom prst="ellipse">
            <a:avLst/>
          </a:prstGeom>
          <a:solidFill>
            <a:srgbClr val="E2E2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38" name="Freeform 72"/>
          <p:cNvSpPr>
            <a:spLocks noEditPoints="1"/>
          </p:cNvSpPr>
          <p:nvPr/>
        </p:nvSpPr>
        <p:spPr bwMode="auto">
          <a:xfrm>
            <a:off x="7631802" y="4037494"/>
            <a:ext cx="149225" cy="150813"/>
          </a:xfrm>
          <a:custGeom>
            <a:avLst/>
            <a:gdLst>
              <a:gd name="T0" fmla="*/ 5 w 9"/>
              <a:gd name="T1" fmla="*/ 9 h 9"/>
              <a:gd name="T2" fmla="*/ 0 w 9"/>
              <a:gd name="T3" fmla="*/ 5 h 9"/>
              <a:gd name="T4" fmla="*/ 5 w 9"/>
              <a:gd name="T5" fmla="*/ 0 h 9"/>
              <a:gd name="T6" fmla="*/ 9 w 9"/>
              <a:gd name="T7" fmla="*/ 5 h 9"/>
              <a:gd name="T8" fmla="*/ 5 w 9"/>
              <a:gd name="T9" fmla="*/ 9 h 9"/>
              <a:gd name="T10" fmla="*/ 5 w 9"/>
              <a:gd name="T11" fmla="*/ 0 h 9"/>
              <a:gd name="T12" fmla="*/ 0 w 9"/>
              <a:gd name="T13" fmla="*/ 5 h 9"/>
              <a:gd name="T14" fmla="*/ 5 w 9"/>
              <a:gd name="T15" fmla="*/ 9 h 9"/>
              <a:gd name="T16" fmla="*/ 9 w 9"/>
              <a:gd name="T17" fmla="*/ 5 h 9"/>
              <a:gd name="T18" fmla="*/ 5 w 9"/>
              <a:gd name="T1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9">
                <a:moveTo>
                  <a:pt x="5" y="9"/>
                </a:moveTo>
                <a:cubicBezTo>
                  <a:pt x="2" y="9"/>
                  <a:pt x="0" y="7"/>
                  <a:pt x="0" y="5"/>
                </a:cubicBezTo>
                <a:cubicBezTo>
                  <a:pt x="0" y="2"/>
                  <a:pt x="2" y="0"/>
                  <a:pt x="5" y="0"/>
                </a:cubicBezTo>
                <a:cubicBezTo>
                  <a:pt x="7" y="0"/>
                  <a:pt x="9" y="2"/>
                  <a:pt x="9" y="5"/>
                </a:cubicBezTo>
                <a:cubicBezTo>
                  <a:pt x="9" y="7"/>
                  <a:pt x="7" y="9"/>
                  <a:pt x="5" y="9"/>
                </a:cubicBezTo>
                <a:close/>
                <a:moveTo>
                  <a:pt x="5" y="0"/>
                </a:moveTo>
                <a:cubicBezTo>
                  <a:pt x="2" y="0"/>
                  <a:pt x="0" y="2"/>
                  <a:pt x="0" y="5"/>
                </a:cubicBezTo>
                <a:cubicBezTo>
                  <a:pt x="0" y="7"/>
                  <a:pt x="2" y="9"/>
                  <a:pt x="5" y="9"/>
                </a:cubicBezTo>
                <a:cubicBezTo>
                  <a:pt x="7" y="9"/>
                  <a:pt x="9" y="7"/>
                  <a:pt x="9" y="5"/>
                </a:cubicBezTo>
                <a:cubicBezTo>
                  <a:pt x="9" y="2"/>
                  <a:pt x="7" y="0"/>
                  <a:pt x="5" y="0"/>
                </a:cubicBezTo>
                <a:close/>
              </a:path>
            </a:pathLst>
          </a:custGeom>
          <a:solidFill>
            <a:srgbClr val="5151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39" name="Oval 73"/>
          <p:cNvSpPr>
            <a:spLocks noChangeArrowheads="1"/>
          </p:cNvSpPr>
          <p:nvPr/>
        </p:nvSpPr>
        <p:spPr bwMode="auto">
          <a:xfrm>
            <a:off x="8330302" y="4037494"/>
            <a:ext cx="150813" cy="150813"/>
          </a:xfrm>
          <a:prstGeom prst="ellipse">
            <a:avLst/>
          </a:prstGeom>
          <a:solidFill>
            <a:srgbClr val="E2E2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40" name="Freeform 74"/>
          <p:cNvSpPr>
            <a:spLocks noEditPoints="1"/>
          </p:cNvSpPr>
          <p:nvPr/>
        </p:nvSpPr>
        <p:spPr bwMode="auto">
          <a:xfrm>
            <a:off x="8330302" y="4037494"/>
            <a:ext cx="150813" cy="150813"/>
          </a:xfrm>
          <a:custGeom>
            <a:avLst/>
            <a:gdLst>
              <a:gd name="T0" fmla="*/ 4 w 9"/>
              <a:gd name="T1" fmla="*/ 9 h 9"/>
              <a:gd name="T2" fmla="*/ 0 w 9"/>
              <a:gd name="T3" fmla="*/ 5 h 9"/>
              <a:gd name="T4" fmla="*/ 4 w 9"/>
              <a:gd name="T5" fmla="*/ 0 h 9"/>
              <a:gd name="T6" fmla="*/ 9 w 9"/>
              <a:gd name="T7" fmla="*/ 5 h 9"/>
              <a:gd name="T8" fmla="*/ 4 w 9"/>
              <a:gd name="T9" fmla="*/ 9 h 9"/>
              <a:gd name="T10" fmla="*/ 4 w 9"/>
              <a:gd name="T11" fmla="*/ 0 h 9"/>
              <a:gd name="T12" fmla="*/ 0 w 9"/>
              <a:gd name="T13" fmla="*/ 5 h 9"/>
              <a:gd name="T14" fmla="*/ 4 w 9"/>
              <a:gd name="T15" fmla="*/ 9 h 9"/>
              <a:gd name="T16" fmla="*/ 8 w 9"/>
              <a:gd name="T17" fmla="*/ 5 h 9"/>
              <a:gd name="T18" fmla="*/ 4 w 9"/>
              <a:gd name="T1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9">
                <a:moveTo>
                  <a:pt x="4" y="9"/>
                </a:moveTo>
                <a:cubicBezTo>
                  <a:pt x="2" y="9"/>
                  <a:pt x="0" y="7"/>
                  <a:pt x="0" y="5"/>
                </a:cubicBezTo>
                <a:cubicBezTo>
                  <a:pt x="0" y="2"/>
                  <a:pt x="2" y="0"/>
                  <a:pt x="4" y="0"/>
                </a:cubicBezTo>
                <a:cubicBezTo>
                  <a:pt x="7" y="0"/>
                  <a:pt x="9" y="2"/>
                  <a:pt x="9" y="5"/>
                </a:cubicBezTo>
                <a:cubicBezTo>
                  <a:pt x="9" y="7"/>
                  <a:pt x="7" y="9"/>
                  <a:pt x="4" y="9"/>
                </a:cubicBezTo>
                <a:close/>
                <a:moveTo>
                  <a:pt x="4" y="0"/>
                </a:moveTo>
                <a:cubicBezTo>
                  <a:pt x="2" y="0"/>
                  <a:pt x="0" y="2"/>
                  <a:pt x="0" y="5"/>
                </a:cubicBezTo>
                <a:cubicBezTo>
                  <a:pt x="0" y="7"/>
                  <a:pt x="2" y="9"/>
                  <a:pt x="4" y="9"/>
                </a:cubicBezTo>
                <a:cubicBezTo>
                  <a:pt x="7" y="9"/>
                  <a:pt x="8" y="7"/>
                  <a:pt x="8" y="5"/>
                </a:cubicBezTo>
                <a:cubicBezTo>
                  <a:pt x="8" y="2"/>
                  <a:pt x="7" y="0"/>
                  <a:pt x="4" y="0"/>
                </a:cubicBezTo>
                <a:close/>
              </a:path>
            </a:pathLst>
          </a:custGeom>
          <a:solidFill>
            <a:srgbClr val="5151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41" name="Oval 75"/>
          <p:cNvSpPr>
            <a:spLocks noChangeArrowheads="1"/>
          </p:cNvSpPr>
          <p:nvPr/>
        </p:nvSpPr>
        <p:spPr bwMode="auto">
          <a:xfrm>
            <a:off x="9012927" y="3716819"/>
            <a:ext cx="149225" cy="152400"/>
          </a:xfrm>
          <a:prstGeom prst="ellipse">
            <a:avLst/>
          </a:prstGeom>
          <a:solidFill>
            <a:srgbClr val="E2E2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42" name="Freeform 76"/>
          <p:cNvSpPr>
            <a:spLocks noEditPoints="1"/>
          </p:cNvSpPr>
          <p:nvPr/>
        </p:nvSpPr>
        <p:spPr bwMode="auto">
          <a:xfrm>
            <a:off x="9012927" y="3716819"/>
            <a:ext cx="149225" cy="152400"/>
          </a:xfrm>
          <a:custGeom>
            <a:avLst/>
            <a:gdLst>
              <a:gd name="T0" fmla="*/ 5 w 9"/>
              <a:gd name="T1" fmla="*/ 9 h 9"/>
              <a:gd name="T2" fmla="*/ 0 w 9"/>
              <a:gd name="T3" fmla="*/ 4 h 9"/>
              <a:gd name="T4" fmla="*/ 5 w 9"/>
              <a:gd name="T5" fmla="*/ 0 h 9"/>
              <a:gd name="T6" fmla="*/ 9 w 9"/>
              <a:gd name="T7" fmla="*/ 4 h 9"/>
              <a:gd name="T8" fmla="*/ 5 w 9"/>
              <a:gd name="T9" fmla="*/ 9 h 9"/>
              <a:gd name="T10" fmla="*/ 5 w 9"/>
              <a:gd name="T11" fmla="*/ 0 h 9"/>
              <a:gd name="T12" fmla="*/ 0 w 9"/>
              <a:gd name="T13" fmla="*/ 4 h 9"/>
              <a:gd name="T14" fmla="*/ 5 w 9"/>
              <a:gd name="T15" fmla="*/ 9 h 9"/>
              <a:gd name="T16" fmla="*/ 9 w 9"/>
              <a:gd name="T17" fmla="*/ 4 h 9"/>
              <a:gd name="T18" fmla="*/ 5 w 9"/>
              <a:gd name="T1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9">
                <a:moveTo>
                  <a:pt x="5" y="9"/>
                </a:moveTo>
                <a:cubicBezTo>
                  <a:pt x="2" y="9"/>
                  <a:pt x="0" y="7"/>
                  <a:pt x="0" y="4"/>
                </a:cubicBezTo>
                <a:cubicBezTo>
                  <a:pt x="0" y="2"/>
                  <a:pt x="2" y="0"/>
                  <a:pt x="5" y="0"/>
                </a:cubicBezTo>
                <a:cubicBezTo>
                  <a:pt x="7" y="0"/>
                  <a:pt x="9" y="2"/>
                  <a:pt x="9" y="4"/>
                </a:cubicBezTo>
                <a:cubicBezTo>
                  <a:pt x="9" y="7"/>
                  <a:pt x="7" y="9"/>
                  <a:pt x="5" y="9"/>
                </a:cubicBezTo>
                <a:close/>
                <a:moveTo>
                  <a:pt x="5" y="0"/>
                </a:moveTo>
                <a:cubicBezTo>
                  <a:pt x="2" y="0"/>
                  <a:pt x="0" y="2"/>
                  <a:pt x="0" y="4"/>
                </a:cubicBezTo>
                <a:cubicBezTo>
                  <a:pt x="0" y="7"/>
                  <a:pt x="2" y="9"/>
                  <a:pt x="5" y="9"/>
                </a:cubicBezTo>
                <a:cubicBezTo>
                  <a:pt x="7" y="9"/>
                  <a:pt x="9" y="7"/>
                  <a:pt x="9" y="4"/>
                </a:cubicBezTo>
                <a:cubicBezTo>
                  <a:pt x="9" y="2"/>
                  <a:pt x="7" y="0"/>
                  <a:pt x="5" y="0"/>
                </a:cubicBezTo>
                <a:close/>
              </a:path>
            </a:pathLst>
          </a:custGeom>
          <a:solidFill>
            <a:srgbClr val="5151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43" name="Freeform 101"/>
          <p:cNvSpPr/>
          <p:nvPr/>
        </p:nvSpPr>
        <p:spPr bwMode="auto">
          <a:xfrm>
            <a:off x="2905815" y="4626457"/>
            <a:ext cx="17463" cy="15875"/>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w 1"/>
              <a:gd name="T15" fmla="*/ 0 h 1"/>
              <a:gd name="T16" fmla="*/ 0 w 1"/>
              <a:gd name="T17" fmla="*/ 0 h 1"/>
              <a:gd name="T18" fmla="*/ 0 w 1"/>
              <a:gd name="T19" fmla="*/ 0 h 1"/>
              <a:gd name="T20" fmla="*/ 1 w 1"/>
              <a:gd name="T21" fmla="*/ 0 h 1"/>
              <a:gd name="T22" fmla="*/ 1 w 1"/>
              <a:gd name="T23" fmla="*/ 0 h 1"/>
              <a:gd name="T24" fmla="*/ 1 w 1"/>
              <a:gd name="T25" fmla="*/ 0 h 1"/>
              <a:gd name="T26" fmla="*/ 1 w 1"/>
              <a:gd name="T27" fmla="*/ 0 h 1"/>
              <a:gd name="T28" fmla="*/ 0 w 1"/>
              <a:gd name="T29" fmla="*/ 0 h 1"/>
              <a:gd name="T30" fmla="*/ 0 w 1"/>
              <a:gd name="T31" fmla="*/ 0 h 1"/>
              <a:gd name="T32" fmla="*/ 0 w 1"/>
              <a:gd name="T33" fmla="*/ 1 h 1"/>
              <a:gd name="T34" fmla="*/ 0 w 1"/>
              <a:gd name="T35" fmla="*/ 1 h 1"/>
              <a:gd name="T36" fmla="*/ 0 w 1"/>
              <a:gd name="T37" fmla="*/ 1 h 1"/>
              <a:gd name="T38" fmla="*/ 0 w 1"/>
              <a:gd name="T3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 h="1">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1" y="0"/>
                  <a:pt x="1" y="0"/>
                </a:cubicBezTo>
                <a:cubicBezTo>
                  <a:pt x="1" y="0"/>
                  <a:pt x="1" y="0"/>
                  <a:pt x="1" y="0"/>
                </a:cubicBezTo>
                <a:cubicBezTo>
                  <a:pt x="1" y="0"/>
                  <a:pt x="1" y="0"/>
                  <a:pt x="1" y="0"/>
                </a:cubicBezTo>
                <a:cubicBezTo>
                  <a:pt x="1" y="0"/>
                  <a:pt x="1" y="0"/>
                  <a:pt x="1" y="0"/>
                </a:cubicBezTo>
                <a:cubicBezTo>
                  <a:pt x="0" y="0"/>
                  <a:pt x="0" y="0"/>
                  <a:pt x="0" y="0"/>
                </a:cubicBezTo>
                <a:cubicBezTo>
                  <a:pt x="0" y="0"/>
                  <a:pt x="0" y="0"/>
                  <a:pt x="0" y="0"/>
                </a:cubicBezTo>
                <a:cubicBezTo>
                  <a:pt x="0" y="0"/>
                  <a:pt x="0" y="0"/>
                  <a:pt x="0" y="1"/>
                </a:cubicBezTo>
                <a:cubicBezTo>
                  <a:pt x="0" y="1"/>
                  <a:pt x="0" y="1"/>
                  <a:pt x="0" y="1"/>
                </a:cubicBezTo>
                <a:cubicBezTo>
                  <a:pt x="0" y="1"/>
                  <a:pt x="0" y="1"/>
                  <a:pt x="0" y="1"/>
                </a:cubicBezTo>
                <a:lnTo>
                  <a:pt x="0" y="0"/>
                </a:lnTo>
                <a:close/>
              </a:path>
            </a:pathLst>
          </a:custGeom>
          <a:solidFill>
            <a:schemeClr val="bg1">
              <a:alpha val="60000"/>
            </a:schemeClr>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144" name="文本框 143"/>
          <p:cNvSpPr txBox="1"/>
          <p:nvPr/>
        </p:nvSpPr>
        <p:spPr>
          <a:xfrm>
            <a:off x="4869705" y="4642332"/>
            <a:ext cx="1421241" cy="400110"/>
          </a:xfrm>
          <a:prstGeom prst="rect">
            <a:avLst/>
          </a:prstGeom>
          <a:noFill/>
        </p:spPr>
        <p:txBody>
          <a:bodyPr wrap="square" rtlCol="0">
            <a:spAutoFit/>
          </a:bodyPr>
          <a:lstStyle/>
          <a:p>
            <a:r>
              <a:rPr lang="en-US" altLang="zh-CN" sz="2000" b="1" dirty="0">
                <a:solidFill>
                  <a:schemeClr val="bg1"/>
                </a:solidFill>
                <a:latin typeface="微软雅黑" panose="020B0503020204020204" pitchFamily="34" charset="-122"/>
                <a:ea typeface="微软雅黑" panose="020B0503020204020204" pitchFamily="34" charset="-122"/>
              </a:rPr>
              <a:t>2012</a:t>
            </a:r>
            <a:r>
              <a:rPr lang="zh-CN" altLang="en-US" sz="2000" b="1" dirty="0">
                <a:solidFill>
                  <a:schemeClr val="bg1"/>
                </a:solidFill>
                <a:latin typeface="微软雅黑" panose="020B0503020204020204" pitchFamily="34" charset="-122"/>
                <a:ea typeface="微软雅黑" panose="020B0503020204020204" pitchFamily="34" charset="-122"/>
              </a:rPr>
              <a:t>年</a:t>
            </a:r>
          </a:p>
        </p:txBody>
      </p:sp>
      <p:sp>
        <p:nvSpPr>
          <p:cNvPr id="145" name="文本框 144"/>
          <p:cNvSpPr txBox="1"/>
          <p:nvPr/>
        </p:nvSpPr>
        <p:spPr>
          <a:xfrm>
            <a:off x="7070406" y="2596542"/>
            <a:ext cx="1421241" cy="400110"/>
          </a:xfrm>
          <a:prstGeom prst="rect">
            <a:avLst/>
          </a:prstGeom>
          <a:noFill/>
        </p:spPr>
        <p:txBody>
          <a:bodyPr wrap="square" rtlCol="0">
            <a:spAutoFit/>
          </a:bodyPr>
          <a:lstStyle/>
          <a:p>
            <a:r>
              <a:rPr lang="en-US" altLang="zh-CN" sz="2000" b="1" dirty="0">
                <a:solidFill>
                  <a:schemeClr val="bg1"/>
                </a:solidFill>
                <a:latin typeface="微软雅黑" panose="020B0503020204020204" pitchFamily="34" charset="-122"/>
                <a:ea typeface="微软雅黑" panose="020B0503020204020204" pitchFamily="34" charset="-122"/>
              </a:rPr>
              <a:t>2015</a:t>
            </a:r>
            <a:r>
              <a:rPr lang="zh-CN" altLang="en-US" sz="2000" b="1" dirty="0">
                <a:solidFill>
                  <a:schemeClr val="bg1"/>
                </a:solidFill>
                <a:latin typeface="微软雅黑" panose="020B0503020204020204" pitchFamily="34" charset="-122"/>
                <a:ea typeface="微软雅黑" panose="020B0503020204020204" pitchFamily="34" charset="-122"/>
              </a:rPr>
              <a:t>年</a:t>
            </a:r>
          </a:p>
        </p:txBody>
      </p:sp>
      <p:sp>
        <p:nvSpPr>
          <p:cNvPr id="146" name="文本框 145"/>
          <p:cNvSpPr txBox="1"/>
          <p:nvPr/>
        </p:nvSpPr>
        <p:spPr>
          <a:xfrm>
            <a:off x="8168956" y="5223132"/>
            <a:ext cx="1421241" cy="400110"/>
          </a:xfrm>
          <a:prstGeom prst="rect">
            <a:avLst/>
          </a:prstGeom>
          <a:noFill/>
        </p:spPr>
        <p:txBody>
          <a:bodyPr wrap="square" rtlCol="0">
            <a:spAutoFit/>
          </a:bodyPr>
          <a:lstStyle/>
          <a:p>
            <a:r>
              <a:rPr lang="en-US" altLang="zh-CN" sz="2000" b="1" dirty="0">
                <a:solidFill>
                  <a:schemeClr val="bg1"/>
                </a:solidFill>
                <a:latin typeface="微软雅黑" panose="020B0503020204020204" pitchFamily="34" charset="-122"/>
                <a:ea typeface="微软雅黑" panose="020B0503020204020204" pitchFamily="34" charset="-122"/>
              </a:rPr>
              <a:t>2016</a:t>
            </a:r>
            <a:r>
              <a:rPr lang="zh-CN" altLang="en-US" sz="2000" b="1" dirty="0">
                <a:solidFill>
                  <a:schemeClr val="bg1"/>
                </a:solidFill>
                <a:latin typeface="微软雅黑" panose="020B0503020204020204" pitchFamily="34" charset="-122"/>
                <a:ea typeface="微软雅黑" panose="020B0503020204020204" pitchFamily="34" charset="-122"/>
              </a:rPr>
              <a:t>年</a:t>
            </a:r>
          </a:p>
        </p:txBody>
      </p:sp>
      <p:sp>
        <p:nvSpPr>
          <p:cNvPr id="147" name="文本框 146"/>
          <p:cNvSpPr txBox="1"/>
          <p:nvPr/>
        </p:nvSpPr>
        <p:spPr>
          <a:xfrm>
            <a:off x="587533" y="1379540"/>
            <a:ext cx="1937072" cy="338554"/>
          </a:xfrm>
          <a:prstGeom prst="rect">
            <a:avLst/>
          </a:prstGeom>
          <a:noFill/>
        </p:spPr>
        <p:txBody>
          <a:bodyPr wrap="square" rtlCol="0">
            <a:spAutoFit/>
          </a:bodyPr>
          <a:lstStyle>
            <a:defPPr>
              <a:defRPr lang="zh-CN"/>
            </a:defPPr>
            <a:lvl1pPr>
              <a:defRPr sz="1600" b="1">
                <a:solidFill>
                  <a:schemeClr val="bg1"/>
                </a:solidFill>
                <a:latin typeface="+mn-ea"/>
              </a:defRPr>
            </a:lvl1pPr>
          </a:lstStyle>
          <a:p>
            <a:r>
              <a:rPr lang="zh-CN" altLang="en-US" dirty="0"/>
              <a:t>输入标题</a:t>
            </a:r>
          </a:p>
        </p:txBody>
      </p:sp>
      <p:sp>
        <p:nvSpPr>
          <p:cNvPr id="148" name="文本框 147"/>
          <p:cNvSpPr txBox="1"/>
          <p:nvPr/>
        </p:nvSpPr>
        <p:spPr>
          <a:xfrm>
            <a:off x="587533" y="1718094"/>
            <a:ext cx="4854049" cy="523220"/>
          </a:xfrm>
          <a:prstGeom prst="rect">
            <a:avLst/>
          </a:prstGeom>
          <a:noFill/>
        </p:spPr>
        <p:txBody>
          <a:bodyPr wrap="square" rtlCol="0">
            <a:spAutoFit/>
          </a:bodyPr>
          <a:lstStyle/>
          <a:p>
            <a:r>
              <a:rPr lang="zh-CN" altLang="en-US" sz="1400" dirty="0">
                <a:solidFill>
                  <a:schemeClr val="bg1"/>
                </a:solidFill>
                <a:latin typeface="+mn-ea"/>
              </a:rPr>
              <a:t>点击添加文本内容点击添加文本内容点击添加文本内容点击添加文本内容点击添加文本内容点击添加文本内容</a:t>
            </a:r>
            <a:endParaRPr lang="en-US" altLang="zh-CN" sz="1400" dirty="0">
              <a:solidFill>
                <a:schemeClr val="bg1"/>
              </a:solidFill>
              <a:latin typeface="+mn-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16936" y="1121984"/>
            <a:ext cx="5578749" cy="4572760"/>
            <a:chOff x="761357" y="1582711"/>
            <a:chExt cx="4572643" cy="3778789"/>
          </a:xfrm>
          <a:solidFill>
            <a:schemeClr val="accent3"/>
          </a:solidFill>
        </p:grpSpPr>
        <p:sp>
          <p:nvSpPr>
            <p:cNvPr id="3" name="Freeform 6"/>
            <p:cNvSpPr/>
            <p:nvPr/>
          </p:nvSpPr>
          <p:spPr bwMode="auto">
            <a:xfrm>
              <a:off x="2679929" y="1627303"/>
              <a:ext cx="2003353" cy="1708824"/>
            </a:xfrm>
            <a:custGeom>
              <a:avLst/>
              <a:gdLst>
                <a:gd name="T0" fmla="*/ 672 w 714"/>
                <a:gd name="T1" fmla="*/ 52 h 609"/>
                <a:gd name="T2" fmla="*/ 632 w 714"/>
                <a:gd name="T3" fmla="*/ 59 h 609"/>
                <a:gd name="T4" fmla="*/ 608 w 714"/>
                <a:gd name="T5" fmla="*/ 29 h 609"/>
                <a:gd name="T6" fmla="*/ 584 w 714"/>
                <a:gd name="T7" fmla="*/ 30 h 609"/>
                <a:gd name="T8" fmla="*/ 564 w 714"/>
                <a:gd name="T9" fmla="*/ 11 h 609"/>
                <a:gd name="T10" fmla="*/ 570 w 714"/>
                <a:gd name="T11" fmla="*/ 23 h 609"/>
                <a:gd name="T12" fmla="*/ 574 w 714"/>
                <a:gd name="T13" fmla="*/ 42 h 609"/>
                <a:gd name="T14" fmla="*/ 552 w 714"/>
                <a:gd name="T15" fmla="*/ 122 h 609"/>
                <a:gd name="T16" fmla="*/ 490 w 714"/>
                <a:gd name="T17" fmla="*/ 158 h 609"/>
                <a:gd name="T18" fmla="*/ 522 w 714"/>
                <a:gd name="T19" fmla="*/ 214 h 609"/>
                <a:gd name="T20" fmla="*/ 568 w 714"/>
                <a:gd name="T21" fmla="*/ 215 h 609"/>
                <a:gd name="T22" fmla="*/ 509 w 714"/>
                <a:gd name="T23" fmla="*/ 271 h 609"/>
                <a:gd name="T24" fmla="*/ 455 w 714"/>
                <a:gd name="T25" fmla="*/ 332 h 609"/>
                <a:gd name="T26" fmla="*/ 393 w 714"/>
                <a:gd name="T27" fmla="*/ 364 h 609"/>
                <a:gd name="T28" fmla="*/ 353 w 714"/>
                <a:gd name="T29" fmla="*/ 423 h 609"/>
                <a:gd name="T30" fmla="*/ 215 w 714"/>
                <a:gd name="T31" fmla="*/ 466 h 609"/>
                <a:gd name="T32" fmla="*/ 101 w 714"/>
                <a:gd name="T33" fmla="*/ 427 h 609"/>
                <a:gd name="T34" fmla="*/ 1 w 714"/>
                <a:gd name="T35" fmla="*/ 422 h 609"/>
                <a:gd name="T36" fmla="*/ 12 w 714"/>
                <a:gd name="T37" fmla="*/ 454 h 609"/>
                <a:gd name="T38" fmla="*/ 23 w 714"/>
                <a:gd name="T39" fmla="*/ 494 h 609"/>
                <a:gd name="T40" fmla="*/ 69 w 714"/>
                <a:gd name="T41" fmla="*/ 483 h 609"/>
                <a:gd name="T42" fmla="*/ 68 w 714"/>
                <a:gd name="T43" fmla="*/ 523 h 609"/>
                <a:gd name="T44" fmla="*/ 95 w 714"/>
                <a:gd name="T45" fmla="*/ 542 h 609"/>
                <a:gd name="T46" fmla="*/ 109 w 714"/>
                <a:gd name="T47" fmla="*/ 559 h 609"/>
                <a:gd name="T48" fmla="*/ 121 w 714"/>
                <a:gd name="T49" fmla="*/ 556 h 609"/>
                <a:gd name="T50" fmla="*/ 180 w 714"/>
                <a:gd name="T51" fmla="*/ 536 h 609"/>
                <a:gd name="T52" fmla="*/ 191 w 714"/>
                <a:gd name="T53" fmla="*/ 562 h 609"/>
                <a:gd name="T54" fmla="*/ 167 w 714"/>
                <a:gd name="T55" fmla="*/ 582 h 609"/>
                <a:gd name="T56" fmla="*/ 209 w 714"/>
                <a:gd name="T57" fmla="*/ 605 h 609"/>
                <a:gd name="T58" fmla="*/ 236 w 714"/>
                <a:gd name="T59" fmla="*/ 554 h 609"/>
                <a:gd name="T60" fmla="*/ 261 w 714"/>
                <a:gd name="T61" fmla="*/ 546 h 609"/>
                <a:gd name="T62" fmla="*/ 270 w 714"/>
                <a:gd name="T63" fmla="*/ 590 h 609"/>
                <a:gd name="T64" fmla="*/ 306 w 714"/>
                <a:gd name="T65" fmla="*/ 608 h 609"/>
                <a:gd name="T66" fmla="*/ 332 w 714"/>
                <a:gd name="T67" fmla="*/ 564 h 609"/>
                <a:gd name="T68" fmla="*/ 366 w 714"/>
                <a:gd name="T69" fmla="*/ 539 h 609"/>
                <a:gd name="T70" fmla="*/ 377 w 714"/>
                <a:gd name="T71" fmla="*/ 533 h 609"/>
                <a:gd name="T72" fmla="*/ 402 w 714"/>
                <a:gd name="T73" fmla="*/ 526 h 609"/>
                <a:gd name="T74" fmla="*/ 425 w 714"/>
                <a:gd name="T75" fmla="*/ 504 h 609"/>
                <a:gd name="T76" fmla="*/ 456 w 714"/>
                <a:gd name="T77" fmla="*/ 493 h 609"/>
                <a:gd name="T78" fmla="*/ 456 w 714"/>
                <a:gd name="T79" fmla="*/ 463 h 609"/>
                <a:gd name="T80" fmla="*/ 478 w 714"/>
                <a:gd name="T81" fmla="*/ 420 h 609"/>
                <a:gd name="T82" fmla="*/ 494 w 714"/>
                <a:gd name="T83" fmla="*/ 448 h 609"/>
                <a:gd name="T84" fmla="*/ 506 w 714"/>
                <a:gd name="T85" fmla="*/ 433 h 609"/>
                <a:gd name="T86" fmla="*/ 536 w 714"/>
                <a:gd name="T87" fmla="*/ 404 h 609"/>
                <a:gd name="T88" fmla="*/ 562 w 714"/>
                <a:gd name="T89" fmla="*/ 398 h 609"/>
                <a:gd name="T90" fmla="*/ 572 w 714"/>
                <a:gd name="T91" fmla="*/ 418 h 609"/>
                <a:gd name="T92" fmla="*/ 601 w 714"/>
                <a:gd name="T93" fmla="*/ 445 h 609"/>
                <a:gd name="T94" fmla="*/ 613 w 714"/>
                <a:gd name="T95" fmla="*/ 436 h 609"/>
                <a:gd name="T96" fmla="*/ 632 w 714"/>
                <a:gd name="T97" fmla="*/ 416 h 609"/>
                <a:gd name="T98" fmla="*/ 676 w 714"/>
                <a:gd name="T99" fmla="*/ 386 h 609"/>
                <a:gd name="T100" fmla="*/ 712 w 714"/>
                <a:gd name="T101" fmla="*/ 354 h 609"/>
                <a:gd name="T102" fmla="*/ 699 w 714"/>
                <a:gd name="T103" fmla="*/ 324 h 609"/>
                <a:gd name="T104" fmla="*/ 674 w 714"/>
                <a:gd name="T105" fmla="*/ 322 h 609"/>
                <a:gd name="T106" fmla="*/ 656 w 714"/>
                <a:gd name="T107" fmla="*/ 295 h 609"/>
                <a:gd name="T108" fmla="*/ 637 w 714"/>
                <a:gd name="T109" fmla="*/ 263 h 609"/>
                <a:gd name="T110" fmla="*/ 652 w 714"/>
                <a:gd name="T111" fmla="*/ 254 h 609"/>
                <a:gd name="T112" fmla="*/ 662 w 714"/>
                <a:gd name="T113" fmla="*/ 226 h 609"/>
                <a:gd name="T114" fmla="*/ 657 w 714"/>
                <a:gd name="T115" fmla="*/ 190 h 609"/>
                <a:gd name="T116" fmla="*/ 672 w 714"/>
                <a:gd name="T117" fmla="*/ 169 h 609"/>
                <a:gd name="T118" fmla="*/ 691 w 714"/>
                <a:gd name="T119" fmla="*/ 164 h 609"/>
                <a:gd name="T120" fmla="*/ 698 w 714"/>
                <a:gd name="T121" fmla="*/ 126 h 609"/>
                <a:gd name="T122" fmla="*/ 700 w 714"/>
                <a:gd name="T123" fmla="*/ 84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14" h="609">
                  <a:moveTo>
                    <a:pt x="699" y="65"/>
                  </a:moveTo>
                  <a:cubicBezTo>
                    <a:pt x="696" y="56"/>
                    <a:pt x="696" y="56"/>
                    <a:pt x="696" y="56"/>
                  </a:cubicBezTo>
                  <a:cubicBezTo>
                    <a:pt x="689" y="44"/>
                    <a:pt x="689" y="44"/>
                    <a:pt x="689" y="44"/>
                  </a:cubicBezTo>
                  <a:cubicBezTo>
                    <a:pt x="683" y="40"/>
                    <a:pt x="683" y="40"/>
                    <a:pt x="683" y="40"/>
                  </a:cubicBezTo>
                  <a:cubicBezTo>
                    <a:pt x="677" y="44"/>
                    <a:pt x="677" y="44"/>
                    <a:pt x="677" y="44"/>
                  </a:cubicBezTo>
                  <a:cubicBezTo>
                    <a:pt x="674" y="51"/>
                    <a:pt x="674" y="51"/>
                    <a:pt x="674" y="51"/>
                  </a:cubicBezTo>
                  <a:cubicBezTo>
                    <a:pt x="673" y="52"/>
                    <a:pt x="673" y="52"/>
                    <a:pt x="673" y="52"/>
                  </a:cubicBezTo>
                  <a:cubicBezTo>
                    <a:pt x="672" y="52"/>
                    <a:pt x="672" y="52"/>
                    <a:pt x="672" y="52"/>
                  </a:cubicBezTo>
                  <a:cubicBezTo>
                    <a:pt x="672" y="52"/>
                    <a:pt x="672" y="52"/>
                    <a:pt x="672" y="52"/>
                  </a:cubicBezTo>
                  <a:cubicBezTo>
                    <a:pt x="661" y="54"/>
                    <a:pt x="661" y="54"/>
                    <a:pt x="661" y="54"/>
                  </a:cubicBezTo>
                  <a:cubicBezTo>
                    <a:pt x="660" y="54"/>
                    <a:pt x="658" y="55"/>
                    <a:pt x="658" y="56"/>
                  </a:cubicBezTo>
                  <a:cubicBezTo>
                    <a:pt x="655" y="59"/>
                    <a:pt x="655" y="59"/>
                    <a:pt x="655" y="59"/>
                  </a:cubicBezTo>
                  <a:cubicBezTo>
                    <a:pt x="649" y="64"/>
                    <a:pt x="649" y="64"/>
                    <a:pt x="649" y="64"/>
                  </a:cubicBezTo>
                  <a:cubicBezTo>
                    <a:pt x="648" y="64"/>
                    <a:pt x="648" y="64"/>
                    <a:pt x="648" y="64"/>
                  </a:cubicBezTo>
                  <a:cubicBezTo>
                    <a:pt x="642" y="65"/>
                    <a:pt x="642" y="65"/>
                    <a:pt x="642" y="65"/>
                  </a:cubicBezTo>
                  <a:cubicBezTo>
                    <a:pt x="640" y="65"/>
                    <a:pt x="636" y="63"/>
                    <a:pt x="632" y="59"/>
                  </a:cubicBezTo>
                  <a:cubicBezTo>
                    <a:pt x="631" y="59"/>
                    <a:pt x="631" y="59"/>
                    <a:pt x="631" y="59"/>
                  </a:cubicBezTo>
                  <a:cubicBezTo>
                    <a:pt x="623" y="51"/>
                    <a:pt x="619" y="45"/>
                    <a:pt x="619" y="42"/>
                  </a:cubicBezTo>
                  <a:cubicBezTo>
                    <a:pt x="619" y="32"/>
                    <a:pt x="619" y="32"/>
                    <a:pt x="619" y="32"/>
                  </a:cubicBezTo>
                  <a:cubicBezTo>
                    <a:pt x="619" y="31"/>
                    <a:pt x="619" y="31"/>
                    <a:pt x="619" y="31"/>
                  </a:cubicBezTo>
                  <a:cubicBezTo>
                    <a:pt x="619" y="31"/>
                    <a:pt x="619" y="31"/>
                    <a:pt x="619" y="31"/>
                  </a:cubicBezTo>
                  <a:cubicBezTo>
                    <a:pt x="620" y="29"/>
                    <a:pt x="620" y="29"/>
                    <a:pt x="620" y="29"/>
                  </a:cubicBezTo>
                  <a:cubicBezTo>
                    <a:pt x="609" y="25"/>
                    <a:pt x="609" y="25"/>
                    <a:pt x="609" y="25"/>
                  </a:cubicBezTo>
                  <a:cubicBezTo>
                    <a:pt x="608" y="29"/>
                    <a:pt x="608" y="29"/>
                    <a:pt x="608" y="29"/>
                  </a:cubicBezTo>
                  <a:cubicBezTo>
                    <a:pt x="608" y="30"/>
                    <a:pt x="607" y="32"/>
                    <a:pt x="605" y="33"/>
                  </a:cubicBezTo>
                  <a:cubicBezTo>
                    <a:pt x="601" y="34"/>
                    <a:pt x="601" y="34"/>
                    <a:pt x="601" y="34"/>
                  </a:cubicBezTo>
                  <a:cubicBezTo>
                    <a:pt x="600" y="34"/>
                    <a:pt x="600" y="34"/>
                    <a:pt x="600" y="34"/>
                  </a:cubicBezTo>
                  <a:cubicBezTo>
                    <a:pt x="600" y="34"/>
                    <a:pt x="600" y="34"/>
                    <a:pt x="600" y="34"/>
                  </a:cubicBezTo>
                  <a:cubicBezTo>
                    <a:pt x="594" y="32"/>
                    <a:pt x="594" y="32"/>
                    <a:pt x="594" y="32"/>
                  </a:cubicBezTo>
                  <a:cubicBezTo>
                    <a:pt x="595" y="37"/>
                    <a:pt x="595" y="37"/>
                    <a:pt x="595" y="37"/>
                  </a:cubicBezTo>
                  <a:cubicBezTo>
                    <a:pt x="584" y="30"/>
                    <a:pt x="584" y="30"/>
                    <a:pt x="584" y="30"/>
                  </a:cubicBezTo>
                  <a:cubicBezTo>
                    <a:pt x="584" y="30"/>
                    <a:pt x="584" y="30"/>
                    <a:pt x="584" y="30"/>
                  </a:cubicBezTo>
                  <a:cubicBezTo>
                    <a:pt x="584" y="30"/>
                    <a:pt x="584" y="30"/>
                    <a:pt x="584" y="30"/>
                  </a:cubicBezTo>
                  <a:cubicBezTo>
                    <a:pt x="584" y="30"/>
                    <a:pt x="584" y="30"/>
                    <a:pt x="584" y="30"/>
                  </a:cubicBezTo>
                  <a:cubicBezTo>
                    <a:pt x="582" y="25"/>
                    <a:pt x="581" y="21"/>
                    <a:pt x="581" y="16"/>
                  </a:cubicBezTo>
                  <a:cubicBezTo>
                    <a:pt x="581" y="12"/>
                    <a:pt x="582" y="10"/>
                    <a:pt x="583" y="8"/>
                  </a:cubicBezTo>
                  <a:cubicBezTo>
                    <a:pt x="586" y="4"/>
                    <a:pt x="586" y="4"/>
                    <a:pt x="586" y="4"/>
                  </a:cubicBezTo>
                  <a:cubicBezTo>
                    <a:pt x="585" y="0"/>
                    <a:pt x="585" y="0"/>
                    <a:pt x="585" y="0"/>
                  </a:cubicBezTo>
                  <a:cubicBezTo>
                    <a:pt x="574" y="2"/>
                    <a:pt x="574" y="2"/>
                    <a:pt x="574" y="2"/>
                  </a:cubicBezTo>
                  <a:cubicBezTo>
                    <a:pt x="569" y="2"/>
                    <a:pt x="566" y="5"/>
                    <a:pt x="564" y="11"/>
                  </a:cubicBezTo>
                  <a:cubicBezTo>
                    <a:pt x="564" y="12"/>
                    <a:pt x="564" y="12"/>
                    <a:pt x="564" y="12"/>
                  </a:cubicBezTo>
                  <a:cubicBezTo>
                    <a:pt x="564" y="12"/>
                    <a:pt x="564" y="12"/>
                    <a:pt x="564" y="12"/>
                  </a:cubicBezTo>
                  <a:cubicBezTo>
                    <a:pt x="558" y="21"/>
                    <a:pt x="558" y="21"/>
                    <a:pt x="558" y="21"/>
                  </a:cubicBezTo>
                  <a:cubicBezTo>
                    <a:pt x="564" y="20"/>
                    <a:pt x="564" y="20"/>
                    <a:pt x="564" y="20"/>
                  </a:cubicBezTo>
                  <a:cubicBezTo>
                    <a:pt x="564" y="20"/>
                    <a:pt x="564" y="20"/>
                    <a:pt x="564" y="20"/>
                  </a:cubicBezTo>
                  <a:cubicBezTo>
                    <a:pt x="564" y="20"/>
                    <a:pt x="564" y="20"/>
                    <a:pt x="564" y="20"/>
                  </a:cubicBezTo>
                  <a:cubicBezTo>
                    <a:pt x="565" y="21"/>
                    <a:pt x="565" y="21"/>
                    <a:pt x="565" y="21"/>
                  </a:cubicBezTo>
                  <a:cubicBezTo>
                    <a:pt x="570" y="23"/>
                    <a:pt x="570" y="23"/>
                    <a:pt x="570" y="23"/>
                  </a:cubicBezTo>
                  <a:cubicBezTo>
                    <a:pt x="570" y="23"/>
                    <a:pt x="570" y="23"/>
                    <a:pt x="570" y="23"/>
                  </a:cubicBezTo>
                  <a:cubicBezTo>
                    <a:pt x="571" y="23"/>
                    <a:pt x="571" y="23"/>
                    <a:pt x="571" y="23"/>
                  </a:cubicBezTo>
                  <a:cubicBezTo>
                    <a:pt x="571" y="24"/>
                    <a:pt x="571" y="24"/>
                    <a:pt x="571" y="24"/>
                  </a:cubicBezTo>
                  <a:cubicBezTo>
                    <a:pt x="572" y="33"/>
                    <a:pt x="572" y="33"/>
                    <a:pt x="572" y="33"/>
                  </a:cubicBezTo>
                  <a:cubicBezTo>
                    <a:pt x="574" y="41"/>
                    <a:pt x="574" y="41"/>
                    <a:pt x="574" y="41"/>
                  </a:cubicBezTo>
                  <a:cubicBezTo>
                    <a:pt x="574" y="41"/>
                    <a:pt x="574" y="41"/>
                    <a:pt x="574" y="41"/>
                  </a:cubicBezTo>
                  <a:cubicBezTo>
                    <a:pt x="574" y="42"/>
                    <a:pt x="574" y="42"/>
                    <a:pt x="574" y="42"/>
                  </a:cubicBezTo>
                  <a:cubicBezTo>
                    <a:pt x="574" y="42"/>
                    <a:pt x="574" y="42"/>
                    <a:pt x="574" y="42"/>
                  </a:cubicBezTo>
                  <a:cubicBezTo>
                    <a:pt x="561" y="68"/>
                    <a:pt x="561" y="68"/>
                    <a:pt x="561" y="68"/>
                  </a:cubicBezTo>
                  <a:cubicBezTo>
                    <a:pt x="559" y="72"/>
                    <a:pt x="558" y="81"/>
                    <a:pt x="557" y="96"/>
                  </a:cubicBezTo>
                  <a:cubicBezTo>
                    <a:pt x="557" y="97"/>
                    <a:pt x="557" y="97"/>
                    <a:pt x="557" y="97"/>
                  </a:cubicBezTo>
                  <a:cubicBezTo>
                    <a:pt x="552" y="107"/>
                    <a:pt x="552" y="107"/>
                    <a:pt x="552" y="107"/>
                  </a:cubicBezTo>
                  <a:cubicBezTo>
                    <a:pt x="555" y="111"/>
                    <a:pt x="555" y="111"/>
                    <a:pt x="555" y="111"/>
                  </a:cubicBezTo>
                  <a:cubicBezTo>
                    <a:pt x="555" y="112"/>
                    <a:pt x="555" y="112"/>
                    <a:pt x="555" y="112"/>
                  </a:cubicBezTo>
                  <a:cubicBezTo>
                    <a:pt x="556" y="118"/>
                    <a:pt x="555" y="121"/>
                    <a:pt x="554" y="122"/>
                  </a:cubicBezTo>
                  <a:cubicBezTo>
                    <a:pt x="552" y="122"/>
                    <a:pt x="552" y="122"/>
                    <a:pt x="552" y="122"/>
                  </a:cubicBezTo>
                  <a:cubicBezTo>
                    <a:pt x="550" y="124"/>
                    <a:pt x="540" y="134"/>
                    <a:pt x="526" y="152"/>
                  </a:cubicBezTo>
                  <a:cubicBezTo>
                    <a:pt x="524" y="153"/>
                    <a:pt x="524" y="153"/>
                    <a:pt x="524" y="153"/>
                  </a:cubicBezTo>
                  <a:cubicBezTo>
                    <a:pt x="524" y="152"/>
                    <a:pt x="524" y="152"/>
                    <a:pt x="524" y="152"/>
                  </a:cubicBezTo>
                  <a:cubicBezTo>
                    <a:pt x="522" y="152"/>
                    <a:pt x="522" y="152"/>
                    <a:pt x="522" y="152"/>
                  </a:cubicBezTo>
                  <a:cubicBezTo>
                    <a:pt x="517" y="148"/>
                    <a:pt x="512" y="145"/>
                    <a:pt x="510" y="142"/>
                  </a:cubicBezTo>
                  <a:cubicBezTo>
                    <a:pt x="507" y="140"/>
                    <a:pt x="501" y="139"/>
                    <a:pt x="491" y="139"/>
                  </a:cubicBezTo>
                  <a:cubicBezTo>
                    <a:pt x="491" y="157"/>
                    <a:pt x="491" y="157"/>
                    <a:pt x="491" y="157"/>
                  </a:cubicBezTo>
                  <a:cubicBezTo>
                    <a:pt x="490" y="158"/>
                    <a:pt x="490" y="158"/>
                    <a:pt x="490" y="158"/>
                  </a:cubicBezTo>
                  <a:cubicBezTo>
                    <a:pt x="483" y="192"/>
                    <a:pt x="483" y="192"/>
                    <a:pt x="483" y="192"/>
                  </a:cubicBezTo>
                  <a:cubicBezTo>
                    <a:pt x="482" y="197"/>
                    <a:pt x="481" y="205"/>
                    <a:pt x="481" y="217"/>
                  </a:cubicBezTo>
                  <a:cubicBezTo>
                    <a:pt x="484" y="220"/>
                    <a:pt x="484" y="220"/>
                    <a:pt x="484" y="220"/>
                  </a:cubicBezTo>
                  <a:cubicBezTo>
                    <a:pt x="486" y="216"/>
                    <a:pt x="486" y="216"/>
                    <a:pt x="486" y="216"/>
                  </a:cubicBezTo>
                  <a:cubicBezTo>
                    <a:pt x="487" y="216"/>
                    <a:pt x="487" y="216"/>
                    <a:pt x="487" y="216"/>
                  </a:cubicBezTo>
                  <a:cubicBezTo>
                    <a:pt x="487" y="215"/>
                    <a:pt x="487" y="215"/>
                    <a:pt x="487" y="215"/>
                  </a:cubicBezTo>
                  <a:cubicBezTo>
                    <a:pt x="496" y="210"/>
                    <a:pt x="496" y="210"/>
                    <a:pt x="496" y="210"/>
                  </a:cubicBezTo>
                  <a:cubicBezTo>
                    <a:pt x="522" y="214"/>
                    <a:pt x="522" y="214"/>
                    <a:pt x="522" y="214"/>
                  </a:cubicBezTo>
                  <a:cubicBezTo>
                    <a:pt x="525" y="211"/>
                    <a:pt x="525" y="211"/>
                    <a:pt x="525" y="211"/>
                  </a:cubicBezTo>
                  <a:cubicBezTo>
                    <a:pt x="528" y="204"/>
                    <a:pt x="528" y="204"/>
                    <a:pt x="528" y="204"/>
                  </a:cubicBezTo>
                  <a:cubicBezTo>
                    <a:pt x="529" y="204"/>
                    <a:pt x="529" y="204"/>
                    <a:pt x="529" y="204"/>
                  </a:cubicBezTo>
                  <a:cubicBezTo>
                    <a:pt x="529" y="204"/>
                    <a:pt x="529" y="204"/>
                    <a:pt x="529" y="204"/>
                  </a:cubicBezTo>
                  <a:cubicBezTo>
                    <a:pt x="530" y="204"/>
                    <a:pt x="530" y="204"/>
                    <a:pt x="530" y="204"/>
                  </a:cubicBezTo>
                  <a:cubicBezTo>
                    <a:pt x="540" y="202"/>
                    <a:pt x="540" y="202"/>
                    <a:pt x="540" y="202"/>
                  </a:cubicBezTo>
                  <a:cubicBezTo>
                    <a:pt x="553" y="201"/>
                    <a:pt x="553" y="201"/>
                    <a:pt x="553" y="201"/>
                  </a:cubicBezTo>
                  <a:cubicBezTo>
                    <a:pt x="557" y="202"/>
                    <a:pt x="562" y="207"/>
                    <a:pt x="568" y="215"/>
                  </a:cubicBezTo>
                  <a:cubicBezTo>
                    <a:pt x="584" y="223"/>
                    <a:pt x="592" y="230"/>
                    <a:pt x="594" y="236"/>
                  </a:cubicBezTo>
                  <a:cubicBezTo>
                    <a:pt x="596" y="240"/>
                    <a:pt x="596" y="242"/>
                    <a:pt x="594" y="245"/>
                  </a:cubicBezTo>
                  <a:cubicBezTo>
                    <a:pt x="593" y="248"/>
                    <a:pt x="590" y="249"/>
                    <a:pt x="586" y="250"/>
                  </a:cubicBezTo>
                  <a:cubicBezTo>
                    <a:pt x="586" y="250"/>
                    <a:pt x="586" y="250"/>
                    <a:pt x="586" y="250"/>
                  </a:cubicBezTo>
                  <a:cubicBezTo>
                    <a:pt x="566" y="249"/>
                    <a:pt x="555" y="249"/>
                    <a:pt x="551" y="250"/>
                  </a:cubicBezTo>
                  <a:cubicBezTo>
                    <a:pt x="542" y="256"/>
                    <a:pt x="542" y="256"/>
                    <a:pt x="542" y="256"/>
                  </a:cubicBezTo>
                  <a:cubicBezTo>
                    <a:pt x="530" y="265"/>
                    <a:pt x="522" y="270"/>
                    <a:pt x="517" y="270"/>
                  </a:cubicBezTo>
                  <a:cubicBezTo>
                    <a:pt x="509" y="271"/>
                    <a:pt x="509" y="271"/>
                    <a:pt x="509" y="271"/>
                  </a:cubicBezTo>
                  <a:cubicBezTo>
                    <a:pt x="504" y="291"/>
                    <a:pt x="504" y="291"/>
                    <a:pt x="504" y="291"/>
                  </a:cubicBezTo>
                  <a:cubicBezTo>
                    <a:pt x="503" y="297"/>
                    <a:pt x="501" y="301"/>
                    <a:pt x="498" y="304"/>
                  </a:cubicBezTo>
                  <a:cubicBezTo>
                    <a:pt x="494" y="307"/>
                    <a:pt x="490" y="309"/>
                    <a:pt x="483" y="310"/>
                  </a:cubicBezTo>
                  <a:cubicBezTo>
                    <a:pt x="476" y="311"/>
                    <a:pt x="469" y="314"/>
                    <a:pt x="463" y="318"/>
                  </a:cubicBezTo>
                  <a:cubicBezTo>
                    <a:pt x="456" y="332"/>
                    <a:pt x="456" y="332"/>
                    <a:pt x="456" y="332"/>
                  </a:cubicBezTo>
                  <a:cubicBezTo>
                    <a:pt x="456" y="332"/>
                    <a:pt x="456" y="332"/>
                    <a:pt x="456" y="332"/>
                  </a:cubicBezTo>
                  <a:cubicBezTo>
                    <a:pt x="456" y="332"/>
                    <a:pt x="456" y="332"/>
                    <a:pt x="456" y="332"/>
                  </a:cubicBezTo>
                  <a:cubicBezTo>
                    <a:pt x="455" y="332"/>
                    <a:pt x="455" y="332"/>
                    <a:pt x="455" y="332"/>
                  </a:cubicBezTo>
                  <a:cubicBezTo>
                    <a:pt x="437" y="340"/>
                    <a:pt x="437" y="340"/>
                    <a:pt x="437" y="340"/>
                  </a:cubicBezTo>
                  <a:cubicBezTo>
                    <a:pt x="436" y="340"/>
                    <a:pt x="436" y="340"/>
                    <a:pt x="436" y="340"/>
                  </a:cubicBezTo>
                  <a:cubicBezTo>
                    <a:pt x="426" y="338"/>
                    <a:pt x="426" y="338"/>
                    <a:pt x="426" y="338"/>
                  </a:cubicBezTo>
                  <a:cubicBezTo>
                    <a:pt x="419" y="337"/>
                    <a:pt x="414" y="335"/>
                    <a:pt x="410" y="332"/>
                  </a:cubicBezTo>
                  <a:cubicBezTo>
                    <a:pt x="405" y="330"/>
                    <a:pt x="400" y="330"/>
                    <a:pt x="394" y="331"/>
                  </a:cubicBezTo>
                  <a:cubicBezTo>
                    <a:pt x="390" y="338"/>
                    <a:pt x="387" y="346"/>
                    <a:pt x="388" y="356"/>
                  </a:cubicBezTo>
                  <a:cubicBezTo>
                    <a:pt x="388" y="360"/>
                    <a:pt x="389" y="364"/>
                    <a:pt x="390" y="364"/>
                  </a:cubicBezTo>
                  <a:cubicBezTo>
                    <a:pt x="393" y="364"/>
                    <a:pt x="393" y="364"/>
                    <a:pt x="393" y="364"/>
                  </a:cubicBezTo>
                  <a:cubicBezTo>
                    <a:pt x="396" y="362"/>
                    <a:pt x="396" y="362"/>
                    <a:pt x="396" y="362"/>
                  </a:cubicBezTo>
                  <a:cubicBezTo>
                    <a:pt x="397" y="375"/>
                    <a:pt x="397" y="375"/>
                    <a:pt x="397" y="375"/>
                  </a:cubicBezTo>
                  <a:cubicBezTo>
                    <a:pt x="397" y="379"/>
                    <a:pt x="396" y="382"/>
                    <a:pt x="392" y="385"/>
                  </a:cubicBezTo>
                  <a:cubicBezTo>
                    <a:pt x="390" y="386"/>
                    <a:pt x="387" y="388"/>
                    <a:pt x="382" y="390"/>
                  </a:cubicBezTo>
                  <a:cubicBezTo>
                    <a:pt x="378" y="390"/>
                    <a:pt x="378" y="390"/>
                    <a:pt x="378" y="390"/>
                  </a:cubicBezTo>
                  <a:cubicBezTo>
                    <a:pt x="374" y="392"/>
                    <a:pt x="366" y="403"/>
                    <a:pt x="354" y="422"/>
                  </a:cubicBezTo>
                  <a:cubicBezTo>
                    <a:pt x="354" y="423"/>
                    <a:pt x="354" y="423"/>
                    <a:pt x="354" y="423"/>
                  </a:cubicBezTo>
                  <a:cubicBezTo>
                    <a:pt x="353" y="423"/>
                    <a:pt x="353" y="423"/>
                    <a:pt x="353" y="423"/>
                  </a:cubicBezTo>
                  <a:cubicBezTo>
                    <a:pt x="341" y="430"/>
                    <a:pt x="341" y="430"/>
                    <a:pt x="341" y="430"/>
                  </a:cubicBezTo>
                  <a:cubicBezTo>
                    <a:pt x="343" y="430"/>
                    <a:pt x="344" y="431"/>
                    <a:pt x="344" y="432"/>
                  </a:cubicBezTo>
                  <a:cubicBezTo>
                    <a:pt x="344" y="434"/>
                    <a:pt x="342" y="434"/>
                    <a:pt x="339" y="435"/>
                  </a:cubicBezTo>
                  <a:cubicBezTo>
                    <a:pt x="305" y="434"/>
                    <a:pt x="305" y="434"/>
                    <a:pt x="305" y="434"/>
                  </a:cubicBezTo>
                  <a:cubicBezTo>
                    <a:pt x="267" y="433"/>
                    <a:pt x="238" y="443"/>
                    <a:pt x="216" y="465"/>
                  </a:cubicBezTo>
                  <a:cubicBezTo>
                    <a:pt x="216" y="465"/>
                    <a:pt x="216" y="465"/>
                    <a:pt x="216" y="465"/>
                  </a:cubicBezTo>
                  <a:cubicBezTo>
                    <a:pt x="215" y="466"/>
                    <a:pt x="215" y="466"/>
                    <a:pt x="215" y="466"/>
                  </a:cubicBezTo>
                  <a:cubicBezTo>
                    <a:pt x="215" y="466"/>
                    <a:pt x="215" y="466"/>
                    <a:pt x="215" y="466"/>
                  </a:cubicBezTo>
                  <a:cubicBezTo>
                    <a:pt x="201" y="467"/>
                    <a:pt x="201" y="467"/>
                    <a:pt x="201" y="467"/>
                  </a:cubicBezTo>
                  <a:cubicBezTo>
                    <a:pt x="200" y="468"/>
                    <a:pt x="200" y="468"/>
                    <a:pt x="200" y="468"/>
                  </a:cubicBezTo>
                  <a:cubicBezTo>
                    <a:pt x="199" y="468"/>
                    <a:pt x="199" y="468"/>
                    <a:pt x="199" y="468"/>
                  </a:cubicBezTo>
                  <a:cubicBezTo>
                    <a:pt x="195" y="458"/>
                    <a:pt x="195" y="458"/>
                    <a:pt x="195" y="458"/>
                  </a:cubicBezTo>
                  <a:cubicBezTo>
                    <a:pt x="181" y="462"/>
                    <a:pt x="181" y="462"/>
                    <a:pt x="181" y="462"/>
                  </a:cubicBezTo>
                  <a:cubicBezTo>
                    <a:pt x="173" y="462"/>
                    <a:pt x="163" y="460"/>
                    <a:pt x="152" y="454"/>
                  </a:cubicBezTo>
                  <a:cubicBezTo>
                    <a:pt x="142" y="450"/>
                    <a:pt x="132" y="444"/>
                    <a:pt x="123" y="437"/>
                  </a:cubicBezTo>
                  <a:cubicBezTo>
                    <a:pt x="117" y="432"/>
                    <a:pt x="110" y="429"/>
                    <a:pt x="101" y="427"/>
                  </a:cubicBezTo>
                  <a:cubicBezTo>
                    <a:pt x="88" y="426"/>
                    <a:pt x="88" y="426"/>
                    <a:pt x="88" y="426"/>
                  </a:cubicBezTo>
                  <a:cubicBezTo>
                    <a:pt x="74" y="428"/>
                    <a:pt x="74" y="428"/>
                    <a:pt x="74" y="428"/>
                  </a:cubicBezTo>
                  <a:cubicBezTo>
                    <a:pt x="63" y="430"/>
                    <a:pt x="53" y="430"/>
                    <a:pt x="43" y="429"/>
                  </a:cubicBezTo>
                  <a:cubicBezTo>
                    <a:pt x="32" y="428"/>
                    <a:pt x="18" y="425"/>
                    <a:pt x="1" y="420"/>
                  </a:cubicBezTo>
                  <a:cubicBezTo>
                    <a:pt x="0" y="422"/>
                    <a:pt x="0" y="422"/>
                    <a:pt x="0" y="422"/>
                  </a:cubicBezTo>
                  <a:cubicBezTo>
                    <a:pt x="0" y="422"/>
                    <a:pt x="0" y="422"/>
                    <a:pt x="0" y="422"/>
                  </a:cubicBezTo>
                  <a:cubicBezTo>
                    <a:pt x="0" y="422"/>
                    <a:pt x="0" y="422"/>
                    <a:pt x="0" y="422"/>
                  </a:cubicBezTo>
                  <a:cubicBezTo>
                    <a:pt x="1" y="422"/>
                    <a:pt x="1" y="422"/>
                    <a:pt x="1" y="422"/>
                  </a:cubicBezTo>
                  <a:cubicBezTo>
                    <a:pt x="1" y="423"/>
                    <a:pt x="1" y="423"/>
                    <a:pt x="1" y="423"/>
                  </a:cubicBezTo>
                  <a:cubicBezTo>
                    <a:pt x="1" y="427"/>
                    <a:pt x="1" y="427"/>
                    <a:pt x="1" y="427"/>
                  </a:cubicBezTo>
                  <a:cubicBezTo>
                    <a:pt x="5" y="434"/>
                    <a:pt x="5" y="434"/>
                    <a:pt x="5" y="434"/>
                  </a:cubicBezTo>
                  <a:cubicBezTo>
                    <a:pt x="13" y="445"/>
                    <a:pt x="13" y="445"/>
                    <a:pt x="13" y="445"/>
                  </a:cubicBezTo>
                  <a:cubicBezTo>
                    <a:pt x="14" y="446"/>
                    <a:pt x="14" y="446"/>
                    <a:pt x="14" y="446"/>
                  </a:cubicBezTo>
                  <a:cubicBezTo>
                    <a:pt x="12" y="454"/>
                    <a:pt x="12" y="454"/>
                    <a:pt x="12" y="454"/>
                  </a:cubicBezTo>
                  <a:cubicBezTo>
                    <a:pt x="12" y="454"/>
                    <a:pt x="12" y="454"/>
                    <a:pt x="12" y="454"/>
                  </a:cubicBezTo>
                  <a:cubicBezTo>
                    <a:pt x="12" y="454"/>
                    <a:pt x="12" y="454"/>
                    <a:pt x="12" y="454"/>
                  </a:cubicBezTo>
                  <a:cubicBezTo>
                    <a:pt x="7" y="460"/>
                    <a:pt x="7" y="460"/>
                    <a:pt x="7" y="460"/>
                  </a:cubicBezTo>
                  <a:cubicBezTo>
                    <a:pt x="12" y="466"/>
                    <a:pt x="12" y="466"/>
                    <a:pt x="12" y="466"/>
                  </a:cubicBezTo>
                  <a:cubicBezTo>
                    <a:pt x="14" y="468"/>
                    <a:pt x="15" y="469"/>
                    <a:pt x="15" y="471"/>
                  </a:cubicBezTo>
                  <a:cubicBezTo>
                    <a:pt x="16" y="478"/>
                    <a:pt x="16" y="478"/>
                    <a:pt x="16" y="478"/>
                  </a:cubicBezTo>
                  <a:cubicBezTo>
                    <a:pt x="22" y="484"/>
                    <a:pt x="22" y="484"/>
                    <a:pt x="22" y="484"/>
                  </a:cubicBezTo>
                  <a:cubicBezTo>
                    <a:pt x="22" y="485"/>
                    <a:pt x="22" y="485"/>
                    <a:pt x="22" y="485"/>
                  </a:cubicBezTo>
                  <a:cubicBezTo>
                    <a:pt x="23" y="490"/>
                    <a:pt x="23" y="490"/>
                    <a:pt x="23" y="490"/>
                  </a:cubicBezTo>
                  <a:cubicBezTo>
                    <a:pt x="23" y="494"/>
                    <a:pt x="23" y="494"/>
                    <a:pt x="23" y="494"/>
                  </a:cubicBezTo>
                  <a:cubicBezTo>
                    <a:pt x="27" y="497"/>
                    <a:pt x="27" y="497"/>
                    <a:pt x="27" y="497"/>
                  </a:cubicBezTo>
                  <a:cubicBezTo>
                    <a:pt x="29" y="496"/>
                    <a:pt x="29" y="496"/>
                    <a:pt x="29" y="496"/>
                  </a:cubicBezTo>
                  <a:cubicBezTo>
                    <a:pt x="30" y="495"/>
                    <a:pt x="30" y="495"/>
                    <a:pt x="30" y="495"/>
                  </a:cubicBezTo>
                  <a:cubicBezTo>
                    <a:pt x="31" y="492"/>
                    <a:pt x="33" y="490"/>
                    <a:pt x="36" y="490"/>
                  </a:cubicBezTo>
                  <a:cubicBezTo>
                    <a:pt x="39" y="489"/>
                    <a:pt x="39" y="489"/>
                    <a:pt x="39" y="489"/>
                  </a:cubicBezTo>
                  <a:cubicBezTo>
                    <a:pt x="60" y="487"/>
                    <a:pt x="60" y="487"/>
                    <a:pt x="60" y="487"/>
                  </a:cubicBezTo>
                  <a:cubicBezTo>
                    <a:pt x="68" y="484"/>
                    <a:pt x="68" y="484"/>
                    <a:pt x="68" y="484"/>
                  </a:cubicBezTo>
                  <a:cubicBezTo>
                    <a:pt x="69" y="483"/>
                    <a:pt x="69" y="483"/>
                    <a:pt x="69" y="483"/>
                  </a:cubicBezTo>
                  <a:cubicBezTo>
                    <a:pt x="70" y="482"/>
                    <a:pt x="70" y="482"/>
                    <a:pt x="70" y="482"/>
                  </a:cubicBezTo>
                  <a:cubicBezTo>
                    <a:pt x="75" y="492"/>
                    <a:pt x="75" y="492"/>
                    <a:pt x="75" y="492"/>
                  </a:cubicBezTo>
                  <a:cubicBezTo>
                    <a:pt x="75" y="492"/>
                    <a:pt x="75" y="492"/>
                    <a:pt x="75" y="492"/>
                  </a:cubicBezTo>
                  <a:cubicBezTo>
                    <a:pt x="75" y="492"/>
                    <a:pt x="75" y="492"/>
                    <a:pt x="75" y="492"/>
                  </a:cubicBezTo>
                  <a:cubicBezTo>
                    <a:pt x="76" y="494"/>
                    <a:pt x="75" y="496"/>
                    <a:pt x="74" y="498"/>
                  </a:cubicBezTo>
                  <a:cubicBezTo>
                    <a:pt x="62" y="515"/>
                    <a:pt x="62" y="515"/>
                    <a:pt x="62" y="515"/>
                  </a:cubicBezTo>
                  <a:cubicBezTo>
                    <a:pt x="63" y="518"/>
                    <a:pt x="63" y="518"/>
                    <a:pt x="63" y="518"/>
                  </a:cubicBezTo>
                  <a:cubicBezTo>
                    <a:pt x="68" y="523"/>
                    <a:pt x="68" y="523"/>
                    <a:pt x="68" y="523"/>
                  </a:cubicBezTo>
                  <a:cubicBezTo>
                    <a:pt x="74" y="526"/>
                    <a:pt x="74" y="526"/>
                    <a:pt x="74" y="526"/>
                  </a:cubicBezTo>
                  <a:cubicBezTo>
                    <a:pt x="74" y="526"/>
                    <a:pt x="74" y="526"/>
                    <a:pt x="74" y="526"/>
                  </a:cubicBezTo>
                  <a:cubicBezTo>
                    <a:pt x="76" y="529"/>
                    <a:pt x="78" y="531"/>
                    <a:pt x="81" y="532"/>
                  </a:cubicBezTo>
                  <a:cubicBezTo>
                    <a:pt x="84" y="533"/>
                    <a:pt x="86" y="535"/>
                    <a:pt x="89" y="538"/>
                  </a:cubicBezTo>
                  <a:cubicBezTo>
                    <a:pt x="89" y="540"/>
                    <a:pt x="89" y="540"/>
                    <a:pt x="89" y="540"/>
                  </a:cubicBezTo>
                  <a:cubicBezTo>
                    <a:pt x="93" y="541"/>
                    <a:pt x="93" y="541"/>
                    <a:pt x="93" y="541"/>
                  </a:cubicBezTo>
                  <a:cubicBezTo>
                    <a:pt x="94" y="542"/>
                    <a:pt x="94" y="542"/>
                    <a:pt x="94" y="542"/>
                  </a:cubicBezTo>
                  <a:cubicBezTo>
                    <a:pt x="95" y="542"/>
                    <a:pt x="95" y="542"/>
                    <a:pt x="95" y="542"/>
                  </a:cubicBezTo>
                  <a:cubicBezTo>
                    <a:pt x="96" y="546"/>
                    <a:pt x="96" y="546"/>
                    <a:pt x="96" y="546"/>
                  </a:cubicBezTo>
                  <a:cubicBezTo>
                    <a:pt x="96" y="546"/>
                    <a:pt x="96" y="546"/>
                    <a:pt x="96" y="546"/>
                  </a:cubicBezTo>
                  <a:cubicBezTo>
                    <a:pt x="96" y="550"/>
                    <a:pt x="96" y="550"/>
                    <a:pt x="96" y="550"/>
                  </a:cubicBezTo>
                  <a:cubicBezTo>
                    <a:pt x="98" y="557"/>
                    <a:pt x="98" y="557"/>
                    <a:pt x="98" y="557"/>
                  </a:cubicBezTo>
                  <a:cubicBezTo>
                    <a:pt x="108" y="558"/>
                    <a:pt x="108" y="558"/>
                    <a:pt x="108" y="558"/>
                  </a:cubicBezTo>
                  <a:cubicBezTo>
                    <a:pt x="109" y="558"/>
                    <a:pt x="109" y="558"/>
                    <a:pt x="109" y="558"/>
                  </a:cubicBezTo>
                  <a:cubicBezTo>
                    <a:pt x="109" y="559"/>
                    <a:pt x="109" y="559"/>
                    <a:pt x="109" y="559"/>
                  </a:cubicBezTo>
                  <a:cubicBezTo>
                    <a:pt x="109" y="559"/>
                    <a:pt x="109" y="559"/>
                    <a:pt x="109" y="559"/>
                  </a:cubicBezTo>
                  <a:cubicBezTo>
                    <a:pt x="110" y="560"/>
                    <a:pt x="110" y="560"/>
                    <a:pt x="110" y="560"/>
                  </a:cubicBezTo>
                  <a:cubicBezTo>
                    <a:pt x="112" y="566"/>
                    <a:pt x="112" y="566"/>
                    <a:pt x="112" y="566"/>
                  </a:cubicBezTo>
                  <a:cubicBezTo>
                    <a:pt x="120" y="568"/>
                    <a:pt x="120" y="568"/>
                    <a:pt x="120" y="568"/>
                  </a:cubicBezTo>
                  <a:cubicBezTo>
                    <a:pt x="126" y="566"/>
                    <a:pt x="126" y="566"/>
                    <a:pt x="126" y="566"/>
                  </a:cubicBezTo>
                  <a:cubicBezTo>
                    <a:pt x="125" y="562"/>
                    <a:pt x="125" y="562"/>
                    <a:pt x="125" y="562"/>
                  </a:cubicBezTo>
                  <a:cubicBezTo>
                    <a:pt x="120" y="558"/>
                    <a:pt x="120" y="558"/>
                    <a:pt x="120" y="558"/>
                  </a:cubicBezTo>
                  <a:cubicBezTo>
                    <a:pt x="121" y="557"/>
                    <a:pt x="121" y="557"/>
                    <a:pt x="121" y="557"/>
                  </a:cubicBezTo>
                  <a:cubicBezTo>
                    <a:pt x="121" y="556"/>
                    <a:pt x="121" y="556"/>
                    <a:pt x="121" y="556"/>
                  </a:cubicBezTo>
                  <a:cubicBezTo>
                    <a:pt x="125" y="548"/>
                    <a:pt x="125" y="548"/>
                    <a:pt x="125" y="548"/>
                  </a:cubicBezTo>
                  <a:cubicBezTo>
                    <a:pt x="135" y="548"/>
                    <a:pt x="135" y="548"/>
                    <a:pt x="135" y="548"/>
                  </a:cubicBezTo>
                  <a:cubicBezTo>
                    <a:pt x="135" y="548"/>
                    <a:pt x="135" y="548"/>
                    <a:pt x="135" y="548"/>
                  </a:cubicBezTo>
                  <a:cubicBezTo>
                    <a:pt x="149" y="553"/>
                    <a:pt x="149" y="553"/>
                    <a:pt x="149" y="553"/>
                  </a:cubicBezTo>
                  <a:cubicBezTo>
                    <a:pt x="156" y="552"/>
                    <a:pt x="156" y="552"/>
                    <a:pt x="156" y="552"/>
                  </a:cubicBezTo>
                  <a:cubicBezTo>
                    <a:pt x="162" y="546"/>
                    <a:pt x="162" y="546"/>
                    <a:pt x="162" y="546"/>
                  </a:cubicBezTo>
                  <a:cubicBezTo>
                    <a:pt x="169" y="538"/>
                    <a:pt x="174" y="534"/>
                    <a:pt x="176" y="536"/>
                  </a:cubicBezTo>
                  <a:cubicBezTo>
                    <a:pt x="180" y="536"/>
                    <a:pt x="180" y="536"/>
                    <a:pt x="180" y="536"/>
                  </a:cubicBezTo>
                  <a:cubicBezTo>
                    <a:pt x="183" y="536"/>
                    <a:pt x="185" y="536"/>
                    <a:pt x="186" y="536"/>
                  </a:cubicBezTo>
                  <a:cubicBezTo>
                    <a:pt x="187" y="537"/>
                    <a:pt x="187" y="538"/>
                    <a:pt x="187" y="539"/>
                  </a:cubicBezTo>
                  <a:cubicBezTo>
                    <a:pt x="187" y="540"/>
                    <a:pt x="189" y="544"/>
                    <a:pt x="191" y="548"/>
                  </a:cubicBezTo>
                  <a:cubicBezTo>
                    <a:pt x="191" y="548"/>
                    <a:pt x="191" y="548"/>
                    <a:pt x="191" y="548"/>
                  </a:cubicBezTo>
                  <a:cubicBezTo>
                    <a:pt x="191" y="549"/>
                    <a:pt x="191" y="549"/>
                    <a:pt x="191" y="549"/>
                  </a:cubicBezTo>
                  <a:cubicBezTo>
                    <a:pt x="192" y="554"/>
                    <a:pt x="192" y="554"/>
                    <a:pt x="192" y="554"/>
                  </a:cubicBezTo>
                  <a:cubicBezTo>
                    <a:pt x="192" y="556"/>
                    <a:pt x="192" y="556"/>
                    <a:pt x="192" y="556"/>
                  </a:cubicBezTo>
                  <a:cubicBezTo>
                    <a:pt x="191" y="562"/>
                    <a:pt x="191" y="562"/>
                    <a:pt x="191" y="562"/>
                  </a:cubicBezTo>
                  <a:cubicBezTo>
                    <a:pt x="191" y="562"/>
                    <a:pt x="191" y="562"/>
                    <a:pt x="191" y="562"/>
                  </a:cubicBezTo>
                  <a:cubicBezTo>
                    <a:pt x="191" y="562"/>
                    <a:pt x="191" y="562"/>
                    <a:pt x="191" y="562"/>
                  </a:cubicBezTo>
                  <a:cubicBezTo>
                    <a:pt x="190" y="563"/>
                    <a:pt x="190" y="563"/>
                    <a:pt x="190" y="563"/>
                  </a:cubicBezTo>
                  <a:cubicBezTo>
                    <a:pt x="184" y="571"/>
                    <a:pt x="184" y="571"/>
                    <a:pt x="184" y="571"/>
                  </a:cubicBezTo>
                  <a:cubicBezTo>
                    <a:pt x="183" y="571"/>
                    <a:pt x="183" y="571"/>
                    <a:pt x="183" y="571"/>
                  </a:cubicBezTo>
                  <a:cubicBezTo>
                    <a:pt x="183" y="571"/>
                    <a:pt x="183" y="571"/>
                    <a:pt x="183" y="571"/>
                  </a:cubicBezTo>
                  <a:cubicBezTo>
                    <a:pt x="169" y="578"/>
                    <a:pt x="169" y="578"/>
                    <a:pt x="169" y="578"/>
                  </a:cubicBezTo>
                  <a:cubicBezTo>
                    <a:pt x="167" y="582"/>
                    <a:pt x="167" y="582"/>
                    <a:pt x="167" y="582"/>
                  </a:cubicBezTo>
                  <a:cubicBezTo>
                    <a:pt x="165" y="593"/>
                    <a:pt x="165" y="593"/>
                    <a:pt x="165" y="593"/>
                  </a:cubicBezTo>
                  <a:cubicBezTo>
                    <a:pt x="166" y="599"/>
                    <a:pt x="166" y="599"/>
                    <a:pt x="166" y="599"/>
                  </a:cubicBezTo>
                  <a:cubicBezTo>
                    <a:pt x="170" y="605"/>
                    <a:pt x="170" y="605"/>
                    <a:pt x="170" y="605"/>
                  </a:cubicBezTo>
                  <a:cubicBezTo>
                    <a:pt x="171" y="606"/>
                    <a:pt x="171" y="606"/>
                    <a:pt x="171" y="606"/>
                  </a:cubicBezTo>
                  <a:cubicBezTo>
                    <a:pt x="176" y="609"/>
                    <a:pt x="176" y="609"/>
                    <a:pt x="176" y="609"/>
                  </a:cubicBezTo>
                  <a:cubicBezTo>
                    <a:pt x="193" y="609"/>
                    <a:pt x="193" y="609"/>
                    <a:pt x="193" y="609"/>
                  </a:cubicBezTo>
                  <a:cubicBezTo>
                    <a:pt x="207" y="607"/>
                    <a:pt x="207" y="607"/>
                    <a:pt x="207" y="607"/>
                  </a:cubicBezTo>
                  <a:cubicBezTo>
                    <a:pt x="209" y="605"/>
                    <a:pt x="209" y="605"/>
                    <a:pt x="209" y="605"/>
                  </a:cubicBezTo>
                  <a:cubicBezTo>
                    <a:pt x="211" y="603"/>
                    <a:pt x="213" y="602"/>
                    <a:pt x="214" y="602"/>
                  </a:cubicBezTo>
                  <a:cubicBezTo>
                    <a:pt x="224" y="604"/>
                    <a:pt x="224" y="604"/>
                    <a:pt x="224" y="604"/>
                  </a:cubicBezTo>
                  <a:cubicBezTo>
                    <a:pt x="224" y="602"/>
                    <a:pt x="224" y="602"/>
                    <a:pt x="224" y="602"/>
                  </a:cubicBezTo>
                  <a:cubicBezTo>
                    <a:pt x="224" y="599"/>
                    <a:pt x="224" y="597"/>
                    <a:pt x="225" y="594"/>
                  </a:cubicBezTo>
                  <a:cubicBezTo>
                    <a:pt x="229" y="588"/>
                    <a:pt x="229" y="588"/>
                    <a:pt x="229" y="588"/>
                  </a:cubicBezTo>
                  <a:cubicBezTo>
                    <a:pt x="229" y="575"/>
                    <a:pt x="229" y="575"/>
                    <a:pt x="229" y="575"/>
                  </a:cubicBezTo>
                  <a:cubicBezTo>
                    <a:pt x="229" y="574"/>
                    <a:pt x="229" y="574"/>
                    <a:pt x="229" y="574"/>
                  </a:cubicBezTo>
                  <a:cubicBezTo>
                    <a:pt x="236" y="554"/>
                    <a:pt x="236" y="554"/>
                    <a:pt x="236" y="554"/>
                  </a:cubicBezTo>
                  <a:cubicBezTo>
                    <a:pt x="237" y="553"/>
                    <a:pt x="237" y="553"/>
                    <a:pt x="237" y="553"/>
                  </a:cubicBezTo>
                  <a:cubicBezTo>
                    <a:pt x="237" y="553"/>
                    <a:pt x="237" y="553"/>
                    <a:pt x="237" y="553"/>
                  </a:cubicBezTo>
                  <a:cubicBezTo>
                    <a:pt x="237" y="553"/>
                    <a:pt x="237" y="553"/>
                    <a:pt x="237" y="553"/>
                  </a:cubicBezTo>
                  <a:cubicBezTo>
                    <a:pt x="237" y="552"/>
                    <a:pt x="237" y="552"/>
                    <a:pt x="237" y="552"/>
                  </a:cubicBezTo>
                  <a:cubicBezTo>
                    <a:pt x="250" y="542"/>
                    <a:pt x="250" y="542"/>
                    <a:pt x="250" y="542"/>
                  </a:cubicBezTo>
                  <a:cubicBezTo>
                    <a:pt x="250" y="542"/>
                    <a:pt x="250" y="542"/>
                    <a:pt x="250" y="542"/>
                  </a:cubicBezTo>
                  <a:cubicBezTo>
                    <a:pt x="261" y="546"/>
                    <a:pt x="261" y="546"/>
                    <a:pt x="261" y="546"/>
                  </a:cubicBezTo>
                  <a:cubicBezTo>
                    <a:pt x="261" y="546"/>
                    <a:pt x="261" y="546"/>
                    <a:pt x="261" y="546"/>
                  </a:cubicBezTo>
                  <a:cubicBezTo>
                    <a:pt x="267" y="550"/>
                    <a:pt x="270" y="554"/>
                    <a:pt x="270" y="556"/>
                  </a:cubicBezTo>
                  <a:cubicBezTo>
                    <a:pt x="269" y="564"/>
                    <a:pt x="269" y="564"/>
                    <a:pt x="269" y="564"/>
                  </a:cubicBezTo>
                  <a:cubicBezTo>
                    <a:pt x="265" y="570"/>
                    <a:pt x="265" y="570"/>
                    <a:pt x="265" y="570"/>
                  </a:cubicBezTo>
                  <a:cubicBezTo>
                    <a:pt x="262" y="578"/>
                    <a:pt x="262" y="578"/>
                    <a:pt x="262" y="578"/>
                  </a:cubicBezTo>
                  <a:cubicBezTo>
                    <a:pt x="262" y="587"/>
                    <a:pt x="262" y="587"/>
                    <a:pt x="262" y="587"/>
                  </a:cubicBezTo>
                  <a:cubicBezTo>
                    <a:pt x="265" y="591"/>
                    <a:pt x="265" y="591"/>
                    <a:pt x="265" y="591"/>
                  </a:cubicBezTo>
                  <a:cubicBezTo>
                    <a:pt x="269" y="590"/>
                    <a:pt x="269" y="590"/>
                    <a:pt x="269" y="590"/>
                  </a:cubicBezTo>
                  <a:cubicBezTo>
                    <a:pt x="270" y="590"/>
                    <a:pt x="270" y="590"/>
                    <a:pt x="270" y="590"/>
                  </a:cubicBezTo>
                  <a:cubicBezTo>
                    <a:pt x="276" y="590"/>
                    <a:pt x="276" y="590"/>
                    <a:pt x="276" y="590"/>
                  </a:cubicBezTo>
                  <a:cubicBezTo>
                    <a:pt x="279" y="592"/>
                    <a:pt x="281" y="595"/>
                    <a:pt x="282" y="599"/>
                  </a:cubicBezTo>
                  <a:cubicBezTo>
                    <a:pt x="286" y="600"/>
                    <a:pt x="286" y="600"/>
                    <a:pt x="286" y="600"/>
                  </a:cubicBezTo>
                  <a:cubicBezTo>
                    <a:pt x="286" y="600"/>
                    <a:pt x="286" y="600"/>
                    <a:pt x="286" y="600"/>
                  </a:cubicBezTo>
                  <a:cubicBezTo>
                    <a:pt x="286" y="600"/>
                    <a:pt x="286" y="600"/>
                    <a:pt x="286" y="600"/>
                  </a:cubicBezTo>
                  <a:cubicBezTo>
                    <a:pt x="287" y="600"/>
                    <a:pt x="287" y="600"/>
                    <a:pt x="287" y="600"/>
                  </a:cubicBezTo>
                  <a:cubicBezTo>
                    <a:pt x="300" y="606"/>
                    <a:pt x="300" y="606"/>
                    <a:pt x="300" y="606"/>
                  </a:cubicBezTo>
                  <a:cubicBezTo>
                    <a:pt x="306" y="608"/>
                    <a:pt x="306" y="608"/>
                    <a:pt x="306" y="608"/>
                  </a:cubicBezTo>
                  <a:cubicBezTo>
                    <a:pt x="315" y="607"/>
                    <a:pt x="315" y="607"/>
                    <a:pt x="315" y="607"/>
                  </a:cubicBezTo>
                  <a:cubicBezTo>
                    <a:pt x="318" y="602"/>
                    <a:pt x="318" y="602"/>
                    <a:pt x="318" y="602"/>
                  </a:cubicBezTo>
                  <a:cubicBezTo>
                    <a:pt x="323" y="583"/>
                    <a:pt x="323" y="583"/>
                    <a:pt x="323" y="583"/>
                  </a:cubicBezTo>
                  <a:cubicBezTo>
                    <a:pt x="324" y="572"/>
                    <a:pt x="324" y="572"/>
                    <a:pt x="324" y="572"/>
                  </a:cubicBezTo>
                  <a:cubicBezTo>
                    <a:pt x="324" y="571"/>
                    <a:pt x="324" y="571"/>
                    <a:pt x="324" y="571"/>
                  </a:cubicBezTo>
                  <a:cubicBezTo>
                    <a:pt x="324" y="571"/>
                    <a:pt x="324" y="571"/>
                    <a:pt x="324" y="571"/>
                  </a:cubicBezTo>
                  <a:cubicBezTo>
                    <a:pt x="325" y="570"/>
                    <a:pt x="325" y="570"/>
                    <a:pt x="325" y="570"/>
                  </a:cubicBezTo>
                  <a:cubicBezTo>
                    <a:pt x="332" y="564"/>
                    <a:pt x="332" y="564"/>
                    <a:pt x="332" y="564"/>
                  </a:cubicBezTo>
                  <a:cubicBezTo>
                    <a:pt x="337" y="558"/>
                    <a:pt x="337" y="558"/>
                    <a:pt x="337" y="558"/>
                  </a:cubicBezTo>
                  <a:cubicBezTo>
                    <a:pt x="337" y="558"/>
                    <a:pt x="337" y="558"/>
                    <a:pt x="337" y="558"/>
                  </a:cubicBezTo>
                  <a:cubicBezTo>
                    <a:pt x="345" y="554"/>
                    <a:pt x="345" y="554"/>
                    <a:pt x="345" y="554"/>
                  </a:cubicBezTo>
                  <a:cubicBezTo>
                    <a:pt x="350" y="552"/>
                    <a:pt x="350" y="552"/>
                    <a:pt x="350" y="552"/>
                  </a:cubicBezTo>
                  <a:cubicBezTo>
                    <a:pt x="356" y="549"/>
                    <a:pt x="356" y="549"/>
                    <a:pt x="356" y="549"/>
                  </a:cubicBezTo>
                  <a:cubicBezTo>
                    <a:pt x="353" y="537"/>
                    <a:pt x="353" y="537"/>
                    <a:pt x="353" y="537"/>
                  </a:cubicBezTo>
                  <a:cubicBezTo>
                    <a:pt x="366" y="539"/>
                    <a:pt x="366" y="539"/>
                    <a:pt x="366" y="539"/>
                  </a:cubicBezTo>
                  <a:cubicBezTo>
                    <a:pt x="366" y="539"/>
                    <a:pt x="366" y="539"/>
                    <a:pt x="366" y="539"/>
                  </a:cubicBezTo>
                  <a:cubicBezTo>
                    <a:pt x="366" y="539"/>
                    <a:pt x="366" y="539"/>
                    <a:pt x="366" y="539"/>
                  </a:cubicBezTo>
                  <a:cubicBezTo>
                    <a:pt x="366" y="539"/>
                    <a:pt x="366" y="539"/>
                    <a:pt x="366" y="539"/>
                  </a:cubicBezTo>
                  <a:cubicBezTo>
                    <a:pt x="374" y="542"/>
                    <a:pt x="374" y="542"/>
                    <a:pt x="374" y="542"/>
                  </a:cubicBezTo>
                  <a:cubicBezTo>
                    <a:pt x="374" y="542"/>
                    <a:pt x="374" y="542"/>
                    <a:pt x="374" y="542"/>
                  </a:cubicBezTo>
                  <a:cubicBezTo>
                    <a:pt x="374" y="542"/>
                    <a:pt x="374" y="542"/>
                    <a:pt x="374" y="542"/>
                  </a:cubicBezTo>
                  <a:cubicBezTo>
                    <a:pt x="376" y="534"/>
                    <a:pt x="376" y="534"/>
                    <a:pt x="376" y="534"/>
                  </a:cubicBezTo>
                  <a:cubicBezTo>
                    <a:pt x="376" y="533"/>
                    <a:pt x="376" y="533"/>
                    <a:pt x="376" y="533"/>
                  </a:cubicBezTo>
                  <a:cubicBezTo>
                    <a:pt x="377" y="533"/>
                    <a:pt x="377" y="533"/>
                    <a:pt x="377" y="533"/>
                  </a:cubicBezTo>
                  <a:cubicBezTo>
                    <a:pt x="378" y="533"/>
                    <a:pt x="378" y="533"/>
                    <a:pt x="378" y="533"/>
                  </a:cubicBezTo>
                  <a:cubicBezTo>
                    <a:pt x="384" y="535"/>
                    <a:pt x="384" y="535"/>
                    <a:pt x="384" y="535"/>
                  </a:cubicBezTo>
                  <a:cubicBezTo>
                    <a:pt x="387" y="535"/>
                    <a:pt x="387" y="535"/>
                    <a:pt x="387" y="535"/>
                  </a:cubicBezTo>
                  <a:cubicBezTo>
                    <a:pt x="393" y="528"/>
                    <a:pt x="393" y="528"/>
                    <a:pt x="393" y="528"/>
                  </a:cubicBezTo>
                  <a:cubicBezTo>
                    <a:pt x="394" y="528"/>
                    <a:pt x="394" y="528"/>
                    <a:pt x="394" y="528"/>
                  </a:cubicBezTo>
                  <a:cubicBezTo>
                    <a:pt x="394" y="528"/>
                    <a:pt x="394" y="528"/>
                    <a:pt x="394" y="528"/>
                  </a:cubicBezTo>
                  <a:cubicBezTo>
                    <a:pt x="394" y="528"/>
                    <a:pt x="394" y="528"/>
                    <a:pt x="394" y="528"/>
                  </a:cubicBezTo>
                  <a:cubicBezTo>
                    <a:pt x="402" y="526"/>
                    <a:pt x="402" y="526"/>
                    <a:pt x="402" y="526"/>
                  </a:cubicBezTo>
                  <a:cubicBezTo>
                    <a:pt x="409" y="520"/>
                    <a:pt x="409" y="520"/>
                    <a:pt x="409" y="520"/>
                  </a:cubicBezTo>
                  <a:cubicBezTo>
                    <a:pt x="413" y="514"/>
                    <a:pt x="413" y="514"/>
                    <a:pt x="413" y="514"/>
                  </a:cubicBezTo>
                  <a:cubicBezTo>
                    <a:pt x="413" y="508"/>
                    <a:pt x="413" y="508"/>
                    <a:pt x="413" y="508"/>
                  </a:cubicBezTo>
                  <a:cubicBezTo>
                    <a:pt x="413" y="506"/>
                    <a:pt x="414" y="504"/>
                    <a:pt x="416" y="503"/>
                  </a:cubicBezTo>
                  <a:cubicBezTo>
                    <a:pt x="416" y="503"/>
                    <a:pt x="416" y="503"/>
                    <a:pt x="416" y="503"/>
                  </a:cubicBezTo>
                  <a:cubicBezTo>
                    <a:pt x="417" y="503"/>
                    <a:pt x="417" y="503"/>
                    <a:pt x="417" y="503"/>
                  </a:cubicBezTo>
                  <a:cubicBezTo>
                    <a:pt x="418" y="503"/>
                    <a:pt x="418" y="503"/>
                    <a:pt x="418" y="503"/>
                  </a:cubicBezTo>
                  <a:cubicBezTo>
                    <a:pt x="425" y="504"/>
                    <a:pt x="425" y="504"/>
                    <a:pt x="425" y="504"/>
                  </a:cubicBezTo>
                  <a:cubicBezTo>
                    <a:pt x="428" y="502"/>
                    <a:pt x="428" y="502"/>
                    <a:pt x="428" y="502"/>
                  </a:cubicBezTo>
                  <a:cubicBezTo>
                    <a:pt x="430" y="496"/>
                    <a:pt x="430" y="496"/>
                    <a:pt x="430" y="496"/>
                  </a:cubicBezTo>
                  <a:cubicBezTo>
                    <a:pt x="438" y="494"/>
                    <a:pt x="438" y="494"/>
                    <a:pt x="438" y="494"/>
                  </a:cubicBezTo>
                  <a:cubicBezTo>
                    <a:pt x="438" y="494"/>
                    <a:pt x="438" y="494"/>
                    <a:pt x="438" y="494"/>
                  </a:cubicBezTo>
                  <a:cubicBezTo>
                    <a:pt x="438" y="494"/>
                    <a:pt x="438" y="494"/>
                    <a:pt x="438" y="494"/>
                  </a:cubicBezTo>
                  <a:cubicBezTo>
                    <a:pt x="438" y="494"/>
                    <a:pt x="438" y="494"/>
                    <a:pt x="438" y="494"/>
                  </a:cubicBezTo>
                  <a:cubicBezTo>
                    <a:pt x="448" y="495"/>
                    <a:pt x="448" y="495"/>
                    <a:pt x="448" y="495"/>
                  </a:cubicBezTo>
                  <a:cubicBezTo>
                    <a:pt x="456" y="493"/>
                    <a:pt x="456" y="493"/>
                    <a:pt x="456" y="493"/>
                  </a:cubicBezTo>
                  <a:cubicBezTo>
                    <a:pt x="461" y="488"/>
                    <a:pt x="461" y="488"/>
                    <a:pt x="461" y="488"/>
                  </a:cubicBezTo>
                  <a:cubicBezTo>
                    <a:pt x="464" y="482"/>
                    <a:pt x="464" y="482"/>
                    <a:pt x="464" y="482"/>
                  </a:cubicBezTo>
                  <a:cubicBezTo>
                    <a:pt x="458" y="475"/>
                    <a:pt x="458" y="475"/>
                    <a:pt x="458" y="475"/>
                  </a:cubicBezTo>
                  <a:cubicBezTo>
                    <a:pt x="458" y="475"/>
                    <a:pt x="458" y="475"/>
                    <a:pt x="458" y="475"/>
                  </a:cubicBezTo>
                  <a:cubicBezTo>
                    <a:pt x="458" y="475"/>
                    <a:pt x="458" y="475"/>
                    <a:pt x="458" y="475"/>
                  </a:cubicBezTo>
                  <a:cubicBezTo>
                    <a:pt x="457" y="470"/>
                    <a:pt x="457" y="470"/>
                    <a:pt x="457" y="470"/>
                  </a:cubicBezTo>
                  <a:cubicBezTo>
                    <a:pt x="457" y="470"/>
                    <a:pt x="457" y="470"/>
                    <a:pt x="457" y="470"/>
                  </a:cubicBezTo>
                  <a:cubicBezTo>
                    <a:pt x="456" y="463"/>
                    <a:pt x="456" y="463"/>
                    <a:pt x="456" y="463"/>
                  </a:cubicBezTo>
                  <a:cubicBezTo>
                    <a:pt x="456" y="462"/>
                    <a:pt x="456" y="462"/>
                    <a:pt x="456" y="462"/>
                  </a:cubicBezTo>
                  <a:cubicBezTo>
                    <a:pt x="459" y="456"/>
                    <a:pt x="459" y="456"/>
                    <a:pt x="459" y="456"/>
                  </a:cubicBezTo>
                  <a:cubicBezTo>
                    <a:pt x="459" y="454"/>
                    <a:pt x="460" y="451"/>
                    <a:pt x="464" y="448"/>
                  </a:cubicBezTo>
                  <a:cubicBezTo>
                    <a:pt x="468" y="439"/>
                    <a:pt x="468" y="439"/>
                    <a:pt x="468" y="439"/>
                  </a:cubicBezTo>
                  <a:cubicBezTo>
                    <a:pt x="468" y="439"/>
                    <a:pt x="468" y="439"/>
                    <a:pt x="468" y="439"/>
                  </a:cubicBezTo>
                  <a:cubicBezTo>
                    <a:pt x="468" y="439"/>
                    <a:pt x="468" y="439"/>
                    <a:pt x="468" y="439"/>
                  </a:cubicBezTo>
                  <a:cubicBezTo>
                    <a:pt x="472" y="432"/>
                    <a:pt x="472" y="432"/>
                    <a:pt x="472" y="432"/>
                  </a:cubicBezTo>
                  <a:cubicBezTo>
                    <a:pt x="478" y="420"/>
                    <a:pt x="478" y="420"/>
                    <a:pt x="478" y="420"/>
                  </a:cubicBezTo>
                  <a:cubicBezTo>
                    <a:pt x="484" y="428"/>
                    <a:pt x="484" y="428"/>
                    <a:pt x="484" y="428"/>
                  </a:cubicBezTo>
                  <a:cubicBezTo>
                    <a:pt x="484" y="429"/>
                    <a:pt x="484" y="429"/>
                    <a:pt x="484" y="429"/>
                  </a:cubicBezTo>
                  <a:cubicBezTo>
                    <a:pt x="484" y="429"/>
                    <a:pt x="484" y="429"/>
                    <a:pt x="484" y="429"/>
                  </a:cubicBezTo>
                  <a:cubicBezTo>
                    <a:pt x="486" y="437"/>
                    <a:pt x="486" y="437"/>
                    <a:pt x="486" y="437"/>
                  </a:cubicBezTo>
                  <a:cubicBezTo>
                    <a:pt x="486" y="438"/>
                    <a:pt x="486" y="438"/>
                    <a:pt x="486" y="438"/>
                  </a:cubicBezTo>
                  <a:cubicBezTo>
                    <a:pt x="488" y="446"/>
                    <a:pt x="488" y="446"/>
                    <a:pt x="488" y="446"/>
                  </a:cubicBezTo>
                  <a:cubicBezTo>
                    <a:pt x="493" y="448"/>
                    <a:pt x="493" y="448"/>
                    <a:pt x="493" y="448"/>
                  </a:cubicBezTo>
                  <a:cubicBezTo>
                    <a:pt x="494" y="448"/>
                    <a:pt x="494" y="448"/>
                    <a:pt x="494" y="448"/>
                  </a:cubicBezTo>
                  <a:cubicBezTo>
                    <a:pt x="494" y="448"/>
                    <a:pt x="494" y="448"/>
                    <a:pt x="494" y="448"/>
                  </a:cubicBezTo>
                  <a:cubicBezTo>
                    <a:pt x="494" y="448"/>
                    <a:pt x="494" y="448"/>
                    <a:pt x="494" y="448"/>
                  </a:cubicBezTo>
                  <a:cubicBezTo>
                    <a:pt x="495" y="449"/>
                    <a:pt x="495" y="449"/>
                    <a:pt x="495" y="449"/>
                  </a:cubicBezTo>
                  <a:cubicBezTo>
                    <a:pt x="496" y="448"/>
                    <a:pt x="496" y="448"/>
                    <a:pt x="496" y="448"/>
                  </a:cubicBezTo>
                  <a:cubicBezTo>
                    <a:pt x="500" y="440"/>
                    <a:pt x="500" y="440"/>
                    <a:pt x="500" y="440"/>
                  </a:cubicBezTo>
                  <a:cubicBezTo>
                    <a:pt x="503" y="432"/>
                    <a:pt x="503" y="432"/>
                    <a:pt x="503" y="432"/>
                  </a:cubicBezTo>
                  <a:cubicBezTo>
                    <a:pt x="504" y="432"/>
                    <a:pt x="504" y="432"/>
                    <a:pt x="504" y="432"/>
                  </a:cubicBezTo>
                  <a:cubicBezTo>
                    <a:pt x="506" y="433"/>
                    <a:pt x="506" y="433"/>
                    <a:pt x="506" y="433"/>
                  </a:cubicBezTo>
                  <a:cubicBezTo>
                    <a:pt x="517" y="437"/>
                    <a:pt x="517" y="437"/>
                    <a:pt x="517" y="437"/>
                  </a:cubicBezTo>
                  <a:cubicBezTo>
                    <a:pt x="523" y="432"/>
                    <a:pt x="523" y="432"/>
                    <a:pt x="523" y="432"/>
                  </a:cubicBezTo>
                  <a:cubicBezTo>
                    <a:pt x="523" y="432"/>
                    <a:pt x="523" y="432"/>
                    <a:pt x="523" y="432"/>
                  </a:cubicBezTo>
                  <a:cubicBezTo>
                    <a:pt x="524" y="432"/>
                    <a:pt x="524" y="432"/>
                    <a:pt x="524" y="432"/>
                  </a:cubicBezTo>
                  <a:cubicBezTo>
                    <a:pt x="530" y="432"/>
                    <a:pt x="530" y="432"/>
                    <a:pt x="530" y="432"/>
                  </a:cubicBezTo>
                  <a:cubicBezTo>
                    <a:pt x="534" y="425"/>
                    <a:pt x="534" y="425"/>
                    <a:pt x="534" y="425"/>
                  </a:cubicBezTo>
                  <a:cubicBezTo>
                    <a:pt x="534" y="416"/>
                    <a:pt x="534" y="416"/>
                    <a:pt x="534" y="416"/>
                  </a:cubicBezTo>
                  <a:cubicBezTo>
                    <a:pt x="536" y="404"/>
                    <a:pt x="536" y="404"/>
                    <a:pt x="536" y="404"/>
                  </a:cubicBezTo>
                  <a:cubicBezTo>
                    <a:pt x="537" y="404"/>
                    <a:pt x="537" y="404"/>
                    <a:pt x="537" y="404"/>
                  </a:cubicBezTo>
                  <a:cubicBezTo>
                    <a:pt x="538" y="404"/>
                    <a:pt x="538" y="404"/>
                    <a:pt x="538" y="404"/>
                  </a:cubicBezTo>
                  <a:cubicBezTo>
                    <a:pt x="547" y="406"/>
                    <a:pt x="547" y="406"/>
                    <a:pt x="547" y="406"/>
                  </a:cubicBezTo>
                  <a:cubicBezTo>
                    <a:pt x="551" y="399"/>
                    <a:pt x="551" y="399"/>
                    <a:pt x="551" y="399"/>
                  </a:cubicBezTo>
                  <a:cubicBezTo>
                    <a:pt x="552" y="399"/>
                    <a:pt x="552" y="399"/>
                    <a:pt x="552" y="399"/>
                  </a:cubicBezTo>
                  <a:cubicBezTo>
                    <a:pt x="552" y="399"/>
                    <a:pt x="552" y="399"/>
                    <a:pt x="552" y="399"/>
                  </a:cubicBezTo>
                  <a:cubicBezTo>
                    <a:pt x="560" y="398"/>
                    <a:pt x="560" y="398"/>
                    <a:pt x="560" y="398"/>
                  </a:cubicBezTo>
                  <a:cubicBezTo>
                    <a:pt x="562" y="398"/>
                    <a:pt x="562" y="398"/>
                    <a:pt x="562" y="398"/>
                  </a:cubicBezTo>
                  <a:cubicBezTo>
                    <a:pt x="562" y="398"/>
                    <a:pt x="562" y="398"/>
                    <a:pt x="562" y="398"/>
                  </a:cubicBezTo>
                  <a:cubicBezTo>
                    <a:pt x="562" y="399"/>
                    <a:pt x="562" y="399"/>
                    <a:pt x="562" y="399"/>
                  </a:cubicBezTo>
                  <a:cubicBezTo>
                    <a:pt x="566" y="404"/>
                    <a:pt x="566" y="404"/>
                    <a:pt x="566" y="404"/>
                  </a:cubicBezTo>
                  <a:cubicBezTo>
                    <a:pt x="566" y="405"/>
                    <a:pt x="566" y="405"/>
                    <a:pt x="566" y="405"/>
                  </a:cubicBezTo>
                  <a:cubicBezTo>
                    <a:pt x="567" y="405"/>
                    <a:pt x="567" y="405"/>
                    <a:pt x="567" y="405"/>
                  </a:cubicBezTo>
                  <a:cubicBezTo>
                    <a:pt x="567" y="406"/>
                    <a:pt x="567" y="406"/>
                    <a:pt x="567" y="406"/>
                  </a:cubicBezTo>
                  <a:cubicBezTo>
                    <a:pt x="568" y="414"/>
                    <a:pt x="568" y="414"/>
                    <a:pt x="568" y="414"/>
                  </a:cubicBezTo>
                  <a:cubicBezTo>
                    <a:pt x="572" y="418"/>
                    <a:pt x="572" y="418"/>
                    <a:pt x="572" y="418"/>
                  </a:cubicBezTo>
                  <a:cubicBezTo>
                    <a:pt x="577" y="412"/>
                    <a:pt x="577" y="412"/>
                    <a:pt x="577" y="412"/>
                  </a:cubicBezTo>
                  <a:cubicBezTo>
                    <a:pt x="578" y="414"/>
                    <a:pt x="578" y="414"/>
                    <a:pt x="578" y="414"/>
                  </a:cubicBezTo>
                  <a:cubicBezTo>
                    <a:pt x="580" y="416"/>
                    <a:pt x="581" y="418"/>
                    <a:pt x="581" y="420"/>
                  </a:cubicBezTo>
                  <a:cubicBezTo>
                    <a:pt x="581" y="428"/>
                    <a:pt x="581" y="428"/>
                    <a:pt x="581" y="428"/>
                  </a:cubicBezTo>
                  <a:cubicBezTo>
                    <a:pt x="578" y="435"/>
                    <a:pt x="578" y="435"/>
                    <a:pt x="578" y="435"/>
                  </a:cubicBezTo>
                  <a:cubicBezTo>
                    <a:pt x="580" y="438"/>
                    <a:pt x="580" y="438"/>
                    <a:pt x="580" y="438"/>
                  </a:cubicBezTo>
                  <a:cubicBezTo>
                    <a:pt x="584" y="442"/>
                    <a:pt x="584" y="442"/>
                    <a:pt x="584" y="442"/>
                  </a:cubicBezTo>
                  <a:cubicBezTo>
                    <a:pt x="601" y="445"/>
                    <a:pt x="601" y="445"/>
                    <a:pt x="601" y="445"/>
                  </a:cubicBezTo>
                  <a:cubicBezTo>
                    <a:pt x="602" y="445"/>
                    <a:pt x="602" y="445"/>
                    <a:pt x="602" y="445"/>
                  </a:cubicBezTo>
                  <a:cubicBezTo>
                    <a:pt x="602" y="445"/>
                    <a:pt x="602" y="445"/>
                    <a:pt x="602" y="445"/>
                  </a:cubicBezTo>
                  <a:cubicBezTo>
                    <a:pt x="602" y="446"/>
                    <a:pt x="602" y="446"/>
                    <a:pt x="602" y="446"/>
                  </a:cubicBezTo>
                  <a:cubicBezTo>
                    <a:pt x="602" y="446"/>
                    <a:pt x="602" y="446"/>
                    <a:pt x="602" y="446"/>
                  </a:cubicBezTo>
                  <a:cubicBezTo>
                    <a:pt x="604" y="447"/>
                    <a:pt x="604" y="447"/>
                    <a:pt x="604" y="447"/>
                  </a:cubicBezTo>
                  <a:cubicBezTo>
                    <a:pt x="608" y="440"/>
                    <a:pt x="608" y="440"/>
                    <a:pt x="608" y="440"/>
                  </a:cubicBezTo>
                  <a:cubicBezTo>
                    <a:pt x="609" y="440"/>
                    <a:pt x="609" y="440"/>
                    <a:pt x="609" y="440"/>
                  </a:cubicBezTo>
                  <a:cubicBezTo>
                    <a:pt x="613" y="436"/>
                    <a:pt x="613" y="436"/>
                    <a:pt x="613" y="436"/>
                  </a:cubicBezTo>
                  <a:cubicBezTo>
                    <a:pt x="611" y="430"/>
                    <a:pt x="611" y="430"/>
                    <a:pt x="611" y="430"/>
                  </a:cubicBezTo>
                  <a:cubicBezTo>
                    <a:pt x="607" y="404"/>
                    <a:pt x="607" y="404"/>
                    <a:pt x="607" y="404"/>
                  </a:cubicBezTo>
                  <a:cubicBezTo>
                    <a:pt x="618" y="410"/>
                    <a:pt x="618" y="410"/>
                    <a:pt x="618" y="410"/>
                  </a:cubicBezTo>
                  <a:cubicBezTo>
                    <a:pt x="619" y="410"/>
                    <a:pt x="619" y="410"/>
                    <a:pt x="619" y="410"/>
                  </a:cubicBezTo>
                  <a:cubicBezTo>
                    <a:pt x="619" y="410"/>
                    <a:pt x="619" y="410"/>
                    <a:pt x="619" y="410"/>
                  </a:cubicBezTo>
                  <a:cubicBezTo>
                    <a:pt x="624" y="416"/>
                    <a:pt x="624" y="416"/>
                    <a:pt x="624" y="416"/>
                  </a:cubicBezTo>
                  <a:cubicBezTo>
                    <a:pt x="628" y="420"/>
                    <a:pt x="628" y="420"/>
                    <a:pt x="628" y="420"/>
                  </a:cubicBezTo>
                  <a:cubicBezTo>
                    <a:pt x="632" y="416"/>
                    <a:pt x="632" y="416"/>
                    <a:pt x="632" y="416"/>
                  </a:cubicBezTo>
                  <a:cubicBezTo>
                    <a:pt x="649" y="398"/>
                    <a:pt x="649" y="398"/>
                    <a:pt x="649" y="398"/>
                  </a:cubicBezTo>
                  <a:cubicBezTo>
                    <a:pt x="649" y="398"/>
                    <a:pt x="649" y="398"/>
                    <a:pt x="649" y="398"/>
                  </a:cubicBezTo>
                  <a:cubicBezTo>
                    <a:pt x="650" y="398"/>
                    <a:pt x="650" y="398"/>
                    <a:pt x="650" y="398"/>
                  </a:cubicBezTo>
                  <a:cubicBezTo>
                    <a:pt x="656" y="394"/>
                    <a:pt x="656" y="394"/>
                    <a:pt x="656" y="394"/>
                  </a:cubicBezTo>
                  <a:cubicBezTo>
                    <a:pt x="662" y="384"/>
                    <a:pt x="662" y="384"/>
                    <a:pt x="662" y="384"/>
                  </a:cubicBezTo>
                  <a:cubicBezTo>
                    <a:pt x="663" y="383"/>
                    <a:pt x="663" y="383"/>
                    <a:pt x="663" y="383"/>
                  </a:cubicBezTo>
                  <a:cubicBezTo>
                    <a:pt x="672" y="386"/>
                    <a:pt x="672" y="386"/>
                    <a:pt x="672" y="386"/>
                  </a:cubicBezTo>
                  <a:cubicBezTo>
                    <a:pt x="676" y="386"/>
                    <a:pt x="676" y="386"/>
                    <a:pt x="676" y="386"/>
                  </a:cubicBezTo>
                  <a:cubicBezTo>
                    <a:pt x="676" y="382"/>
                    <a:pt x="677" y="380"/>
                    <a:pt x="678" y="378"/>
                  </a:cubicBezTo>
                  <a:cubicBezTo>
                    <a:pt x="684" y="370"/>
                    <a:pt x="684" y="370"/>
                    <a:pt x="684" y="370"/>
                  </a:cubicBezTo>
                  <a:cubicBezTo>
                    <a:pt x="686" y="369"/>
                    <a:pt x="686" y="369"/>
                    <a:pt x="686" y="369"/>
                  </a:cubicBezTo>
                  <a:cubicBezTo>
                    <a:pt x="694" y="372"/>
                    <a:pt x="694" y="372"/>
                    <a:pt x="694" y="372"/>
                  </a:cubicBezTo>
                  <a:cubicBezTo>
                    <a:pt x="704" y="370"/>
                    <a:pt x="704" y="370"/>
                    <a:pt x="704" y="370"/>
                  </a:cubicBezTo>
                  <a:cubicBezTo>
                    <a:pt x="710" y="364"/>
                    <a:pt x="710" y="364"/>
                    <a:pt x="710" y="364"/>
                  </a:cubicBezTo>
                  <a:cubicBezTo>
                    <a:pt x="714" y="358"/>
                    <a:pt x="714" y="358"/>
                    <a:pt x="714" y="358"/>
                  </a:cubicBezTo>
                  <a:cubicBezTo>
                    <a:pt x="712" y="354"/>
                    <a:pt x="712" y="354"/>
                    <a:pt x="712" y="354"/>
                  </a:cubicBezTo>
                  <a:cubicBezTo>
                    <a:pt x="706" y="357"/>
                    <a:pt x="706" y="357"/>
                    <a:pt x="706" y="357"/>
                  </a:cubicBezTo>
                  <a:cubicBezTo>
                    <a:pt x="706" y="357"/>
                    <a:pt x="706" y="357"/>
                    <a:pt x="706" y="357"/>
                  </a:cubicBezTo>
                  <a:cubicBezTo>
                    <a:pt x="705" y="356"/>
                    <a:pt x="705" y="356"/>
                    <a:pt x="705" y="356"/>
                  </a:cubicBezTo>
                  <a:cubicBezTo>
                    <a:pt x="698" y="350"/>
                    <a:pt x="698" y="350"/>
                    <a:pt x="698" y="350"/>
                  </a:cubicBezTo>
                  <a:cubicBezTo>
                    <a:pt x="698" y="350"/>
                    <a:pt x="698" y="350"/>
                    <a:pt x="698" y="350"/>
                  </a:cubicBezTo>
                  <a:cubicBezTo>
                    <a:pt x="700" y="339"/>
                    <a:pt x="700" y="339"/>
                    <a:pt x="700" y="339"/>
                  </a:cubicBezTo>
                  <a:cubicBezTo>
                    <a:pt x="701" y="331"/>
                    <a:pt x="701" y="331"/>
                    <a:pt x="701" y="331"/>
                  </a:cubicBezTo>
                  <a:cubicBezTo>
                    <a:pt x="699" y="324"/>
                    <a:pt x="699" y="324"/>
                    <a:pt x="699" y="324"/>
                  </a:cubicBezTo>
                  <a:cubicBezTo>
                    <a:pt x="694" y="322"/>
                    <a:pt x="694" y="322"/>
                    <a:pt x="694" y="322"/>
                  </a:cubicBezTo>
                  <a:cubicBezTo>
                    <a:pt x="694" y="322"/>
                    <a:pt x="694" y="322"/>
                    <a:pt x="694" y="322"/>
                  </a:cubicBezTo>
                  <a:cubicBezTo>
                    <a:pt x="693" y="321"/>
                    <a:pt x="693" y="321"/>
                    <a:pt x="693" y="321"/>
                  </a:cubicBezTo>
                  <a:cubicBezTo>
                    <a:pt x="693" y="321"/>
                    <a:pt x="693" y="321"/>
                    <a:pt x="693" y="321"/>
                  </a:cubicBezTo>
                  <a:cubicBezTo>
                    <a:pt x="688" y="311"/>
                    <a:pt x="688" y="311"/>
                    <a:pt x="688" y="311"/>
                  </a:cubicBezTo>
                  <a:cubicBezTo>
                    <a:pt x="687" y="310"/>
                    <a:pt x="687" y="310"/>
                    <a:pt x="687" y="310"/>
                  </a:cubicBezTo>
                  <a:cubicBezTo>
                    <a:pt x="680" y="318"/>
                    <a:pt x="680" y="318"/>
                    <a:pt x="680" y="318"/>
                  </a:cubicBezTo>
                  <a:cubicBezTo>
                    <a:pt x="674" y="322"/>
                    <a:pt x="674" y="322"/>
                    <a:pt x="674" y="322"/>
                  </a:cubicBezTo>
                  <a:cubicBezTo>
                    <a:pt x="672" y="323"/>
                    <a:pt x="672" y="323"/>
                    <a:pt x="672" y="323"/>
                  </a:cubicBezTo>
                  <a:cubicBezTo>
                    <a:pt x="672" y="323"/>
                    <a:pt x="672" y="323"/>
                    <a:pt x="672" y="323"/>
                  </a:cubicBezTo>
                  <a:cubicBezTo>
                    <a:pt x="671" y="322"/>
                    <a:pt x="671" y="322"/>
                    <a:pt x="671" y="322"/>
                  </a:cubicBezTo>
                  <a:cubicBezTo>
                    <a:pt x="664" y="315"/>
                    <a:pt x="664" y="315"/>
                    <a:pt x="664" y="315"/>
                  </a:cubicBezTo>
                  <a:cubicBezTo>
                    <a:pt x="664" y="315"/>
                    <a:pt x="664" y="315"/>
                    <a:pt x="664" y="315"/>
                  </a:cubicBezTo>
                  <a:cubicBezTo>
                    <a:pt x="659" y="304"/>
                    <a:pt x="659" y="304"/>
                    <a:pt x="659" y="304"/>
                  </a:cubicBezTo>
                  <a:cubicBezTo>
                    <a:pt x="659" y="303"/>
                    <a:pt x="659" y="303"/>
                    <a:pt x="659" y="303"/>
                  </a:cubicBezTo>
                  <a:cubicBezTo>
                    <a:pt x="656" y="295"/>
                    <a:pt x="656" y="295"/>
                    <a:pt x="656" y="295"/>
                  </a:cubicBezTo>
                  <a:cubicBezTo>
                    <a:pt x="656" y="295"/>
                    <a:pt x="656" y="295"/>
                    <a:pt x="656" y="295"/>
                  </a:cubicBezTo>
                  <a:cubicBezTo>
                    <a:pt x="656" y="295"/>
                    <a:pt x="656" y="295"/>
                    <a:pt x="656" y="295"/>
                  </a:cubicBezTo>
                  <a:cubicBezTo>
                    <a:pt x="656" y="283"/>
                    <a:pt x="656" y="283"/>
                    <a:pt x="656" y="283"/>
                  </a:cubicBezTo>
                  <a:cubicBezTo>
                    <a:pt x="656" y="276"/>
                    <a:pt x="656" y="276"/>
                    <a:pt x="656" y="276"/>
                  </a:cubicBezTo>
                  <a:cubicBezTo>
                    <a:pt x="650" y="274"/>
                    <a:pt x="650" y="274"/>
                    <a:pt x="650" y="274"/>
                  </a:cubicBezTo>
                  <a:cubicBezTo>
                    <a:pt x="650" y="274"/>
                    <a:pt x="650" y="274"/>
                    <a:pt x="650" y="274"/>
                  </a:cubicBezTo>
                  <a:cubicBezTo>
                    <a:pt x="650" y="273"/>
                    <a:pt x="650" y="273"/>
                    <a:pt x="650" y="273"/>
                  </a:cubicBezTo>
                  <a:cubicBezTo>
                    <a:pt x="637" y="263"/>
                    <a:pt x="637" y="263"/>
                    <a:pt x="637" y="263"/>
                  </a:cubicBezTo>
                  <a:cubicBezTo>
                    <a:pt x="638" y="262"/>
                    <a:pt x="638" y="262"/>
                    <a:pt x="638" y="262"/>
                  </a:cubicBezTo>
                  <a:cubicBezTo>
                    <a:pt x="644" y="256"/>
                    <a:pt x="644" y="256"/>
                    <a:pt x="644" y="256"/>
                  </a:cubicBezTo>
                  <a:cubicBezTo>
                    <a:pt x="644" y="255"/>
                    <a:pt x="644" y="255"/>
                    <a:pt x="644" y="255"/>
                  </a:cubicBezTo>
                  <a:cubicBezTo>
                    <a:pt x="644" y="255"/>
                    <a:pt x="644" y="255"/>
                    <a:pt x="644" y="255"/>
                  </a:cubicBezTo>
                  <a:cubicBezTo>
                    <a:pt x="644" y="255"/>
                    <a:pt x="644" y="255"/>
                    <a:pt x="644" y="255"/>
                  </a:cubicBezTo>
                  <a:cubicBezTo>
                    <a:pt x="644" y="255"/>
                    <a:pt x="644" y="255"/>
                    <a:pt x="644" y="255"/>
                  </a:cubicBezTo>
                  <a:cubicBezTo>
                    <a:pt x="651" y="254"/>
                    <a:pt x="651" y="254"/>
                    <a:pt x="651" y="254"/>
                  </a:cubicBezTo>
                  <a:cubicBezTo>
                    <a:pt x="652" y="254"/>
                    <a:pt x="652" y="254"/>
                    <a:pt x="652" y="254"/>
                  </a:cubicBezTo>
                  <a:cubicBezTo>
                    <a:pt x="654" y="254"/>
                    <a:pt x="656" y="255"/>
                    <a:pt x="657" y="257"/>
                  </a:cubicBezTo>
                  <a:cubicBezTo>
                    <a:pt x="663" y="262"/>
                    <a:pt x="663" y="262"/>
                    <a:pt x="663" y="262"/>
                  </a:cubicBezTo>
                  <a:cubicBezTo>
                    <a:pt x="669" y="257"/>
                    <a:pt x="669" y="257"/>
                    <a:pt x="669" y="257"/>
                  </a:cubicBezTo>
                  <a:cubicBezTo>
                    <a:pt x="673" y="251"/>
                    <a:pt x="673" y="251"/>
                    <a:pt x="673" y="251"/>
                  </a:cubicBezTo>
                  <a:cubicBezTo>
                    <a:pt x="673" y="246"/>
                    <a:pt x="673" y="246"/>
                    <a:pt x="673" y="246"/>
                  </a:cubicBezTo>
                  <a:cubicBezTo>
                    <a:pt x="672" y="233"/>
                    <a:pt x="672" y="233"/>
                    <a:pt x="672" y="233"/>
                  </a:cubicBezTo>
                  <a:cubicBezTo>
                    <a:pt x="670" y="228"/>
                    <a:pt x="670" y="228"/>
                    <a:pt x="670" y="228"/>
                  </a:cubicBezTo>
                  <a:cubicBezTo>
                    <a:pt x="662" y="226"/>
                    <a:pt x="662" y="226"/>
                    <a:pt x="662" y="226"/>
                  </a:cubicBezTo>
                  <a:cubicBezTo>
                    <a:pt x="662" y="221"/>
                    <a:pt x="662" y="221"/>
                    <a:pt x="662" y="221"/>
                  </a:cubicBezTo>
                  <a:cubicBezTo>
                    <a:pt x="654" y="211"/>
                    <a:pt x="654" y="211"/>
                    <a:pt x="654" y="211"/>
                  </a:cubicBezTo>
                  <a:cubicBezTo>
                    <a:pt x="653" y="210"/>
                    <a:pt x="653" y="210"/>
                    <a:pt x="653" y="210"/>
                  </a:cubicBezTo>
                  <a:cubicBezTo>
                    <a:pt x="649" y="203"/>
                    <a:pt x="649" y="203"/>
                    <a:pt x="649" y="203"/>
                  </a:cubicBezTo>
                  <a:cubicBezTo>
                    <a:pt x="648" y="202"/>
                    <a:pt x="648" y="202"/>
                    <a:pt x="648" y="202"/>
                  </a:cubicBezTo>
                  <a:cubicBezTo>
                    <a:pt x="648" y="202"/>
                    <a:pt x="648" y="202"/>
                    <a:pt x="648" y="202"/>
                  </a:cubicBezTo>
                  <a:cubicBezTo>
                    <a:pt x="648" y="202"/>
                    <a:pt x="648" y="202"/>
                    <a:pt x="648" y="202"/>
                  </a:cubicBezTo>
                  <a:cubicBezTo>
                    <a:pt x="657" y="190"/>
                    <a:pt x="657" y="190"/>
                    <a:pt x="657" y="190"/>
                  </a:cubicBezTo>
                  <a:cubicBezTo>
                    <a:pt x="657" y="190"/>
                    <a:pt x="657" y="190"/>
                    <a:pt x="657" y="190"/>
                  </a:cubicBezTo>
                  <a:cubicBezTo>
                    <a:pt x="658" y="189"/>
                    <a:pt x="658" y="189"/>
                    <a:pt x="658" y="189"/>
                  </a:cubicBezTo>
                  <a:cubicBezTo>
                    <a:pt x="658" y="189"/>
                    <a:pt x="658" y="189"/>
                    <a:pt x="658" y="189"/>
                  </a:cubicBezTo>
                  <a:cubicBezTo>
                    <a:pt x="658" y="189"/>
                    <a:pt x="658" y="189"/>
                    <a:pt x="658" y="189"/>
                  </a:cubicBezTo>
                  <a:cubicBezTo>
                    <a:pt x="662" y="188"/>
                    <a:pt x="662" y="188"/>
                    <a:pt x="662" y="188"/>
                  </a:cubicBezTo>
                  <a:cubicBezTo>
                    <a:pt x="666" y="185"/>
                    <a:pt x="666" y="185"/>
                    <a:pt x="666" y="185"/>
                  </a:cubicBezTo>
                  <a:cubicBezTo>
                    <a:pt x="672" y="169"/>
                    <a:pt x="672" y="169"/>
                    <a:pt x="672" y="169"/>
                  </a:cubicBezTo>
                  <a:cubicBezTo>
                    <a:pt x="672" y="169"/>
                    <a:pt x="672" y="169"/>
                    <a:pt x="672" y="169"/>
                  </a:cubicBezTo>
                  <a:cubicBezTo>
                    <a:pt x="672" y="168"/>
                    <a:pt x="672" y="168"/>
                    <a:pt x="672" y="168"/>
                  </a:cubicBezTo>
                  <a:cubicBezTo>
                    <a:pt x="678" y="161"/>
                    <a:pt x="678" y="161"/>
                    <a:pt x="678" y="161"/>
                  </a:cubicBezTo>
                  <a:cubicBezTo>
                    <a:pt x="678" y="161"/>
                    <a:pt x="678" y="161"/>
                    <a:pt x="678" y="161"/>
                  </a:cubicBezTo>
                  <a:cubicBezTo>
                    <a:pt x="679" y="161"/>
                    <a:pt x="679" y="161"/>
                    <a:pt x="679" y="161"/>
                  </a:cubicBezTo>
                  <a:cubicBezTo>
                    <a:pt x="679" y="161"/>
                    <a:pt x="679" y="161"/>
                    <a:pt x="679" y="161"/>
                  </a:cubicBezTo>
                  <a:cubicBezTo>
                    <a:pt x="686" y="159"/>
                    <a:pt x="686" y="159"/>
                    <a:pt x="686" y="159"/>
                  </a:cubicBezTo>
                  <a:cubicBezTo>
                    <a:pt x="686" y="160"/>
                    <a:pt x="686" y="160"/>
                    <a:pt x="686" y="160"/>
                  </a:cubicBezTo>
                  <a:cubicBezTo>
                    <a:pt x="691" y="164"/>
                    <a:pt x="691" y="164"/>
                    <a:pt x="691" y="164"/>
                  </a:cubicBezTo>
                  <a:cubicBezTo>
                    <a:pt x="693" y="164"/>
                    <a:pt x="693" y="164"/>
                    <a:pt x="693" y="164"/>
                  </a:cubicBezTo>
                  <a:cubicBezTo>
                    <a:pt x="696" y="152"/>
                    <a:pt x="696" y="152"/>
                    <a:pt x="696" y="152"/>
                  </a:cubicBezTo>
                  <a:cubicBezTo>
                    <a:pt x="693" y="143"/>
                    <a:pt x="693" y="143"/>
                    <a:pt x="693" y="143"/>
                  </a:cubicBezTo>
                  <a:cubicBezTo>
                    <a:pt x="692" y="142"/>
                    <a:pt x="692" y="142"/>
                    <a:pt x="692" y="142"/>
                  </a:cubicBezTo>
                  <a:cubicBezTo>
                    <a:pt x="692" y="142"/>
                    <a:pt x="692" y="142"/>
                    <a:pt x="692" y="142"/>
                  </a:cubicBezTo>
                  <a:cubicBezTo>
                    <a:pt x="694" y="132"/>
                    <a:pt x="694" y="132"/>
                    <a:pt x="694" y="132"/>
                  </a:cubicBezTo>
                  <a:cubicBezTo>
                    <a:pt x="694" y="131"/>
                    <a:pt x="694" y="131"/>
                    <a:pt x="694" y="131"/>
                  </a:cubicBezTo>
                  <a:cubicBezTo>
                    <a:pt x="698" y="126"/>
                    <a:pt x="698" y="126"/>
                    <a:pt x="698" y="126"/>
                  </a:cubicBezTo>
                  <a:cubicBezTo>
                    <a:pt x="702" y="120"/>
                    <a:pt x="702" y="120"/>
                    <a:pt x="702" y="120"/>
                  </a:cubicBezTo>
                  <a:cubicBezTo>
                    <a:pt x="702" y="115"/>
                    <a:pt x="702" y="115"/>
                    <a:pt x="702" y="115"/>
                  </a:cubicBezTo>
                  <a:cubicBezTo>
                    <a:pt x="702" y="113"/>
                    <a:pt x="701" y="109"/>
                    <a:pt x="698" y="103"/>
                  </a:cubicBezTo>
                  <a:cubicBezTo>
                    <a:pt x="698" y="103"/>
                    <a:pt x="698" y="103"/>
                    <a:pt x="698" y="103"/>
                  </a:cubicBezTo>
                  <a:cubicBezTo>
                    <a:pt x="698" y="103"/>
                    <a:pt x="698" y="103"/>
                    <a:pt x="698" y="103"/>
                  </a:cubicBezTo>
                  <a:cubicBezTo>
                    <a:pt x="698" y="93"/>
                    <a:pt x="698" y="93"/>
                    <a:pt x="698" y="93"/>
                  </a:cubicBezTo>
                  <a:cubicBezTo>
                    <a:pt x="698" y="93"/>
                    <a:pt x="698" y="93"/>
                    <a:pt x="698" y="93"/>
                  </a:cubicBezTo>
                  <a:cubicBezTo>
                    <a:pt x="700" y="84"/>
                    <a:pt x="700" y="84"/>
                    <a:pt x="700" y="84"/>
                  </a:cubicBezTo>
                  <a:cubicBezTo>
                    <a:pt x="699" y="81"/>
                    <a:pt x="698" y="78"/>
                    <a:pt x="698" y="76"/>
                  </a:cubicBezTo>
                  <a:lnTo>
                    <a:pt x="699" y="65"/>
                  </a:lnTo>
                  <a:close/>
                </a:path>
              </a:pathLst>
            </a:custGeom>
            <a:grpFill/>
            <a:ln>
              <a:noFill/>
            </a:ln>
          </p:spPr>
          <p:txBody>
            <a:bodyPr vert="horz" wrap="square" lIns="91440" tIns="45720" rIns="91440" bIns="45720" numCol="1" anchor="t" anchorCtr="0" compatLnSpc="1"/>
            <a:lstStyle/>
            <a:p>
              <a:endParaRPr lang="zh-CN" altLang="en-US">
                <a:solidFill>
                  <a:prstClr val="black"/>
                </a:solidFill>
              </a:endParaRPr>
            </a:p>
          </p:txBody>
        </p:sp>
        <p:sp>
          <p:nvSpPr>
            <p:cNvPr id="4" name="Freeform 7"/>
            <p:cNvSpPr/>
            <p:nvPr/>
          </p:nvSpPr>
          <p:spPr bwMode="auto">
            <a:xfrm>
              <a:off x="2295663" y="2783401"/>
              <a:ext cx="1279415" cy="1082879"/>
            </a:xfrm>
            <a:custGeom>
              <a:avLst/>
              <a:gdLst>
                <a:gd name="T0" fmla="*/ 268 w 456"/>
                <a:gd name="T1" fmla="*/ 154 h 386"/>
                <a:gd name="T2" fmla="*/ 258 w 456"/>
                <a:gd name="T3" fmla="*/ 161 h 386"/>
                <a:gd name="T4" fmla="*/ 222 w 456"/>
                <a:gd name="T5" fmla="*/ 129 h 386"/>
                <a:gd name="T6" fmla="*/ 196 w 456"/>
                <a:gd name="T7" fmla="*/ 108 h 386"/>
                <a:gd name="T8" fmla="*/ 199 w 456"/>
                <a:gd name="T9" fmla="*/ 79 h 386"/>
                <a:gd name="T10" fmla="*/ 170 w 456"/>
                <a:gd name="T11" fmla="*/ 87 h 386"/>
                <a:gd name="T12" fmla="*/ 148 w 456"/>
                <a:gd name="T13" fmla="*/ 59 h 386"/>
                <a:gd name="T14" fmla="*/ 138 w 456"/>
                <a:gd name="T15" fmla="*/ 25 h 386"/>
                <a:gd name="T16" fmla="*/ 128 w 456"/>
                <a:gd name="T17" fmla="*/ 8 h 386"/>
                <a:gd name="T18" fmla="*/ 105 w 456"/>
                <a:gd name="T19" fmla="*/ 16 h 386"/>
                <a:gd name="T20" fmla="*/ 89 w 456"/>
                <a:gd name="T21" fmla="*/ 32 h 386"/>
                <a:gd name="T22" fmla="*/ 49 w 456"/>
                <a:gd name="T23" fmla="*/ 45 h 386"/>
                <a:gd name="T24" fmla="*/ 25 w 456"/>
                <a:gd name="T25" fmla="*/ 73 h 386"/>
                <a:gd name="T26" fmla="*/ 2 w 456"/>
                <a:gd name="T27" fmla="*/ 92 h 386"/>
                <a:gd name="T28" fmla="*/ 33 w 456"/>
                <a:gd name="T29" fmla="*/ 120 h 386"/>
                <a:gd name="T30" fmla="*/ 56 w 456"/>
                <a:gd name="T31" fmla="*/ 127 h 386"/>
                <a:gd name="T32" fmla="*/ 112 w 456"/>
                <a:gd name="T33" fmla="*/ 150 h 386"/>
                <a:gd name="T34" fmla="*/ 152 w 456"/>
                <a:gd name="T35" fmla="*/ 142 h 386"/>
                <a:gd name="T36" fmla="*/ 186 w 456"/>
                <a:gd name="T37" fmla="*/ 157 h 386"/>
                <a:gd name="T38" fmla="*/ 215 w 456"/>
                <a:gd name="T39" fmla="*/ 168 h 386"/>
                <a:gd name="T40" fmla="*/ 262 w 456"/>
                <a:gd name="T41" fmla="*/ 203 h 386"/>
                <a:gd name="T42" fmla="*/ 274 w 456"/>
                <a:gd name="T43" fmla="*/ 220 h 386"/>
                <a:gd name="T44" fmla="*/ 271 w 456"/>
                <a:gd name="T45" fmla="*/ 288 h 386"/>
                <a:gd name="T46" fmla="*/ 252 w 456"/>
                <a:gd name="T47" fmla="*/ 322 h 386"/>
                <a:gd name="T48" fmla="*/ 224 w 456"/>
                <a:gd name="T49" fmla="*/ 334 h 386"/>
                <a:gd name="T50" fmla="*/ 249 w 456"/>
                <a:gd name="T51" fmla="*/ 353 h 386"/>
                <a:gd name="T52" fmla="*/ 261 w 456"/>
                <a:gd name="T53" fmla="*/ 348 h 386"/>
                <a:gd name="T54" fmla="*/ 263 w 456"/>
                <a:gd name="T55" fmla="*/ 335 h 386"/>
                <a:gd name="T56" fmla="*/ 276 w 456"/>
                <a:gd name="T57" fmla="*/ 322 h 386"/>
                <a:gd name="T58" fmla="*/ 288 w 456"/>
                <a:gd name="T59" fmla="*/ 332 h 386"/>
                <a:gd name="T60" fmla="*/ 322 w 456"/>
                <a:gd name="T61" fmla="*/ 346 h 386"/>
                <a:gd name="T62" fmla="*/ 334 w 456"/>
                <a:gd name="T63" fmla="*/ 366 h 386"/>
                <a:gd name="T64" fmla="*/ 364 w 456"/>
                <a:gd name="T65" fmla="*/ 376 h 386"/>
                <a:gd name="T66" fmla="*/ 364 w 456"/>
                <a:gd name="T67" fmla="*/ 357 h 386"/>
                <a:gd name="T68" fmla="*/ 368 w 456"/>
                <a:gd name="T69" fmla="*/ 350 h 386"/>
                <a:gd name="T70" fmla="*/ 383 w 456"/>
                <a:gd name="T71" fmla="*/ 325 h 386"/>
                <a:gd name="T72" fmla="*/ 385 w 456"/>
                <a:gd name="T73" fmla="*/ 308 h 386"/>
                <a:gd name="T74" fmla="*/ 400 w 456"/>
                <a:gd name="T75" fmla="*/ 291 h 386"/>
                <a:gd name="T76" fmla="*/ 423 w 456"/>
                <a:gd name="T77" fmla="*/ 287 h 386"/>
                <a:gd name="T78" fmla="*/ 445 w 456"/>
                <a:gd name="T79" fmla="*/ 278 h 386"/>
                <a:gd name="T80" fmla="*/ 453 w 456"/>
                <a:gd name="T81" fmla="*/ 244 h 386"/>
                <a:gd name="T82" fmla="*/ 412 w 456"/>
                <a:gd name="T83" fmla="*/ 219 h 386"/>
                <a:gd name="T84" fmla="*/ 395 w 456"/>
                <a:gd name="T85" fmla="*/ 246 h 386"/>
                <a:gd name="T86" fmla="*/ 407 w 456"/>
                <a:gd name="T87" fmla="*/ 256 h 386"/>
                <a:gd name="T88" fmla="*/ 405 w 456"/>
                <a:gd name="T89" fmla="*/ 270 h 386"/>
                <a:gd name="T90" fmla="*/ 389 w 456"/>
                <a:gd name="T91" fmla="*/ 275 h 386"/>
                <a:gd name="T92" fmla="*/ 374 w 456"/>
                <a:gd name="T93" fmla="*/ 284 h 386"/>
                <a:gd name="T94" fmla="*/ 363 w 456"/>
                <a:gd name="T95" fmla="*/ 274 h 386"/>
                <a:gd name="T96" fmla="*/ 356 w 456"/>
                <a:gd name="T97" fmla="*/ 257 h 386"/>
                <a:gd name="T98" fmla="*/ 350 w 456"/>
                <a:gd name="T99" fmla="*/ 238 h 386"/>
                <a:gd name="T100" fmla="*/ 326 w 456"/>
                <a:gd name="T101" fmla="*/ 208 h 386"/>
                <a:gd name="T102" fmla="*/ 299 w 456"/>
                <a:gd name="T103" fmla="*/ 188 h 386"/>
                <a:gd name="T104" fmla="*/ 300 w 456"/>
                <a:gd name="T105" fmla="*/ 168 h 386"/>
                <a:gd name="T106" fmla="*/ 325 w 456"/>
                <a:gd name="T107" fmla="*/ 142 h 386"/>
                <a:gd name="T108" fmla="*/ 295 w 456"/>
                <a:gd name="T109" fmla="*/ 143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56" h="386">
                  <a:moveTo>
                    <a:pt x="271" y="140"/>
                  </a:moveTo>
                  <a:cubicBezTo>
                    <a:pt x="265" y="140"/>
                    <a:pt x="265" y="140"/>
                    <a:pt x="265" y="140"/>
                  </a:cubicBezTo>
                  <a:cubicBezTo>
                    <a:pt x="263" y="144"/>
                    <a:pt x="263" y="144"/>
                    <a:pt x="263" y="144"/>
                  </a:cubicBezTo>
                  <a:cubicBezTo>
                    <a:pt x="266" y="148"/>
                    <a:pt x="266" y="148"/>
                    <a:pt x="266" y="148"/>
                  </a:cubicBezTo>
                  <a:cubicBezTo>
                    <a:pt x="266" y="148"/>
                    <a:pt x="266" y="148"/>
                    <a:pt x="266" y="148"/>
                  </a:cubicBezTo>
                  <a:cubicBezTo>
                    <a:pt x="266" y="149"/>
                    <a:pt x="266" y="149"/>
                    <a:pt x="266" y="149"/>
                  </a:cubicBezTo>
                  <a:cubicBezTo>
                    <a:pt x="268" y="154"/>
                    <a:pt x="268" y="154"/>
                    <a:pt x="268" y="154"/>
                  </a:cubicBezTo>
                  <a:cubicBezTo>
                    <a:pt x="268" y="154"/>
                    <a:pt x="268" y="154"/>
                    <a:pt x="268" y="154"/>
                  </a:cubicBezTo>
                  <a:cubicBezTo>
                    <a:pt x="268" y="156"/>
                    <a:pt x="268" y="156"/>
                    <a:pt x="268" y="156"/>
                  </a:cubicBezTo>
                  <a:cubicBezTo>
                    <a:pt x="267" y="156"/>
                    <a:pt x="267" y="156"/>
                    <a:pt x="267" y="156"/>
                  </a:cubicBezTo>
                  <a:cubicBezTo>
                    <a:pt x="259" y="160"/>
                    <a:pt x="259" y="160"/>
                    <a:pt x="259" y="160"/>
                  </a:cubicBezTo>
                  <a:cubicBezTo>
                    <a:pt x="258" y="161"/>
                    <a:pt x="258" y="161"/>
                    <a:pt x="258" y="161"/>
                  </a:cubicBezTo>
                  <a:cubicBezTo>
                    <a:pt x="258" y="161"/>
                    <a:pt x="258" y="161"/>
                    <a:pt x="258" y="161"/>
                  </a:cubicBezTo>
                  <a:cubicBezTo>
                    <a:pt x="258" y="161"/>
                    <a:pt x="258" y="161"/>
                    <a:pt x="258" y="161"/>
                  </a:cubicBezTo>
                  <a:cubicBezTo>
                    <a:pt x="257" y="161"/>
                    <a:pt x="257" y="161"/>
                    <a:pt x="257" y="161"/>
                  </a:cubicBezTo>
                  <a:cubicBezTo>
                    <a:pt x="251" y="160"/>
                    <a:pt x="247" y="158"/>
                    <a:pt x="246" y="155"/>
                  </a:cubicBezTo>
                  <a:cubicBezTo>
                    <a:pt x="243" y="150"/>
                    <a:pt x="243" y="150"/>
                    <a:pt x="243" y="150"/>
                  </a:cubicBezTo>
                  <a:cubicBezTo>
                    <a:pt x="231" y="148"/>
                    <a:pt x="231" y="148"/>
                    <a:pt x="231" y="148"/>
                  </a:cubicBezTo>
                  <a:cubicBezTo>
                    <a:pt x="228" y="133"/>
                    <a:pt x="228" y="133"/>
                    <a:pt x="228" y="133"/>
                  </a:cubicBezTo>
                  <a:cubicBezTo>
                    <a:pt x="226" y="132"/>
                    <a:pt x="224" y="131"/>
                    <a:pt x="223" y="130"/>
                  </a:cubicBezTo>
                  <a:cubicBezTo>
                    <a:pt x="222" y="129"/>
                    <a:pt x="222" y="129"/>
                    <a:pt x="222" y="129"/>
                  </a:cubicBezTo>
                  <a:cubicBezTo>
                    <a:pt x="220" y="126"/>
                    <a:pt x="219" y="124"/>
                    <a:pt x="216" y="124"/>
                  </a:cubicBezTo>
                  <a:cubicBezTo>
                    <a:pt x="213" y="123"/>
                    <a:pt x="210" y="120"/>
                    <a:pt x="208" y="117"/>
                  </a:cubicBezTo>
                  <a:cubicBezTo>
                    <a:pt x="203" y="114"/>
                    <a:pt x="203" y="114"/>
                    <a:pt x="203" y="114"/>
                  </a:cubicBezTo>
                  <a:cubicBezTo>
                    <a:pt x="203" y="114"/>
                    <a:pt x="203" y="114"/>
                    <a:pt x="203" y="114"/>
                  </a:cubicBezTo>
                  <a:cubicBezTo>
                    <a:pt x="203" y="114"/>
                    <a:pt x="203" y="114"/>
                    <a:pt x="203" y="114"/>
                  </a:cubicBezTo>
                  <a:cubicBezTo>
                    <a:pt x="203" y="114"/>
                    <a:pt x="203" y="114"/>
                    <a:pt x="203" y="114"/>
                  </a:cubicBezTo>
                  <a:cubicBezTo>
                    <a:pt x="196" y="108"/>
                    <a:pt x="196" y="108"/>
                    <a:pt x="196" y="108"/>
                  </a:cubicBezTo>
                  <a:cubicBezTo>
                    <a:pt x="196" y="108"/>
                    <a:pt x="196" y="108"/>
                    <a:pt x="196" y="108"/>
                  </a:cubicBezTo>
                  <a:cubicBezTo>
                    <a:pt x="195" y="102"/>
                    <a:pt x="195" y="102"/>
                    <a:pt x="195" y="102"/>
                  </a:cubicBezTo>
                  <a:cubicBezTo>
                    <a:pt x="195" y="102"/>
                    <a:pt x="195" y="102"/>
                    <a:pt x="195" y="102"/>
                  </a:cubicBezTo>
                  <a:cubicBezTo>
                    <a:pt x="207" y="84"/>
                    <a:pt x="207" y="84"/>
                    <a:pt x="207" y="84"/>
                  </a:cubicBezTo>
                  <a:cubicBezTo>
                    <a:pt x="208" y="83"/>
                    <a:pt x="208" y="82"/>
                    <a:pt x="208" y="82"/>
                  </a:cubicBezTo>
                  <a:cubicBezTo>
                    <a:pt x="205" y="76"/>
                    <a:pt x="205" y="76"/>
                    <a:pt x="205" y="76"/>
                  </a:cubicBezTo>
                  <a:cubicBezTo>
                    <a:pt x="199" y="79"/>
                    <a:pt x="199" y="79"/>
                    <a:pt x="199" y="79"/>
                  </a:cubicBezTo>
                  <a:cubicBezTo>
                    <a:pt x="198" y="79"/>
                    <a:pt x="198" y="79"/>
                    <a:pt x="198" y="79"/>
                  </a:cubicBezTo>
                  <a:cubicBezTo>
                    <a:pt x="198" y="79"/>
                    <a:pt x="198" y="79"/>
                    <a:pt x="198" y="79"/>
                  </a:cubicBezTo>
                  <a:cubicBezTo>
                    <a:pt x="198" y="79"/>
                    <a:pt x="198" y="79"/>
                    <a:pt x="198" y="79"/>
                  </a:cubicBezTo>
                  <a:cubicBezTo>
                    <a:pt x="180" y="80"/>
                    <a:pt x="180" y="80"/>
                    <a:pt x="180" y="80"/>
                  </a:cubicBezTo>
                  <a:cubicBezTo>
                    <a:pt x="173" y="82"/>
                    <a:pt x="173" y="82"/>
                    <a:pt x="173" y="82"/>
                  </a:cubicBezTo>
                  <a:cubicBezTo>
                    <a:pt x="171" y="84"/>
                    <a:pt x="171" y="84"/>
                    <a:pt x="171" y="84"/>
                  </a:cubicBezTo>
                  <a:cubicBezTo>
                    <a:pt x="170" y="87"/>
                    <a:pt x="170" y="87"/>
                    <a:pt x="170" y="87"/>
                  </a:cubicBezTo>
                  <a:cubicBezTo>
                    <a:pt x="168" y="89"/>
                    <a:pt x="166" y="90"/>
                    <a:pt x="162" y="89"/>
                  </a:cubicBezTo>
                  <a:cubicBezTo>
                    <a:pt x="162" y="89"/>
                    <a:pt x="162" y="89"/>
                    <a:pt x="162" y="89"/>
                  </a:cubicBezTo>
                  <a:cubicBezTo>
                    <a:pt x="162" y="89"/>
                    <a:pt x="162" y="89"/>
                    <a:pt x="162" y="89"/>
                  </a:cubicBezTo>
                  <a:cubicBezTo>
                    <a:pt x="156" y="84"/>
                    <a:pt x="156" y="84"/>
                    <a:pt x="156" y="84"/>
                  </a:cubicBezTo>
                  <a:cubicBezTo>
                    <a:pt x="155" y="74"/>
                    <a:pt x="155" y="74"/>
                    <a:pt x="155" y="74"/>
                  </a:cubicBezTo>
                  <a:cubicBezTo>
                    <a:pt x="152" y="72"/>
                    <a:pt x="150" y="70"/>
                    <a:pt x="149" y="68"/>
                  </a:cubicBezTo>
                  <a:cubicBezTo>
                    <a:pt x="148" y="59"/>
                    <a:pt x="148" y="59"/>
                    <a:pt x="148" y="59"/>
                  </a:cubicBezTo>
                  <a:cubicBezTo>
                    <a:pt x="144" y="54"/>
                    <a:pt x="144" y="54"/>
                    <a:pt x="144" y="54"/>
                  </a:cubicBezTo>
                  <a:cubicBezTo>
                    <a:pt x="139" y="50"/>
                    <a:pt x="139" y="50"/>
                    <a:pt x="139" y="50"/>
                  </a:cubicBezTo>
                  <a:cubicBezTo>
                    <a:pt x="137" y="49"/>
                    <a:pt x="137" y="49"/>
                    <a:pt x="137" y="49"/>
                  </a:cubicBezTo>
                  <a:cubicBezTo>
                    <a:pt x="145" y="40"/>
                    <a:pt x="145" y="40"/>
                    <a:pt x="145" y="40"/>
                  </a:cubicBezTo>
                  <a:cubicBezTo>
                    <a:pt x="146" y="35"/>
                    <a:pt x="146" y="35"/>
                    <a:pt x="146" y="35"/>
                  </a:cubicBezTo>
                  <a:cubicBezTo>
                    <a:pt x="138" y="25"/>
                    <a:pt x="138" y="25"/>
                    <a:pt x="138" y="25"/>
                  </a:cubicBezTo>
                  <a:cubicBezTo>
                    <a:pt x="138" y="25"/>
                    <a:pt x="138" y="25"/>
                    <a:pt x="138" y="25"/>
                  </a:cubicBezTo>
                  <a:cubicBezTo>
                    <a:pt x="138" y="24"/>
                    <a:pt x="138" y="24"/>
                    <a:pt x="138" y="24"/>
                  </a:cubicBezTo>
                  <a:cubicBezTo>
                    <a:pt x="134" y="16"/>
                    <a:pt x="134" y="16"/>
                    <a:pt x="134" y="16"/>
                  </a:cubicBezTo>
                  <a:cubicBezTo>
                    <a:pt x="134" y="16"/>
                    <a:pt x="134" y="16"/>
                    <a:pt x="134" y="16"/>
                  </a:cubicBezTo>
                  <a:cubicBezTo>
                    <a:pt x="134" y="16"/>
                    <a:pt x="134" y="16"/>
                    <a:pt x="134" y="16"/>
                  </a:cubicBezTo>
                  <a:cubicBezTo>
                    <a:pt x="133" y="12"/>
                    <a:pt x="133" y="12"/>
                    <a:pt x="133" y="12"/>
                  </a:cubicBezTo>
                  <a:cubicBezTo>
                    <a:pt x="128" y="8"/>
                    <a:pt x="128" y="8"/>
                    <a:pt x="128" y="8"/>
                  </a:cubicBezTo>
                  <a:cubicBezTo>
                    <a:pt x="128" y="8"/>
                    <a:pt x="128" y="8"/>
                    <a:pt x="128" y="8"/>
                  </a:cubicBezTo>
                  <a:cubicBezTo>
                    <a:pt x="128" y="8"/>
                    <a:pt x="128" y="8"/>
                    <a:pt x="128" y="8"/>
                  </a:cubicBezTo>
                  <a:cubicBezTo>
                    <a:pt x="128" y="8"/>
                    <a:pt x="128" y="8"/>
                    <a:pt x="128" y="8"/>
                  </a:cubicBezTo>
                  <a:cubicBezTo>
                    <a:pt x="123" y="2"/>
                    <a:pt x="123" y="2"/>
                    <a:pt x="123" y="2"/>
                  </a:cubicBezTo>
                  <a:cubicBezTo>
                    <a:pt x="115" y="0"/>
                    <a:pt x="115" y="0"/>
                    <a:pt x="115" y="0"/>
                  </a:cubicBezTo>
                  <a:cubicBezTo>
                    <a:pt x="107" y="3"/>
                    <a:pt x="107" y="3"/>
                    <a:pt x="107" y="3"/>
                  </a:cubicBezTo>
                  <a:cubicBezTo>
                    <a:pt x="106" y="4"/>
                    <a:pt x="106" y="4"/>
                    <a:pt x="106" y="4"/>
                  </a:cubicBezTo>
                  <a:cubicBezTo>
                    <a:pt x="105" y="16"/>
                    <a:pt x="105" y="16"/>
                    <a:pt x="105" y="16"/>
                  </a:cubicBezTo>
                  <a:cubicBezTo>
                    <a:pt x="105" y="28"/>
                    <a:pt x="105" y="28"/>
                    <a:pt x="105" y="28"/>
                  </a:cubicBezTo>
                  <a:cubicBezTo>
                    <a:pt x="104" y="28"/>
                    <a:pt x="104" y="28"/>
                    <a:pt x="104" y="28"/>
                  </a:cubicBezTo>
                  <a:cubicBezTo>
                    <a:pt x="96" y="31"/>
                    <a:pt x="96" y="31"/>
                    <a:pt x="96" y="31"/>
                  </a:cubicBezTo>
                  <a:cubicBezTo>
                    <a:pt x="96" y="31"/>
                    <a:pt x="96" y="31"/>
                    <a:pt x="96" y="31"/>
                  </a:cubicBezTo>
                  <a:cubicBezTo>
                    <a:pt x="96" y="32"/>
                    <a:pt x="96" y="32"/>
                    <a:pt x="96" y="32"/>
                  </a:cubicBezTo>
                  <a:cubicBezTo>
                    <a:pt x="96" y="32"/>
                    <a:pt x="96" y="32"/>
                    <a:pt x="96" y="32"/>
                  </a:cubicBezTo>
                  <a:cubicBezTo>
                    <a:pt x="89" y="32"/>
                    <a:pt x="89" y="32"/>
                    <a:pt x="89" y="32"/>
                  </a:cubicBezTo>
                  <a:cubicBezTo>
                    <a:pt x="85" y="34"/>
                    <a:pt x="81" y="36"/>
                    <a:pt x="77" y="38"/>
                  </a:cubicBezTo>
                  <a:cubicBezTo>
                    <a:pt x="76" y="38"/>
                    <a:pt x="76" y="38"/>
                    <a:pt x="76" y="38"/>
                  </a:cubicBezTo>
                  <a:cubicBezTo>
                    <a:pt x="76" y="38"/>
                    <a:pt x="76" y="38"/>
                    <a:pt x="76" y="38"/>
                  </a:cubicBezTo>
                  <a:cubicBezTo>
                    <a:pt x="76" y="38"/>
                    <a:pt x="76" y="38"/>
                    <a:pt x="76" y="38"/>
                  </a:cubicBezTo>
                  <a:cubicBezTo>
                    <a:pt x="62" y="35"/>
                    <a:pt x="62" y="35"/>
                    <a:pt x="62" y="35"/>
                  </a:cubicBezTo>
                  <a:cubicBezTo>
                    <a:pt x="57" y="41"/>
                    <a:pt x="57" y="41"/>
                    <a:pt x="57" y="41"/>
                  </a:cubicBezTo>
                  <a:cubicBezTo>
                    <a:pt x="55" y="42"/>
                    <a:pt x="53" y="44"/>
                    <a:pt x="49" y="45"/>
                  </a:cubicBezTo>
                  <a:cubicBezTo>
                    <a:pt x="41" y="52"/>
                    <a:pt x="41" y="52"/>
                    <a:pt x="41" y="52"/>
                  </a:cubicBezTo>
                  <a:cubicBezTo>
                    <a:pt x="36" y="58"/>
                    <a:pt x="36" y="58"/>
                    <a:pt x="36" y="58"/>
                  </a:cubicBezTo>
                  <a:cubicBezTo>
                    <a:pt x="36" y="59"/>
                    <a:pt x="36" y="59"/>
                    <a:pt x="36" y="59"/>
                  </a:cubicBezTo>
                  <a:cubicBezTo>
                    <a:pt x="36" y="59"/>
                    <a:pt x="36" y="59"/>
                    <a:pt x="36" y="59"/>
                  </a:cubicBezTo>
                  <a:cubicBezTo>
                    <a:pt x="33" y="63"/>
                    <a:pt x="31" y="66"/>
                    <a:pt x="30" y="67"/>
                  </a:cubicBezTo>
                  <a:cubicBezTo>
                    <a:pt x="25" y="73"/>
                    <a:pt x="25" y="73"/>
                    <a:pt x="25" y="73"/>
                  </a:cubicBezTo>
                  <a:cubicBezTo>
                    <a:pt x="25" y="73"/>
                    <a:pt x="25" y="73"/>
                    <a:pt x="25" y="73"/>
                  </a:cubicBezTo>
                  <a:cubicBezTo>
                    <a:pt x="25" y="74"/>
                    <a:pt x="25" y="74"/>
                    <a:pt x="25" y="74"/>
                  </a:cubicBezTo>
                  <a:cubicBezTo>
                    <a:pt x="22" y="76"/>
                    <a:pt x="22" y="76"/>
                    <a:pt x="22" y="76"/>
                  </a:cubicBezTo>
                  <a:cubicBezTo>
                    <a:pt x="20" y="76"/>
                    <a:pt x="18" y="77"/>
                    <a:pt x="16" y="77"/>
                  </a:cubicBezTo>
                  <a:cubicBezTo>
                    <a:pt x="6" y="76"/>
                    <a:pt x="6" y="76"/>
                    <a:pt x="6" y="76"/>
                  </a:cubicBezTo>
                  <a:cubicBezTo>
                    <a:pt x="4" y="80"/>
                    <a:pt x="4" y="80"/>
                    <a:pt x="4" y="80"/>
                  </a:cubicBezTo>
                  <a:cubicBezTo>
                    <a:pt x="0" y="86"/>
                    <a:pt x="0" y="86"/>
                    <a:pt x="0" y="86"/>
                  </a:cubicBezTo>
                  <a:cubicBezTo>
                    <a:pt x="2" y="92"/>
                    <a:pt x="2" y="92"/>
                    <a:pt x="2" y="92"/>
                  </a:cubicBezTo>
                  <a:cubicBezTo>
                    <a:pt x="1" y="108"/>
                    <a:pt x="1" y="108"/>
                    <a:pt x="1" y="108"/>
                  </a:cubicBezTo>
                  <a:cubicBezTo>
                    <a:pt x="4" y="113"/>
                    <a:pt x="4" y="113"/>
                    <a:pt x="4" y="113"/>
                  </a:cubicBezTo>
                  <a:cubicBezTo>
                    <a:pt x="4" y="113"/>
                    <a:pt x="4" y="113"/>
                    <a:pt x="4" y="113"/>
                  </a:cubicBezTo>
                  <a:cubicBezTo>
                    <a:pt x="5" y="117"/>
                    <a:pt x="5" y="117"/>
                    <a:pt x="5" y="117"/>
                  </a:cubicBezTo>
                  <a:cubicBezTo>
                    <a:pt x="11" y="117"/>
                    <a:pt x="11" y="117"/>
                    <a:pt x="11" y="117"/>
                  </a:cubicBezTo>
                  <a:cubicBezTo>
                    <a:pt x="20" y="119"/>
                    <a:pt x="20" y="119"/>
                    <a:pt x="20" y="119"/>
                  </a:cubicBezTo>
                  <a:cubicBezTo>
                    <a:pt x="33" y="120"/>
                    <a:pt x="33" y="120"/>
                    <a:pt x="33" y="120"/>
                  </a:cubicBezTo>
                  <a:cubicBezTo>
                    <a:pt x="38" y="119"/>
                    <a:pt x="38" y="119"/>
                    <a:pt x="38" y="119"/>
                  </a:cubicBezTo>
                  <a:cubicBezTo>
                    <a:pt x="39" y="119"/>
                    <a:pt x="39" y="119"/>
                    <a:pt x="39" y="119"/>
                  </a:cubicBezTo>
                  <a:cubicBezTo>
                    <a:pt x="39" y="119"/>
                    <a:pt x="39" y="119"/>
                    <a:pt x="39" y="119"/>
                  </a:cubicBezTo>
                  <a:cubicBezTo>
                    <a:pt x="50" y="123"/>
                    <a:pt x="50" y="123"/>
                    <a:pt x="50" y="123"/>
                  </a:cubicBezTo>
                  <a:cubicBezTo>
                    <a:pt x="50" y="123"/>
                    <a:pt x="50" y="123"/>
                    <a:pt x="50" y="123"/>
                  </a:cubicBezTo>
                  <a:cubicBezTo>
                    <a:pt x="51" y="123"/>
                    <a:pt x="51" y="123"/>
                    <a:pt x="51" y="123"/>
                  </a:cubicBezTo>
                  <a:cubicBezTo>
                    <a:pt x="56" y="127"/>
                    <a:pt x="56" y="127"/>
                    <a:pt x="56" y="127"/>
                  </a:cubicBezTo>
                  <a:cubicBezTo>
                    <a:pt x="68" y="132"/>
                    <a:pt x="68" y="132"/>
                    <a:pt x="68" y="132"/>
                  </a:cubicBezTo>
                  <a:cubicBezTo>
                    <a:pt x="69" y="132"/>
                    <a:pt x="69" y="132"/>
                    <a:pt x="69" y="132"/>
                  </a:cubicBezTo>
                  <a:cubicBezTo>
                    <a:pt x="77" y="136"/>
                    <a:pt x="77" y="136"/>
                    <a:pt x="77" y="136"/>
                  </a:cubicBezTo>
                  <a:cubicBezTo>
                    <a:pt x="96" y="154"/>
                    <a:pt x="96" y="154"/>
                    <a:pt x="96" y="154"/>
                  </a:cubicBezTo>
                  <a:cubicBezTo>
                    <a:pt x="105" y="158"/>
                    <a:pt x="105" y="158"/>
                    <a:pt x="105" y="158"/>
                  </a:cubicBezTo>
                  <a:cubicBezTo>
                    <a:pt x="109" y="157"/>
                    <a:pt x="109" y="157"/>
                    <a:pt x="109" y="157"/>
                  </a:cubicBezTo>
                  <a:cubicBezTo>
                    <a:pt x="112" y="150"/>
                    <a:pt x="112" y="150"/>
                    <a:pt x="112" y="150"/>
                  </a:cubicBezTo>
                  <a:cubicBezTo>
                    <a:pt x="110" y="139"/>
                    <a:pt x="110" y="139"/>
                    <a:pt x="110" y="139"/>
                  </a:cubicBezTo>
                  <a:cubicBezTo>
                    <a:pt x="110" y="136"/>
                    <a:pt x="113" y="134"/>
                    <a:pt x="117" y="132"/>
                  </a:cubicBezTo>
                  <a:cubicBezTo>
                    <a:pt x="118" y="132"/>
                    <a:pt x="118" y="132"/>
                    <a:pt x="118" y="132"/>
                  </a:cubicBezTo>
                  <a:cubicBezTo>
                    <a:pt x="143" y="146"/>
                    <a:pt x="143" y="146"/>
                    <a:pt x="143" y="146"/>
                  </a:cubicBezTo>
                  <a:cubicBezTo>
                    <a:pt x="145" y="145"/>
                    <a:pt x="145" y="145"/>
                    <a:pt x="145" y="145"/>
                  </a:cubicBezTo>
                  <a:cubicBezTo>
                    <a:pt x="151" y="142"/>
                    <a:pt x="151" y="142"/>
                    <a:pt x="151" y="142"/>
                  </a:cubicBezTo>
                  <a:cubicBezTo>
                    <a:pt x="152" y="142"/>
                    <a:pt x="152" y="142"/>
                    <a:pt x="152" y="142"/>
                  </a:cubicBezTo>
                  <a:cubicBezTo>
                    <a:pt x="155" y="142"/>
                    <a:pt x="155" y="142"/>
                    <a:pt x="155" y="142"/>
                  </a:cubicBezTo>
                  <a:cubicBezTo>
                    <a:pt x="160" y="138"/>
                    <a:pt x="160" y="138"/>
                    <a:pt x="160" y="138"/>
                  </a:cubicBezTo>
                  <a:cubicBezTo>
                    <a:pt x="161" y="138"/>
                    <a:pt x="161" y="138"/>
                    <a:pt x="161" y="138"/>
                  </a:cubicBezTo>
                  <a:cubicBezTo>
                    <a:pt x="162" y="139"/>
                    <a:pt x="162" y="139"/>
                    <a:pt x="162" y="139"/>
                  </a:cubicBezTo>
                  <a:cubicBezTo>
                    <a:pt x="176" y="149"/>
                    <a:pt x="176" y="149"/>
                    <a:pt x="176" y="149"/>
                  </a:cubicBezTo>
                  <a:cubicBezTo>
                    <a:pt x="177" y="149"/>
                    <a:pt x="177" y="149"/>
                    <a:pt x="177" y="149"/>
                  </a:cubicBezTo>
                  <a:cubicBezTo>
                    <a:pt x="186" y="157"/>
                    <a:pt x="186" y="157"/>
                    <a:pt x="186" y="157"/>
                  </a:cubicBezTo>
                  <a:cubicBezTo>
                    <a:pt x="188" y="158"/>
                    <a:pt x="191" y="161"/>
                    <a:pt x="194" y="165"/>
                  </a:cubicBezTo>
                  <a:cubicBezTo>
                    <a:pt x="199" y="170"/>
                    <a:pt x="199" y="170"/>
                    <a:pt x="199" y="170"/>
                  </a:cubicBezTo>
                  <a:cubicBezTo>
                    <a:pt x="202" y="170"/>
                    <a:pt x="202" y="170"/>
                    <a:pt x="202" y="170"/>
                  </a:cubicBezTo>
                  <a:cubicBezTo>
                    <a:pt x="206" y="162"/>
                    <a:pt x="206" y="162"/>
                    <a:pt x="206" y="162"/>
                  </a:cubicBezTo>
                  <a:cubicBezTo>
                    <a:pt x="215" y="168"/>
                    <a:pt x="215" y="168"/>
                    <a:pt x="215" y="168"/>
                  </a:cubicBezTo>
                  <a:cubicBezTo>
                    <a:pt x="215" y="168"/>
                    <a:pt x="215" y="168"/>
                    <a:pt x="215" y="168"/>
                  </a:cubicBezTo>
                  <a:cubicBezTo>
                    <a:pt x="215" y="168"/>
                    <a:pt x="215" y="168"/>
                    <a:pt x="215" y="168"/>
                  </a:cubicBezTo>
                  <a:cubicBezTo>
                    <a:pt x="215" y="168"/>
                    <a:pt x="215" y="168"/>
                    <a:pt x="215" y="168"/>
                  </a:cubicBezTo>
                  <a:cubicBezTo>
                    <a:pt x="222" y="176"/>
                    <a:pt x="222" y="176"/>
                    <a:pt x="222" y="176"/>
                  </a:cubicBezTo>
                  <a:cubicBezTo>
                    <a:pt x="240" y="190"/>
                    <a:pt x="240" y="190"/>
                    <a:pt x="240" y="190"/>
                  </a:cubicBezTo>
                  <a:cubicBezTo>
                    <a:pt x="240" y="190"/>
                    <a:pt x="240" y="190"/>
                    <a:pt x="240" y="190"/>
                  </a:cubicBezTo>
                  <a:cubicBezTo>
                    <a:pt x="245" y="196"/>
                    <a:pt x="245" y="196"/>
                    <a:pt x="245" y="196"/>
                  </a:cubicBezTo>
                  <a:cubicBezTo>
                    <a:pt x="261" y="192"/>
                    <a:pt x="261" y="192"/>
                    <a:pt x="261" y="192"/>
                  </a:cubicBezTo>
                  <a:cubicBezTo>
                    <a:pt x="262" y="203"/>
                    <a:pt x="262" y="203"/>
                    <a:pt x="262" y="203"/>
                  </a:cubicBezTo>
                  <a:cubicBezTo>
                    <a:pt x="269" y="210"/>
                    <a:pt x="269" y="210"/>
                    <a:pt x="269" y="210"/>
                  </a:cubicBezTo>
                  <a:cubicBezTo>
                    <a:pt x="269" y="210"/>
                    <a:pt x="269" y="210"/>
                    <a:pt x="269" y="210"/>
                  </a:cubicBezTo>
                  <a:cubicBezTo>
                    <a:pt x="269" y="210"/>
                    <a:pt x="269" y="210"/>
                    <a:pt x="269" y="210"/>
                  </a:cubicBezTo>
                  <a:cubicBezTo>
                    <a:pt x="274" y="219"/>
                    <a:pt x="274" y="219"/>
                    <a:pt x="274" y="219"/>
                  </a:cubicBezTo>
                  <a:cubicBezTo>
                    <a:pt x="274" y="219"/>
                    <a:pt x="274" y="219"/>
                    <a:pt x="274" y="219"/>
                  </a:cubicBezTo>
                  <a:cubicBezTo>
                    <a:pt x="274" y="220"/>
                    <a:pt x="274" y="220"/>
                    <a:pt x="274" y="220"/>
                  </a:cubicBezTo>
                  <a:cubicBezTo>
                    <a:pt x="274" y="220"/>
                    <a:pt x="274" y="220"/>
                    <a:pt x="274" y="220"/>
                  </a:cubicBezTo>
                  <a:cubicBezTo>
                    <a:pt x="280" y="248"/>
                    <a:pt x="280" y="248"/>
                    <a:pt x="280" y="248"/>
                  </a:cubicBezTo>
                  <a:cubicBezTo>
                    <a:pt x="286" y="259"/>
                    <a:pt x="286" y="259"/>
                    <a:pt x="286" y="259"/>
                  </a:cubicBezTo>
                  <a:cubicBezTo>
                    <a:pt x="278" y="279"/>
                    <a:pt x="278" y="279"/>
                    <a:pt x="278" y="279"/>
                  </a:cubicBezTo>
                  <a:cubicBezTo>
                    <a:pt x="278" y="280"/>
                    <a:pt x="278" y="280"/>
                    <a:pt x="278" y="280"/>
                  </a:cubicBezTo>
                  <a:cubicBezTo>
                    <a:pt x="271" y="282"/>
                    <a:pt x="271" y="282"/>
                    <a:pt x="271" y="282"/>
                  </a:cubicBezTo>
                  <a:cubicBezTo>
                    <a:pt x="271" y="288"/>
                    <a:pt x="271" y="288"/>
                    <a:pt x="271" y="288"/>
                  </a:cubicBezTo>
                  <a:cubicBezTo>
                    <a:pt x="271" y="288"/>
                    <a:pt x="271" y="288"/>
                    <a:pt x="271" y="288"/>
                  </a:cubicBezTo>
                  <a:cubicBezTo>
                    <a:pt x="264" y="300"/>
                    <a:pt x="264" y="300"/>
                    <a:pt x="264" y="300"/>
                  </a:cubicBezTo>
                  <a:cubicBezTo>
                    <a:pt x="263" y="300"/>
                    <a:pt x="263" y="300"/>
                    <a:pt x="263" y="300"/>
                  </a:cubicBezTo>
                  <a:cubicBezTo>
                    <a:pt x="254" y="300"/>
                    <a:pt x="254" y="300"/>
                    <a:pt x="254" y="300"/>
                  </a:cubicBezTo>
                  <a:cubicBezTo>
                    <a:pt x="244" y="308"/>
                    <a:pt x="244" y="308"/>
                    <a:pt x="244" y="308"/>
                  </a:cubicBezTo>
                  <a:cubicBezTo>
                    <a:pt x="245" y="310"/>
                    <a:pt x="247" y="310"/>
                    <a:pt x="250" y="312"/>
                  </a:cubicBezTo>
                  <a:cubicBezTo>
                    <a:pt x="254" y="313"/>
                    <a:pt x="254" y="316"/>
                    <a:pt x="252" y="322"/>
                  </a:cubicBezTo>
                  <a:cubicBezTo>
                    <a:pt x="252" y="322"/>
                    <a:pt x="252" y="322"/>
                    <a:pt x="252" y="322"/>
                  </a:cubicBezTo>
                  <a:cubicBezTo>
                    <a:pt x="245" y="329"/>
                    <a:pt x="245" y="329"/>
                    <a:pt x="245" y="329"/>
                  </a:cubicBezTo>
                  <a:cubicBezTo>
                    <a:pt x="245" y="329"/>
                    <a:pt x="245" y="329"/>
                    <a:pt x="245" y="329"/>
                  </a:cubicBezTo>
                  <a:cubicBezTo>
                    <a:pt x="245" y="330"/>
                    <a:pt x="245" y="330"/>
                    <a:pt x="245" y="330"/>
                  </a:cubicBezTo>
                  <a:cubicBezTo>
                    <a:pt x="244" y="330"/>
                    <a:pt x="244" y="330"/>
                    <a:pt x="244" y="330"/>
                  </a:cubicBezTo>
                  <a:cubicBezTo>
                    <a:pt x="244" y="330"/>
                    <a:pt x="244" y="330"/>
                    <a:pt x="244" y="330"/>
                  </a:cubicBezTo>
                  <a:cubicBezTo>
                    <a:pt x="225" y="327"/>
                    <a:pt x="225" y="327"/>
                    <a:pt x="225" y="327"/>
                  </a:cubicBezTo>
                  <a:cubicBezTo>
                    <a:pt x="224" y="334"/>
                    <a:pt x="224" y="334"/>
                    <a:pt x="224" y="334"/>
                  </a:cubicBezTo>
                  <a:cubicBezTo>
                    <a:pt x="226" y="348"/>
                    <a:pt x="226" y="348"/>
                    <a:pt x="226" y="348"/>
                  </a:cubicBezTo>
                  <a:cubicBezTo>
                    <a:pt x="242" y="355"/>
                    <a:pt x="242" y="355"/>
                    <a:pt x="242" y="355"/>
                  </a:cubicBezTo>
                  <a:cubicBezTo>
                    <a:pt x="242" y="356"/>
                    <a:pt x="242" y="356"/>
                    <a:pt x="242" y="356"/>
                  </a:cubicBezTo>
                  <a:cubicBezTo>
                    <a:pt x="242" y="356"/>
                    <a:pt x="242" y="356"/>
                    <a:pt x="242" y="356"/>
                  </a:cubicBezTo>
                  <a:cubicBezTo>
                    <a:pt x="248" y="354"/>
                    <a:pt x="248" y="354"/>
                    <a:pt x="248" y="354"/>
                  </a:cubicBezTo>
                  <a:cubicBezTo>
                    <a:pt x="249" y="353"/>
                    <a:pt x="249" y="353"/>
                    <a:pt x="249" y="353"/>
                  </a:cubicBezTo>
                  <a:cubicBezTo>
                    <a:pt x="249" y="353"/>
                    <a:pt x="249" y="353"/>
                    <a:pt x="249" y="353"/>
                  </a:cubicBezTo>
                  <a:cubicBezTo>
                    <a:pt x="250" y="354"/>
                    <a:pt x="250" y="354"/>
                    <a:pt x="250" y="354"/>
                  </a:cubicBezTo>
                  <a:cubicBezTo>
                    <a:pt x="250" y="354"/>
                    <a:pt x="250" y="354"/>
                    <a:pt x="250" y="354"/>
                  </a:cubicBezTo>
                  <a:cubicBezTo>
                    <a:pt x="255" y="356"/>
                    <a:pt x="255" y="356"/>
                    <a:pt x="255" y="356"/>
                  </a:cubicBezTo>
                  <a:cubicBezTo>
                    <a:pt x="261" y="356"/>
                    <a:pt x="261" y="356"/>
                    <a:pt x="261" y="356"/>
                  </a:cubicBezTo>
                  <a:cubicBezTo>
                    <a:pt x="264" y="356"/>
                    <a:pt x="264" y="356"/>
                    <a:pt x="264" y="356"/>
                  </a:cubicBezTo>
                  <a:cubicBezTo>
                    <a:pt x="261" y="348"/>
                    <a:pt x="261" y="348"/>
                    <a:pt x="261" y="348"/>
                  </a:cubicBezTo>
                  <a:cubicBezTo>
                    <a:pt x="261" y="348"/>
                    <a:pt x="261" y="348"/>
                    <a:pt x="261" y="348"/>
                  </a:cubicBezTo>
                  <a:cubicBezTo>
                    <a:pt x="261" y="348"/>
                    <a:pt x="261" y="348"/>
                    <a:pt x="261" y="348"/>
                  </a:cubicBezTo>
                  <a:cubicBezTo>
                    <a:pt x="260" y="340"/>
                    <a:pt x="260" y="340"/>
                    <a:pt x="260" y="340"/>
                  </a:cubicBezTo>
                  <a:cubicBezTo>
                    <a:pt x="260" y="340"/>
                    <a:pt x="260" y="340"/>
                    <a:pt x="260" y="340"/>
                  </a:cubicBezTo>
                  <a:cubicBezTo>
                    <a:pt x="260" y="339"/>
                    <a:pt x="260" y="339"/>
                    <a:pt x="260" y="339"/>
                  </a:cubicBezTo>
                  <a:cubicBezTo>
                    <a:pt x="260" y="338"/>
                    <a:pt x="260" y="338"/>
                    <a:pt x="260" y="338"/>
                  </a:cubicBezTo>
                  <a:cubicBezTo>
                    <a:pt x="260" y="338"/>
                    <a:pt x="260" y="338"/>
                    <a:pt x="260" y="338"/>
                  </a:cubicBezTo>
                  <a:cubicBezTo>
                    <a:pt x="263" y="335"/>
                    <a:pt x="263" y="335"/>
                    <a:pt x="263" y="335"/>
                  </a:cubicBezTo>
                  <a:cubicBezTo>
                    <a:pt x="263" y="334"/>
                    <a:pt x="263" y="334"/>
                    <a:pt x="263" y="334"/>
                  </a:cubicBezTo>
                  <a:cubicBezTo>
                    <a:pt x="263" y="334"/>
                    <a:pt x="263" y="334"/>
                    <a:pt x="263" y="334"/>
                  </a:cubicBezTo>
                  <a:cubicBezTo>
                    <a:pt x="264" y="334"/>
                    <a:pt x="264" y="334"/>
                    <a:pt x="264" y="334"/>
                  </a:cubicBezTo>
                  <a:cubicBezTo>
                    <a:pt x="268" y="328"/>
                    <a:pt x="268" y="328"/>
                    <a:pt x="268" y="328"/>
                  </a:cubicBezTo>
                  <a:cubicBezTo>
                    <a:pt x="269" y="328"/>
                    <a:pt x="269" y="328"/>
                    <a:pt x="269" y="328"/>
                  </a:cubicBezTo>
                  <a:cubicBezTo>
                    <a:pt x="276" y="322"/>
                    <a:pt x="276" y="322"/>
                    <a:pt x="276" y="322"/>
                  </a:cubicBezTo>
                  <a:cubicBezTo>
                    <a:pt x="276" y="322"/>
                    <a:pt x="276" y="322"/>
                    <a:pt x="276" y="322"/>
                  </a:cubicBezTo>
                  <a:cubicBezTo>
                    <a:pt x="276" y="322"/>
                    <a:pt x="276" y="322"/>
                    <a:pt x="276" y="322"/>
                  </a:cubicBezTo>
                  <a:cubicBezTo>
                    <a:pt x="277" y="322"/>
                    <a:pt x="277" y="322"/>
                    <a:pt x="277" y="322"/>
                  </a:cubicBezTo>
                  <a:cubicBezTo>
                    <a:pt x="277" y="322"/>
                    <a:pt x="277" y="322"/>
                    <a:pt x="277" y="322"/>
                  </a:cubicBezTo>
                  <a:cubicBezTo>
                    <a:pt x="285" y="320"/>
                    <a:pt x="285" y="320"/>
                    <a:pt x="285" y="320"/>
                  </a:cubicBezTo>
                  <a:cubicBezTo>
                    <a:pt x="285" y="323"/>
                    <a:pt x="285" y="323"/>
                    <a:pt x="285" y="323"/>
                  </a:cubicBezTo>
                  <a:cubicBezTo>
                    <a:pt x="285" y="326"/>
                    <a:pt x="286" y="328"/>
                    <a:pt x="286" y="329"/>
                  </a:cubicBezTo>
                  <a:cubicBezTo>
                    <a:pt x="288" y="332"/>
                    <a:pt x="288" y="332"/>
                    <a:pt x="288" y="332"/>
                  </a:cubicBezTo>
                  <a:cubicBezTo>
                    <a:pt x="290" y="338"/>
                    <a:pt x="290" y="338"/>
                    <a:pt x="290" y="338"/>
                  </a:cubicBezTo>
                  <a:cubicBezTo>
                    <a:pt x="298" y="342"/>
                    <a:pt x="298" y="342"/>
                    <a:pt x="298" y="342"/>
                  </a:cubicBezTo>
                  <a:cubicBezTo>
                    <a:pt x="320" y="344"/>
                    <a:pt x="320" y="344"/>
                    <a:pt x="320" y="344"/>
                  </a:cubicBezTo>
                  <a:cubicBezTo>
                    <a:pt x="321" y="344"/>
                    <a:pt x="321" y="344"/>
                    <a:pt x="321" y="344"/>
                  </a:cubicBezTo>
                  <a:cubicBezTo>
                    <a:pt x="322" y="344"/>
                    <a:pt x="322" y="344"/>
                    <a:pt x="322" y="344"/>
                  </a:cubicBezTo>
                  <a:cubicBezTo>
                    <a:pt x="322" y="345"/>
                    <a:pt x="322" y="345"/>
                    <a:pt x="322" y="345"/>
                  </a:cubicBezTo>
                  <a:cubicBezTo>
                    <a:pt x="322" y="346"/>
                    <a:pt x="322" y="346"/>
                    <a:pt x="322" y="346"/>
                  </a:cubicBezTo>
                  <a:cubicBezTo>
                    <a:pt x="321" y="353"/>
                    <a:pt x="321" y="353"/>
                    <a:pt x="321" y="353"/>
                  </a:cubicBezTo>
                  <a:cubicBezTo>
                    <a:pt x="328" y="360"/>
                    <a:pt x="328" y="360"/>
                    <a:pt x="328" y="360"/>
                  </a:cubicBezTo>
                  <a:cubicBezTo>
                    <a:pt x="333" y="362"/>
                    <a:pt x="333" y="362"/>
                    <a:pt x="333" y="362"/>
                  </a:cubicBezTo>
                  <a:cubicBezTo>
                    <a:pt x="333" y="362"/>
                    <a:pt x="333" y="362"/>
                    <a:pt x="333" y="362"/>
                  </a:cubicBezTo>
                  <a:cubicBezTo>
                    <a:pt x="333" y="363"/>
                    <a:pt x="333" y="363"/>
                    <a:pt x="333" y="363"/>
                  </a:cubicBezTo>
                  <a:cubicBezTo>
                    <a:pt x="334" y="364"/>
                    <a:pt x="334" y="364"/>
                    <a:pt x="334" y="364"/>
                  </a:cubicBezTo>
                  <a:cubicBezTo>
                    <a:pt x="334" y="366"/>
                    <a:pt x="334" y="366"/>
                    <a:pt x="334" y="366"/>
                  </a:cubicBezTo>
                  <a:cubicBezTo>
                    <a:pt x="334" y="370"/>
                    <a:pt x="334" y="370"/>
                    <a:pt x="334" y="370"/>
                  </a:cubicBezTo>
                  <a:cubicBezTo>
                    <a:pt x="332" y="378"/>
                    <a:pt x="332" y="378"/>
                    <a:pt x="332" y="378"/>
                  </a:cubicBezTo>
                  <a:cubicBezTo>
                    <a:pt x="335" y="380"/>
                    <a:pt x="335" y="380"/>
                    <a:pt x="335" y="380"/>
                  </a:cubicBezTo>
                  <a:cubicBezTo>
                    <a:pt x="338" y="380"/>
                    <a:pt x="341" y="380"/>
                    <a:pt x="343" y="382"/>
                  </a:cubicBezTo>
                  <a:cubicBezTo>
                    <a:pt x="353" y="386"/>
                    <a:pt x="353" y="386"/>
                    <a:pt x="353" y="386"/>
                  </a:cubicBezTo>
                  <a:cubicBezTo>
                    <a:pt x="358" y="382"/>
                    <a:pt x="358" y="382"/>
                    <a:pt x="358" y="382"/>
                  </a:cubicBezTo>
                  <a:cubicBezTo>
                    <a:pt x="364" y="376"/>
                    <a:pt x="364" y="376"/>
                    <a:pt x="364" y="376"/>
                  </a:cubicBezTo>
                  <a:cubicBezTo>
                    <a:pt x="365" y="373"/>
                    <a:pt x="365" y="373"/>
                    <a:pt x="365" y="373"/>
                  </a:cubicBezTo>
                  <a:cubicBezTo>
                    <a:pt x="365" y="372"/>
                    <a:pt x="365" y="372"/>
                    <a:pt x="365" y="372"/>
                  </a:cubicBezTo>
                  <a:cubicBezTo>
                    <a:pt x="366" y="372"/>
                    <a:pt x="366" y="372"/>
                    <a:pt x="366" y="372"/>
                  </a:cubicBezTo>
                  <a:cubicBezTo>
                    <a:pt x="367" y="371"/>
                    <a:pt x="367" y="371"/>
                    <a:pt x="367" y="371"/>
                  </a:cubicBezTo>
                  <a:cubicBezTo>
                    <a:pt x="367" y="370"/>
                    <a:pt x="367" y="370"/>
                    <a:pt x="367" y="370"/>
                  </a:cubicBezTo>
                  <a:cubicBezTo>
                    <a:pt x="365" y="362"/>
                    <a:pt x="365" y="362"/>
                    <a:pt x="365" y="362"/>
                  </a:cubicBezTo>
                  <a:cubicBezTo>
                    <a:pt x="364" y="357"/>
                    <a:pt x="364" y="357"/>
                    <a:pt x="364" y="357"/>
                  </a:cubicBezTo>
                  <a:cubicBezTo>
                    <a:pt x="364" y="357"/>
                    <a:pt x="364" y="357"/>
                    <a:pt x="364" y="357"/>
                  </a:cubicBezTo>
                  <a:cubicBezTo>
                    <a:pt x="364" y="356"/>
                    <a:pt x="364" y="356"/>
                    <a:pt x="364" y="356"/>
                  </a:cubicBezTo>
                  <a:cubicBezTo>
                    <a:pt x="364" y="356"/>
                    <a:pt x="364" y="356"/>
                    <a:pt x="364" y="356"/>
                  </a:cubicBezTo>
                  <a:cubicBezTo>
                    <a:pt x="364" y="356"/>
                    <a:pt x="364" y="356"/>
                    <a:pt x="364" y="356"/>
                  </a:cubicBezTo>
                  <a:cubicBezTo>
                    <a:pt x="367" y="350"/>
                    <a:pt x="367" y="350"/>
                    <a:pt x="367" y="350"/>
                  </a:cubicBezTo>
                  <a:cubicBezTo>
                    <a:pt x="368" y="350"/>
                    <a:pt x="368" y="350"/>
                    <a:pt x="368" y="350"/>
                  </a:cubicBezTo>
                  <a:cubicBezTo>
                    <a:pt x="368" y="350"/>
                    <a:pt x="368" y="350"/>
                    <a:pt x="368" y="350"/>
                  </a:cubicBezTo>
                  <a:cubicBezTo>
                    <a:pt x="374" y="346"/>
                    <a:pt x="374" y="346"/>
                    <a:pt x="374" y="346"/>
                  </a:cubicBezTo>
                  <a:cubicBezTo>
                    <a:pt x="375" y="346"/>
                    <a:pt x="375" y="346"/>
                    <a:pt x="375" y="346"/>
                  </a:cubicBezTo>
                  <a:cubicBezTo>
                    <a:pt x="388" y="346"/>
                    <a:pt x="388" y="346"/>
                    <a:pt x="388" y="346"/>
                  </a:cubicBezTo>
                  <a:cubicBezTo>
                    <a:pt x="390" y="345"/>
                    <a:pt x="390" y="345"/>
                    <a:pt x="390" y="345"/>
                  </a:cubicBezTo>
                  <a:cubicBezTo>
                    <a:pt x="389" y="338"/>
                    <a:pt x="389" y="338"/>
                    <a:pt x="389" y="338"/>
                  </a:cubicBezTo>
                  <a:cubicBezTo>
                    <a:pt x="387" y="332"/>
                    <a:pt x="387" y="332"/>
                    <a:pt x="387" y="332"/>
                  </a:cubicBezTo>
                  <a:cubicBezTo>
                    <a:pt x="383" y="325"/>
                    <a:pt x="383" y="325"/>
                    <a:pt x="383" y="325"/>
                  </a:cubicBezTo>
                  <a:cubicBezTo>
                    <a:pt x="383" y="324"/>
                    <a:pt x="383" y="324"/>
                    <a:pt x="383" y="324"/>
                  </a:cubicBezTo>
                  <a:cubicBezTo>
                    <a:pt x="383" y="324"/>
                    <a:pt x="383" y="324"/>
                    <a:pt x="383" y="324"/>
                  </a:cubicBezTo>
                  <a:cubicBezTo>
                    <a:pt x="383" y="314"/>
                    <a:pt x="383" y="314"/>
                    <a:pt x="383" y="314"/>
                  </a:cubicBezTo>
                  <a:cubicBezTo>
                    <a:pt x="383" y="314"/>
                    <a:pt x="383" y="314"/>
                    <a:pt x="383" y="314"/>
                  </a:cubicBezTo>
                  <a:cubicBezTo>
                    <a:pt x="383" y="314"/>
                    <a:pt x="383" y="314"/>
                    <a:pt x="383" y="314"/>
                  </a:cubicBezTo>
                  <a:cubicBezTo>
                    <a:pt x="385" y="308"/>
                    <a:pt x="385" y="308"/>
                    <a:pt x="385" y="308"/>
                  </a:cubicBezTo>
                  <a:cubicBezTo>
                    <a:pt x="385" y="308"/>
                    <a:pt x="385" y="308"/>
                    <a:pt x="385" y="308"/>
                  </a:cubicBezTo>
                  <a:cubicBezTo>
                    <a:pt x="385" y="307"/>
                    <a:pt x="385" y="307"/>
                    <a:pt x="385" y="307"/>
                  </a:cubicBezTo>
                  <a:cubicBezTo>
                    <a:pt x="385" y="307"/>
                    <a:pt x="385" y="307"/>
                    <a:pt x="385" y="307"/>
                  </a:cubicBezTo>
                  <a:cubicBezTo>
                    <a:pt x="396" y="292"/>
                    <a:pt x="396" y="292"/>
                    <a:pt x="396" y="292"/>
                  </a:cubicBezTo>
                  <a:cubicBezTo>
                    <a:pt x="397" y="291"/>
                    <a:pt x="397" y="291"/>
                    <a:pt x="397" y="291"/>
                  </a:cubicBezTo>
                  <a:cubicBezTo>
                    <a:pt x="397" y="291"/>
                    <a:pt x="397" y="291"/>
                    <a:pt x="397" y="291"/>
                  </a:cubicBezTo>
                  <a:cubicBezTo>
                    <a:pt x="398" y="291"/>
                    <a:pt x="398" y="291"/>
                    <a:pt x="398" y="291"/>
                  </a:cubicBezTo>
                  <a:cubicBezTo>
                    <a:pt x="400" y="291"/>
                    <a:pt x="400" y="291"/>
                    <a:pt x="400" y="291"/>
                  </a:cubicBezTo>
                  <a:cubicBezTo>
                    <a:pt x="404" y="291"/>
                    <a:pt x="404" y="291"/>
                    <a:pt x="404" y="291"/>
                  </a:cubicBezTo>
                  <a:cubicBezTo>
                    <a:pt x="413" y="296"/>
                    <a:pt x="413" y="296"/>
                    <a:pt x="413" y="296"/>
                  </a:cubicBezTo>
                  <a:cubicBezTo>
                    <a:pt x="419" y="298"/>
                    <a:pt x="419" y="298"/>
                    <a:pt x="419" y="298"/>
                  </a:cubicBezTo>
                  <a:cubicBezTo>
                    <a:pt x="420" y="295"/>
                    <a:pt x="420" y="295"/>
                    <a:pt x="420" y="295"/>
                  </a:cubicBezTo>
                  <a:cubicBezTo>
                    <a:pt x="419" y="294"/>
                    <a:pt x="419" y="294"/>
                    <a:pt x="419" y="294"/>
                  </a:cubicBezTo>
                  <a:cubicBezTo>
                    <a:pt x="419" y="293"/>
                    <a:pt x="419" y="293"/>
                    <a:pt x="419" y="293"/>
                  </a:cubicBezTo>
                  <a:cubicBezTo>
                    <a:pt x="419" y="291"/>
                    <a:pt x="420" y="289"/>
                    <a:pt x="423" y="287"/>
                  </a:cubicBezTo>
                  <a:cubicBezTo>
                    <a:pt x="430" y="282"/>
                    <a:pt x="430" y="282"/>
                    <a:pt x="430" y="282"/>
                  </a:cubicBezTo>
                  <a:cubicBezTo>
                    <a:pt x="430" y="281"/>
                    <a:pt x="430" y="281"/>
                    <a:pt x="430" y="281"/>
                  </a:cubicBezTo>
                  <a:cubicBezTo>
                    <a:pt x="430" y="281"/>
                    <a:pt x="430" y="281"/>
                    <a:pt x="430" y="281"/>
                  </a:cubicBezTo>
                  <a:cubicBezTo>
                    <a:pt x="430" y="281"/>
                    <a:pt x="430" y="281"/>
                    <a:pt x="430" y="281"/>
                  </a:cubicBezTo>
                  <a:cubicBezTo>
                    <a:pt x="434" y="280"/>
                    <a:pt x="437" y="279"/>
                    <a:pt x="438" y="279"/>
                  </a:cubicBezTo>
                  <a:cubicBezTo>
                    <a:pt x="445" y="278"/>
                    <a:pt x="445" y="278"/>
                    <a:pt x="445" y="278"/>
                  </a:cubicBezTo>
                  <a:cubicBezTo>
                    <a:pt x="445" y="278"/>
                    <a:pt x="445" y="278"/>
                    <a:pt x="445" y="278"/>
                  </a:cubicBezTo>
                  <a:cubicBezTo>
                    <a:pt x="445" y="278"/>
                    <a:pt x="445" y="278"/>
                    <a:pt x="445" y="278"/>
                  </a:cubicBezTo>
                  <a:cubicBezTo>
                    <a:pt x="449" y="279"/>
                    <a:pt x="449" y="279"/>
                    <a:pt x="449" y="279"/>
                  </a:cubicBezTo>
                  <a:cubicBezTo>
                    <a:pt x="452" y="269"/>
                    <a:pt x="452" y="269"/>
                    <a:pt x="452" y="269"/>
                  </a:cubicBezTo>
                  <a:cubicBezTo>
                    <a:pt x="452" y="262"/>
                    <a:pt x="452" y="262"/>
                    <a:pt x="452" y="262"/>
                  </a:cubicBezTo>
                  <a:cubicBezTo>
                    <a:pt x="452" y="258"/>
                    <a:pt x="452" y="255"/>
                    <a:pt x="453" y="254"/>
                  </a:cubicBezTo>
                  <a:cubicBezTo>
                    <a:pt x="456" y="249"/>
                    <a:pt x="456" y="249"/>
                    <a:pt x="456" y="249"/>
                  </a:cubicBezTo>
                  <a:cubicBezTo>
                    <a:pt x="453" y="244"/>
                    <a:pt x="453" y="244"/>
                    <a:pt x="453" y="244"/>
                  </a:cubicBezTo>
                  <a:cubicBezTo>
                    <a:pt x="448" y="241"/>
                    <a:pt x="448" y="241"/>
                    <a:pt x="448" y="241"/>
                  </a:cubicBezTo>
                  <a:cubicBezTo>
                    <a:pt x="438" y="238"/>
                    <a:pt x="438" y="238"/>
                    <a:pt x="438" y="238"/>
                  </a:cubicBezTo>
                  <a:cubicBezTo>
                    <a:pt x="436" y="238"/>
                    <a:pt x="432" y="236"/>
                    <a:pt x="426" y="231"/>
                  </a:cubicBezTo>
                  <a:cubicBezTo>
                    <a:pt x="420" y="228"/>
                    <a:pt x="420" y="228"/>
                    <a:pt x="420" y="228"/>
                  </a:cubicBezTo>
                  <a:cubicBezTo>
                    <a:pt x="420" y="228"/>
                    <a:pt x="420" y="228"/>
                    <a:pt x="420" y="228"/>
                  </a:cubicBezTo>
                  <a:cubicBezTo>
                    <a:pt x="419" y="228"/>
                    <a:pt x="419" y="228"/>
                    <a:pt x="419" y="228"/>
                  </a:cubicBezTo>
                  <a:cubicBezTo>
                    <a:pt x="412" y="219"/>
                    <a:pt x="412" y="219"/>
                    <a:pt x="412" y="219"/>
                  </a:cubicBezTo>
                  <a:cubicBezTo>
                    <a:pt x="405" y="219"/>
                    <a:pt x="405" y="219"/>
                    <a:pt x="405" y="219"/>
                  </a:cubicBezTo>
                  <a:cubicBezTo>
                    <a:pt x="405" y="218"/>
                    <a:pt x="405" y="218"/>
                    <a:pt x="405" y="218"/>
                  </a:cubicBezTo>
                  <a:cubicBezTo>
                    <a:pt x="405" y="218"/>
                    <a:pt x="405" y="218"/>
                    <a:pt x="405" y="218"/>
                  </a:cubicBezTo>
                  <a:cubicBezTo>
                    <a:pt x="399" y="215"/>
                    <a:pt x="399" y="215"/>
                    <a:pt x="399" y="215"/>
                  </a:cubicBezTo>
                  <a:cubicBezTo>
                    <a:pt x="395" y="220"/>
                    <a:pt x="395" y="220"/>
                    <a:pt x="395" y="220"/>
                  </a:cubicBezTo>
                  <a:cubicBezTo>
                    <a:pt x="394" y="239"/>
                    <a:pt x="394" y="239"/>
                    <a:pt x="394" y="239"/>
                  </a:cubicBezTo>
                  <a:cubicBezTo>
                    <a:pt x="395" y="246"/>
                    <a:pt x="395" y="246"/>
                    <a:pt x="395" y="246"/>
                  </a:cubicBezTo>
                  <a:cubicBezTo>
                    <a:pt x="398" y="246"/>
                    <a:pt x="398" y="246"/>
                    <a:pt x="398" y="246"/>
                  </a:cubicBezTo>
                  <a:cubicBezTo>
                    <a:pt x="399" y="246"/>
                    <a:pt x="399" y="246"/>
                    <a:pt x="399" y="246"/>
                  </a:cubicBezTo>
                  <a:cubicBezTo>
                    <a:pt x="404" y="248"/>
                    <a:pt x="404" y="248"/>
                    <a:pt x="404" y="248"/>
                  </a:cubicBezTo>
                  <a:cubicBezTo>
                    <a:pt x="404" y="248"/>
                    <a:pt x="404" y="248"/>
                    <a:pt x="404" y="248"/>
                  </a:cubicBezTo>
                  <a:cubicBezTo>
                    <a:pt x="404" y="249"/>
                    <a:pt x="404" y="249"/>
                    <a:pt x="404" y="249"/>
                  </a:cubicBezTo>
                  <a:cubicBezTo>
                    <a:pt x="407" y="256"/>
                    <a:pt x="407" y="256"/>
                    <a:pt x="407" y="256"/>
                  </a:cubicBezTo>
                  <a:cubicBezTo>
                    <a:pt x="407" y="256"/>
                    <a:pt x="407" y="256"/>
                    <a:pt x="407" y="256"/>
                  </a:cubicBezTo>
                  <a:cubicBezTo>
                    <a:pt x="407" y="256"/>
                    <a:pt x="407" y="256"/>
                    <a:pt x="407" y="256"/>
                  </a:cubicBezTo>
                  <a:cubicBezTo>
                    <a:pt x="407" y="256"/>
                    <a:pt x="407" y="256"/>
                    <a:pt x="407" y="256"/>
                  </a:cubicBezTo>
                  <a:cubicBezTo>
                    <a:pt x="407" y="256"/>
                    <a:pt x="407" y="256"/>
                    <a:pt x="407" y="256"/>
                  </a:cubicBezTo>
                  <a:cubicBezTo>
                    <a:pt x="406" y="269"/>
                    <a:pt x="406" y="269"/>
                    <a:pt x="406" y="269"/>
                  </a:cubicBezTo>
                  <a:cubicBezTo>
                    <a:pt x="406" y="270"/>
                    <a:pt x="406" y="270"/>
                    <a:pt x="406" y="270"/>
                  </a:cubicBezTo>
                  <a:cubicBezTo>
                    <a:pt x="406" y="270"/>
                    <a:pt x="406" y="270"/>
                    <a:pt x="406" y="270"/>
                  </a:cubicBezTo>
                  <a:cubicBezTo>
                    <a:pt x="405" y="270"/>
                    <a:pt x="405" y="270"/>
                    <a:pt x="405" y="270"/>
                  </a:cubicBezTo>
                  <a:cubicBezTo>
                    <a:pt x="403" y="272"/>
                    <a:pt x="402" y="272"/>
                    <a:pt x="400" y="274"/>
                  </a:cubicBezTo>
                  <a:cubicBezTo>
                    <a:pt x="399" y="274"/>
                    <a:pt x="399" y="274"/>
                    <a:pt x="399" y="274"/>
                  </a:cubicBezTo>
                  <a:cubicBezTo>
                    <a:pt x="399" y="274"/>
                    <a:pt x="399" y="274"/>
                    <a:pt x="399" y="274"/>
                  </a:cubicBezTo>
                  <a:cubicBezTo>
                    <a:pt x="398" y="274"/>
                    <a:pt x="398" y="274"/>
                    <a:pt x="398" y="274"/>
                  </a:cubicBezTo>
                  <a:cubicBezTo>
                    <a:pt x="395" y="273"/>
                    <a:pt x="395" y="273"/>
                    <a:pt x="395" y="273"/>
                  </a:cubicBezTo>
                  <a:cubicBezTo>
                    <a:pt x="389" y="275"/>
                    <a:pt x="389" y="275"/>
                    <a:pt x="389" y="275"/>
                  </a:cubicBezTo>
                  <a:cubicBezTo>
                    <a:pt x="389" y="275"/>
                    <a:pt x="389" y="275"/>
                    <a:pt x="389" y="275"/>
                  </a:cubicBezTo>
                  <a:cubicBezTo>
                    <a:pt x="389" y="276"/>
                    <a:pt x="389" y="276"/>
                    <a:pt x="389" y="276"/>
                  </a:cubicBezTo>
                  <a:cubicBezTo>
                    <a:pt x="389" y="277"/>
                    <a:pt x="389" y="277"/>
                    <a:pt x="389" y="277"/>
                  </a:cubicBezTo>
                  <a:cubicBezTo>
                    <a:pt x="391" y="288"/>
                    <a:pt x="391" y="288"/>
                    <a:pt x="391" y="288"/>
                  </a:cubicBezTo>
                  <a:cubicBezTo>
                    <a:pt x="391" y="289"/>
                    <a:pt x="390" y="290"/>
                    <a:pt x="388" y="290"/>
                  </a:cubicBezTo>
                  <a:cubicBezTo>
                    <a:pt x="383" y="290"/>
                    <a:pt x="383" y="290"/>
                    <a:pt x="383" y="290"/>
                  </a:cubicBezTo>
                  <a:cubicBezTo>
                    <a:pt x="381" y="290"/>
                    <a:pt x="380" y="289"/>
                    <a:pt x="379" y="288"/>
                  </a:cubicBezTo>
                  <a:cubicBezTo>
                    <a:pt x="374" y="284"/>
                    <a:pt x="374" y="284"/>
                    <a:pt x="374" y="284"/>
                  </a:cubicBezTo>
                  <a:cubicBezTo>
                    <a:pt x="373" y="284"/>
                    <a:pt x="373" y="284"/>
                    <a:pt x="373" y="284"/>
                  </a:cubicBezTo>
                  <a:cubicBezTo>
                    <a:pt x="373" y="284"/>
                    <a:pt x="373" y="284"/>
                    <a:pt x="373" y="284"/>
                  </a:cubicBezTo>
                  <a:cubicBezTo>
                    <a:pt x="373" y="284"/>
                    <a:pt x="373" y="284"/>
                    <a:pt x="373" y="284"/>
                  </a:cubicBezTo>
                  <a:cubicBezTo>
                    <a:pt x="370" y="277"/>
                    <a:pt x="370" y="277"/>
                    <a:pt x="370" y="277"/>
                  </a:cubicBezTo>
                  <a:cubicBezTo>
                    <a:pt x="369" y="276"/>
                    <a:pt x="367" y="275"/>
                    <a:pt x="363" y="274"/>
                  </a:cubicBezTo>
                  <a:cubicBezTo>
                    <a:pt x="363" y="274"/>
                    <a:pt x="363" y="274"/>
                    <a:pt x="363" y="274"/>
                  </a:cubicBezTo>
                  <a:cubicBezTo>
                    <a:pt x="363" y="274"/>
                    <a:pt x="363" y="274"/>
                    <a:pt x="363" y="274"/>
                  </a:cubicBezTo>
                  <a:cubicBezTo>
                    <a:pt x="357" y="270"/>
                    <a:pt x="357" y="270"/>
                    <a:pt x="357" y="270"/>
                  </a:cubicBezTo>
                  <a:cubicBezTo>
                    <a:pt x="356" y="270"/>
                    <a:pt x="356" y="270"/>
                    <a:pt x="356" y="270"/>
                  </a:cubicBezTo>
                  <a:cubicBezTo>
                    <a:pt x="356" y="269"/>
                    <a:pt x="356" y="269"/>
                    <a:pt x="356" y="269"/>
                  </a:cubicBezTo>
                  <a:cubicBezTo>
                    <a:pt x="356" y="269"/>
                    <a:pt x="356" y="269"/>
                    <a:pt x="356" y="269"/>
                  </a:cubicBezTo>
                  <a:cubicBezTo>
                    <a:pt x="355" y="262"/>
                    <a:pt x="355" y="262"/>
                    <a:pt x="355" y="262"/>
                  </a:cubicBezTo>
                  <a:cubicBezTo>
                    <a:pt x="355" y="257"/>
                    <a:pt x="355" y="257"/>
                    <a:pt x="355" y="257"/>
                  </a:cubicBezTo>
                  <a:cubicBezTo>
                    <a:pt x="356" y="257"/>
                    <a:pt x="356" y="257"/>
                    <a:pt x="356" y="257"/>
                  </a:cubicBezTo>
                  <a:cubicBezTo>
                    <a:pt x="356" y="256"/>
                    <a:pt x="356" y="256"/>
                    <a:pt x="356" y="256"/>
                  </a:cubicBezTo>
                  <a:cubicBezTo>
                    <a:pt x="356" y="256"/>
                    <a:pt x="356" y="256"/>
                    <a:pt x="356" y="256"/>
                  </a:cubicBezTo>
                  <a:cubicBezTo>
                    <a:pt x="358" y="254"/>
                    <a:pt x="358" y="254"/>
                    <a:pt x="358" y="254"/>
                  </a:cubicBezTo>
                  <a:cubicBezTo>
                    <a:pt x="358" y="252"/>
                    <a:pt x="358" y="252"/>
                    <a:pt x="358" y="252"/>
                  </a:cubicBezTo>
                  <a:cubicBezTo>
                    <a:pt x="356" y="244"/>
                    <a:pt x="356" y="244"/>
                    <a:pt x="356" y="244"/>
                  </a:cubicBezTo>
                  <a:cubicBezTo>
                    <a:pt x="350" y="239"/>
                    <a:pt x="350" y="239"/>
                    <a:pt x="350" y="239"/>
                  </a:cubicBezTo>
                  <a:cubicBezTo>
                    <a:pt x="350" y="238"/>
                    <a:pt x="350" y="238"/>
                    <a:pt x="350" y="238"/>
                  </a:cubicBezTo>
                  <a:cubicBezTo>
                    <a:pt x="349" y="222"/>
                    <a:pt x="349" y="222"/>
                    <a:pt x="349" y="222"/>
                  </a:cubicBezTo>
                  <a:cubicBezTo>
                    <a:pt x="345" y="218"/>
                    <a:pt x="345" y="218"/>
                    <a:pt x="345" y="218"/>
                  </a:cubicBezTo>
                  <a:cubicBezTo>
                    <a:pt x="344" y="218"/>
                    <a:pt x="344" y="218"/>
                    <a:pt x="344" y="218"/>
                  </a:cubicBezTo>
                  <a:cubicBezTo>
                    <a:pt x="344" y="218"/>
                    <a:pt x="344" y="218"/>
                    <a:pt x="344" y="218"/>
                  </a:cubicBezTo>
                  <a:cubicBezTo>
                    <a:pt x="344" y="218"/>
                    <a:pt x="344" y="218"/>
                    <a:pt x="344" y="218"/>
                  </a:cubicBezTo>
                  <a:cubicBezTo>
                    <a:pt x="341" y="210"/>
                    <a:pt x="341" y="210"/>
                    <a:pt x="341" y="210"/>
                  </a:cubicBezTo>
                  <a:cubicBezTo>
                    <a:pt x="326" y="208"/>
                    <a:pt x="326" y="208"/>
                    <a:pt x="326" y="208"/>
                  </a:cubicBezTo>
                  <a:cubicBezTo>
                    <a:pt x="323" y="207"/>
                    <a:pt x="320" y="205"/>
                    <a:pt x="319" y="202"/>
                  </a:cubicBezTo>
                  <a:cubicBezTo>
                    <a:pt x="312" y="202"/>
                    <a:pt x="312" y="202"/>
                    <a:pt x="312" y="202"/>
                  </a:cubicBezTo>
                  <a:cubicBezTo>
                    <a:pt x="310" y="201"/>
                    <a:pt x="307" y="199"/>
                    <a:pt x="305" y="196"/>
                  </a:cubicBezTo>
                  <a:cubicBezTo>
                    <a:pt x="304" y="196"/>
                    <a:pt x="304" y="196"/>
                    <a:pt x="304" y="196"/>
                  </a:cubicBezTo>
                  <a:cubicBezTo>
                    <a:pt x="302" y="194"/>
                    <a:pt x="301" y="192"/>
                    <a:pt x="299" y="188"/>
                  </a:cubicBezTo>
                  <a:cubicBezTo>
                    <a:pt x="299" y="188"/>
                    <a:pt x="299" y="188"/>
                    <a:pt x="299" y="188"/>
                  </a:cubicBezTo>
                  <a:cubicBezTo>
                    <a:pt x="299" y="188"/>
                    <a:pt x="299" y="188"/>
                    <a:pt x="299" y="188"/>
                  </a:cubicBezTo>
                  <a:cubicBezTo>
                    <a:pt x="297" y="182"/>
                    <a:pt x="297" y="182"/>
                    <a:pt x="297" y="182"/>
                  </a:cubicBezTo>
                  <a:cubicBezTo>
                    <a:pt x="297" y="182"/>
                    <a:pt x="297" y="182"/>
                    <a:pt x="297" y="182"/>
                  </a:cubicBezTo>
                  <a:cubicBezTo>
                    <a:pt x="297" y="181"/>
                    <a:pt x="297" y="181"/>
                    <a:pt x="297" y="181"/>
                  </a:cubicBezTo>
                  <a:cubicBezTo>
                    <a:pt x="297" y="181"/>
                    <a:pt x="297" y="181"/>
                    <a:pt x="297" y="181"/>
                  </a:cubicBezTo>
                  <a:cubicBezTo>
                    <a:pt x="297" y="181"/>
                    <a:pt x="297" y="181"/>
                    <a:pt x="297" y="181"/>
                  </a:cubicBezTo>
                  <a:cubicBezTo>
                    <a:pt x="300" y="168"/>
                    <a:pt x="300" y="168"/>
                    <a:pt x="300" y="168"/>
                  </a:cubicBezTo>
                  <a:cubicBezTo>
                    <a:pt x="300" y="168"/>
                    <a:pt x="300" y="168"/>
                    <a:pt x="300" y="168"/>
                  </a:cubicBezTo>
                  <a:cubicBezTo>
                    <a:pt x="302" y="163"/>
                    <a:pt x="302" y="163"/>
                    <a:pt x="302" y="163"/>
                  </a:cubicBezTo>
                  <a:cubicBezTo>
                    <a:pt x="302" y="162"/>
                    <a:pt x="302" y="162"/>
                    <a:pt x="302" y="162"/>
                  </a:cubicBezTo>
                  <a:cubicBezTo>
                    <a:pt x="302" y="162"/>
                    <a:pt x="302" y="162"/>
                    <a:pt x="302" y="162"/>
                  </a:cubicBezTo>
                  <a:cubicBezTo>
                    <a:pt x="303" y="162"/>
                    <a:pt x="303" y="162"/>
                    <a:pt x="303" y="162"/>
                  </a:cubicBezTo>
                  <a:cubicBezTo>
                    <a:pt x="318" y="156"/>
                    <a:pt x="318" y="156"/>
                    <a:pt x="318" y="156"/>
                  </a:cubicBezTo>
                  <a:cubicBezTo>
                    <a:pt x="324" y="148"/>
                    <a:pt x="324" y="148"/>
                    <a:pt x="324" y="148"/>
                  </a:cubicBezTo>
                  <a:cubicBezTo>
                    <a:pt x="325" y="142"/>
                    <a:pt x="325" y="142"/>
                    <a:pt x="325" y="142"/>
                  </a:cubicBezTo>
                  <a:cubicBezTo>
                    <a:pt x="324" y="138"/>
                    <a:pt x="324" y="138"/>
                    <a:pt x="324" y="138"/>
                  </a:cubicBezTo>
                  <a:cubicBezTo>
                    <a:pt x="322" y="133"/>
                    <a:pt x="320" y="130"/>
                    <a:pt x="320" y="128"/>
                  </a:cubicBezTo>
                  <a:cubicBezTo>
                    <a:pt x="317" y="128"/>
                    <a:pt x="317" y="128"/>
                    <a:pt x="317" y="128"/>
                  </a:cubicBezTo>
                  <a:cubicBezTo>
                    <a:pt x="311" y="128"/>
                    <a:pt x="311" y="128"/>
                    <a:pt x="311" y="128"/>
                  </a:cubicBezTo>
                  <a:cubicBezTo>
                    <a:pt x="310" y="128"/>
                    <a:pt x="307" y="132"/>
                    <a:pt x="303" y="137"/>
                  </a:cubicBezTo>
                  <a:cubicBezTo>
                    <a:pt x="296" y="143"/>
                    <a:pt x="296" y="143"/>
                    <a:pt x="296" y="143"/>
                  </a:cubicBezTo>
                  <a:cubicBezTo>
                    <a:pt x="295" y="143"/>
                    <a:pt x="295" y="143"/>
                    <a:pt x="295" y="143"/>
                  </a:cubicBezTo>
                  <a:cubicBezTo>
                    <a:pt x="295" y="144"/>
                    <a:pt x="295" y="144"/>
                    <a:pt x="295" y="144"/>
                  </a:cubicBezTo>
                  <a:cubicBezTo>
                    <a:pt x="290" y="145"/>
                    <a:pt x="286" y="146"/>
                    <a:pt x="284" y="145"/>
                  </a:cubicBezTo>
                  <a:lnTo>
                    <a:pt x="271" y="140"/>
                  </a:lnTo>
                  <a:close/>
                </a:path>
              </a:pathLst>
            </a:custGeom>
            <a:grpFill/>
            <a:ln>
              <a:noFill/>
            </a:ln>
          </p:spPr>
          <p:txBody>
            <a:bodyPr vert="horz" wrap="square" lIns="91440" tIns="45720" rIns="91440" bIns="45720" numCol="1" anchor="t" anchorCtr="0" compatLnSpc="1"/>
            <a:lstStyle/>
            <a:p>
              <a:endParaRPr lang="zh-CN" altLang="en-US">
                <a:solidFill>
                  <a:prstClr val="black"/>
                </a:solidFill>
              </a:endParaRPr>
            </a:p>
          </p:txBody>
        </p:sp>
        <p:sp>
          <p:nvSpPr>
            <p:cNvPr id="5" name="Freeform 8"/>
            <p:cNvSpPr/>
            <p:nvPr/>
          </p:nvSpPr>
          <p:spPr bwMode="auto">
            <a:xfrm>
              <a:off x="3204577" y="3159409"/>
              <a:ext cx="255443" cy="428857"/>
            </a:xfrm>
            <a:custGeom>
              <a:avLst/>
              <a:gdLst>
                <a:gd name="T0" fmla="*/ 46 w 91"/>
                <a:gd name="T1" fmla="*/ 30 h 153"/>
                <a:gd name="T2" fmla="*/ 46 w 91"/>
                <a:gd name="T3" fmla="*/ 43 h 153"/>
                <a:gd name="T4" fmla="*/ 41 w 91"/>
                <a:gd name="T5" fmla="*/ 55 h 153"/>
                <a:gd name="T6" fmla="*/ 37 w 91"/>
                <a:gd name="T7" fmla="*/ 62 h 153"/>
                <a:gd name="T8" fmla="*/ 37 w 91"/>
                <a:gd name="T9" fmla="*/ 62 h 153"/>
                <a:gd name="T10" fmla="*/ 21 w 91"/>
                <a:gd name="T11" fmla="*/ 65 h 153"/>
                <a:gd name="T12" fmla="*/ 6 w 91"/>
                <a:gd name="T13" fmla="*/ 68 h 153"/>
                <a:gd name="T14" fmla="*/ 4 w 91"/>
                <a:gd name="T15" fmla="*/ 70 h 153"/>
                <a:gd name="T16" fmla="*/ 19 w 91"/>
                <a:gd name="T17" fmla="*/ 72 h 153"/>
                <a:gd name="T18" fmla="*/ 20 w 91"/>
                <a:gd name="T19" fmla="*/ 72 h 153"/>
                <a:gd name="T20" fmla="*/ 24 w 91"/>
                <a:gd name="T21" fmla="*/ 82 h 153"/>
                <a:gd name="T22" fmla="*/ 30 w 91"/>
                <a:gd name="T23" fmla="*/ 93 h 153"/>
                <a:gd name="T24" fmla="*/ 35 w 91"/>
                <a:gd name="T25" fmla="*/ 108 h 153"/>
                <a:gd name="T26" fmla="*/ 35 w 91"/>
                <a:gd name="T27" fmla="*/ 108 h 153"/>
                <a:gd name="T28" fmla="*/ 38 w 91"/>
                <a:gd name="T29" fmla="*/ 116 h 153"/>
                <a:gd name="T30" fmla="*/ 35 w 91"/>
                <a:gd name="T31" fmla="*/ 125 h 153"/>
                <a:gd name="T32" fmla="*/ 36 w 91"/>
                <a:gd name="T33" fmla="*/ 132 h 153"/>
                <a:gd name="T34" fmla="*/ 50 w 91"/>
                <a:gd name="T35" fmla="*/ 141 h 153"/>
                <a:gd name="T36" fmla="*/ 58 w 91"/>
                <a:gd name="T37" fmla="*/ 152 h 153"/>
                <a:gd name="T38" fmla="*/ 62 w 91"/>
                <a:gd name="T39" fmla="*/ 153 h 153"/>
                <a:gd name="T40" fmla="*/ 61 w 91"/>
                <a:gd name="T41" fmla="*/ 139 h 153"/>
                <a:gd name="T42" fmla="*/ 70 w 91"/>
                <a:gd name="T43" fmla="*/ 135 h 153"/>
                <a:gd name="T44" fmla="*/ 71 w 91"/>
                <a:gd name="T45" fmla="*/ 134 h 153"/>
                <a:gd name="T46" fmla="*/ 71 w 91"/>
                <a:gd name="T47" fmla="*/ 135 h 153"/>
                <a:gd name="T48" fmla="*/ 78 w 91"/>
                <a:gd name="T49" fmla="*/ 134 h 153"/>
                <a:gd name="T50" fmla="*/ 79 w 91"/>
                <a:gd name="T51" fmla="*/ 123 h 153"/>
                <a:gd name="T52" fmla="*/ 73 w 91"/>
                <a:gd name="T53" fmla="*/ 116 h 153"/>
                <a:gd name="T54" fmla="*/ 69 w 91"/>
                <a:gd name="T55" fmla="*/ 116 h 153"/>
                <a:gd name="T56" fmla="*/ 66 w 91"/>
                <a:gd name="T57" fmla="*/ 105 h 153"/>
                <a:gd name="T58" fmla="*/ 67 w 91"/>
                <a:gd name="T59" fmla="*/ 84 h 153"/>
                <a:gd name="T60" fmla="*/ 82 w 91"/>
                <a:gd name="T61" fmla="*/ 80 h 153"/>
                <a:gd name="T62" fmla="*/ 91 w 91"/>
                <a:gd name="T63" fmla="*/ 54 h 153"/>
                <a:gd name="T64" fmla="*/ 84 w 91"/>
                <a:gd name="T65" fmla="*/ 48 h 153"/>
                <a:gd name="T66" fmla="*/ 83 w 91"/>
                <a:gd name="T67" fmla="*/ 48 h 153"/>
                <a:gd name="T68" fmla="*/ 76 w 91"/>
                <a:gd name="T69" fmla="*/ 49 h 153"/>
                <a:gd name="T70" fmla="*/ 71 w 91"/>
                <a:gd name="T71" fmla="*/ 43 h 153"/>
                <a:gd name="T72" fmla="*/ 71 w 91"/>
                <a:gd name="T73" fmla="*/ 42 h 153"/>
                <a:gd name="T74" fmla="*/ 73 w 91"/>
                <a:gd name="T75" fmla="*/ 26 h 153"/>
                <a:gd name="T76" fmla="*/ 76 w 91"/>
                <a:gd name="T77" fmla="*/ 19 h 153"/>
                <a:gd name="T78" fmla="*/ 78 w 91"/>
                <a:gd name="T79" fmla="*/ 10 h 153"/>
                <a:gd name="T80" fmla="*/ 64 w 91"/>
                <a:gd name="T8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1" h="153">
                  <a:moveTo>
                    <a:pt x="53" y="10"/>
                  </a:moveTo>
                  <a:cubicBezTo>
                    <a:pt x="46" y="30"/>
                    <a:pt x="46" y="30"/>
                    <a:pt x="46" y="30"/>
                  </a:cubicBezTo>
                  <a:cubicBezTo>
                    <a:pt x="46" y="43"/>
                    <a:pt x="46" y="43"/>
                    <a:pt x="46" y="43"/>
                  </a:cubicBezTo>
                  <a:cubicBezTo>
                    <a:pt x="46" y="43"/>
                    <a:pt x="46" y="43"/>
                    <a:pt x="46" y="43"/>
                  </a:cubicBezTo>
                  <a:cubicBezTo>
                    <a:pt x="42" y="50"/>
                    <a:pt x="42" y="50"/>
                    <a:pt x="42" y="50"/>
                  </a:cubicBezTo>
                  <a:cubicBezTo>
                    <a:pt x="41" y="55"/>
                    <a:pt x="41" y="55"/>
                    <a:pt x="41" y="55"/>
                  </a:cubicBezTo>
                  <a:cubicBezTo>
                    <a:pt x="42" y="58"/>
                    <a:pt x="41" y="60"/>
                    <a:pt x="38" y="62"/>
                  </a:cubicBezTo>
                  <a:cubicBezTo>
                    <a:pt x="37" y="62"/>
                    <a:pt x="37" y="62"/>
                    <a:pt x="37" y="62"/>
                  </a:cubicBezTo>
                  <a:cubicBezTo>
                    <a:pt x="37" y="62"/>
                    <a:pt x="37" y="62"/>
                    <a:pt x="37" y="62"/>
                  </a:cubicBezTo>
                  <a:cubicBezTo>
                    <a:pt x="37" y="62"/>
                    <a:pt x="37" y="62"/>
                    <a:pt x="37" y="62"/>
                  </a:cubicBezTo>
                  <a:cubicBezTo>
                    <a:pt x="27" y="60"/>
                    <a:pt x="27" y="60"/>
                    <a:pt x="27" y="60"/>
                  </a:cubicBezTo>
                  <a:cubicBezTo>
                    <a:pt x="21" y="65"/>
                    <a:pt x="21" y="65"/>
                    <a:pt x="21" y="65"/>
                  </a:cubicBezTo>
                  <a:cubicBezTo>
                    <a:pt x="6" y="68"/>
                    <a:pt x="6" y="68"/>
                    <a:pt x="6" y="68"/>
                  </a:cubicBezTo>
                  <a:cubicBezTo>
                    <a:pt x="6" y="68"/>
                    <a:pt x="6" y="68"/>
                    <a:pt x="6" y="68"/>
                  </a:cubicBezTo>
                  <a:cubicBezTo>
                    <a:pt x="0" y="68"/>
                    <a:pt x="0" y="68"/>
                    <a:pt x="0" y="68"/>
                  </a:cubicBezTo>
                  <a:cubicBezTo>
                    <a:pt x="4" y="70"/>
                    <a:pt x="4" y="70"/>
                    <a:pt x="4" y="70"/>
                  </a:cubicBezTo>
                  <a:cubicBezTo>
                    <a:pt x="18" y="72"/>
                    <a:pt x="18" y="72"/>
                    <a:pt x="18" y="72"/>
                  </a:cubicBezTo>
                  <a:cubicBezTo>
                    <a:pt x="19" y="72"/>
                    <a:pt x="19" y="72"/>
                    <a:pt x="19" y="72"/>
                  </a:cubicBezTo>
                  <a:cubicBezTo>
                    <a:pt x="20" y="72"/>
                    <a:pt x="20" y="72"/>
                    <a:pt x="20" y="72"/>
                  </a:cubicBezTo>
                  <a:cubicBezTo>
                    <a:pt x="20" y="72"/>
                    <a:pt x="20" y="72"/>
                    <a:pt x="20" y="72"/>
                  </a:cubicBezTo>
                  <a:cubicBezTo>
                    <a:pt x="20" y="73"/>
                    <a:pt x="20" y="73"/>
                    <a:pt x="20" y="73"/>
                  </a:cubicBezTo>
                  <a:cubicBezTo>
                    <a:pt x="24" y="82"/>
                    <a:pt x="24" y="82"/>
                    <a:pt x="24" y="82"/>
                  </a:cubicBezTo>
                  <a:cubicBezTo>
                    <a:pt x="28" y="84"/>
                    <a:pt x="28" y="84"/>
                    <a:pt x="28" y="84"/>
                  </a:cubicBezTo>
                  <a:cubicBezTo>
                    <a:pt x="29" y="86"/>
                    <a:pt x="30" y="88"/>
                    <a:pt x="30" y="93"/>
                  </a:cubicBezTo>
                  <a:cubicBezTo>
                    <a:pt x="30" y="104"/>
                    <a:pt x="30" y="104"/>
                    <a:pt x="30" y="104"/>
                  </a:cubicBezTo>
                  <a:cubicBezTo>
                    <a:pt x="35" y="108"/>
                    <a:pt x="35" y="108"/>
                    <a:pt x="35" y="108"/>
                  </a:cubicBezTo>
                  <a:cubicBezTo>
                    <a:pt x="35" y="108"/>
                    <a:pt x="35" y="108"/>
                    <a:pt x="35" y="108"/>
                  </a:cubicBezTo>
                  <a:cubicBezTo>
                    <a:pt x="35" y="108"/>
                    <a:pt x="35" y="108"/>
                    <a:pt x="35" y="108"/>
                  </a:cubicBezTo>
                  <a:cubicBezTo>
                    <a:pt x="36" y="108"/>
                    <a:pt x="36" y="108"/>
                    <a:pt x="36" y="108"/>
                  </a:cubicBezTo>
                  <a:cubicBezTo>
                    <a:pt x="38" y="116"/>
                    <a:pt x="38" y="116"/>
                    <a:pt x="38" y="116"/>
                  </a:cubicBezTo>
                  <a:cubicBezTo>
                    <a:pt x="38" y="121"/>
                    <a:pt x="38" y="121"/>
                    <a:pt x="38" y="121"/>
                  </a:cubicBezTo>
                  <a:cubicBezTo>
                    <a:pt x="35" y="125"/>
                    <a:pt x="35" y="125"/>
                    <a:pt x="35" y="125"/>
                  </a:cubicBezTo>
                  <a:cubicBezTo>
                    <a:pt x="35" y="128"/>
                    <a:pt x="35" y="128"/>
                    <a:pt x="35" y="128"/>
                  </a:cubicBezTo>
                  <a:cubicBezTo>
                    <a:pt x="36" y="132"/>
                    <a:pt x="36" y="132"/>
                    <a:pt x="36" y="132"/>
                  </a:cubicBezTo>
                  <a:cubicBezTo>
                    <a:pt x="41" y="136"/>
                    <a:pt x="41" y="136"/>
                    <a:pt x="41" y="136"/>
                  </a:cubicBezTo>
                  <a:cubicBezTo>
                    <a:pt x="46" y="138"/>
                    <a:pt x="49" y="139"/>
                    <a:pt x="50" y="141"/>
                  </a:cubicBezTo>
                  <a:cubicBezTo>
                    <a:pt x="53" y="147"/>
                    <a:pt x="53" y="147"/>
                    <a:pt x="53" y="147"/>
                  </a:cubicBezTo>
                  <a:cubicBezTo>
                    <a:pt x="56" y="148"/>
                    <a:pt x="57" y="150"/>
                    <a:pt x="58" y="152"/>
                  </a:cubicBezTo>
                  <a:cubicBezTo>
                    <a:pt x="62" y="153"/>
                    <a:pt x="62" y="153"/>
                    <a:pt x="62" y="153"/>
                  </a:cubicBezTo>
                  <a:cubicBezTo>
                    <a:pt x="62" y="153"/>
                    <a:pt x="62" y="153"/>
                    <a:pt x="62" y="153"/>
                  </a:cubicBezTo>
                  <a:cubicBezTo>
                    <a:pt x="61" y="144"/>
                    <a:pt x="61" y="144"/>
                    <a:pt x="61" y="144"/>
                  </a:cubicBezTo>
                  <a:cubicBezTo>
                    <a:pt x="60" y="142"/>
                    <a:pt x="60" y="140"/>
                    <a:pt x="61" y="139"/>
                  </a:cubicBezTo>
                  <a:cubicBezTo>
                    <a:pt x="62" y="138"/>
                    <a:pt x="63" y="137"/>
                    <a:pt x="64" y="137"/>
                  </a:cubicBezTo>
                  <a:cubicBezTo>
                    <a:pt x="70" y="135"/>
                    <a:pt x="70" y="135"/>
                    <a:pt x="70" y="135"/>
                  </a:cubicBezTo>
                  <a:cubicBezTo>
                    <a:pt x="70" y="135"/>
                    <a:pt x="70" y="135"/>
                    <a:pt x="70" y="135"/>
                  </a:cubicBezTo>
                  <a:cubicBezTo>
                    <a:pt x="71" y="134"/>
                    <a:pt x="71" y="134"/>
                    <a:pt x="71" y="134"/>
                  </a:cubicBezTo>
                  <a:cubicBezTo>
                    <a:pt x="71" y="134"/>
                    <a:pt x="71" y="134"/>
                    <a:pt x="71" y="134"/>
                  </a:cubicBezTo>
                  <a:cubicBezTo>
                    <a:pt x="71" y="135"/>
                    <a:pt x="71" y="135"/>
                    <a:pt x="71" y="135"/>
                  </a:cubicBezTo>
                  <a:cubicBezTo>
                    <a:pt x="74" y="136"/>
                    <a:pt x="74" y="136"/>
                    <a:pt x="74" y="136"/>
                  </a:cubicBezTo>
                  <a:cubicBezTo>
                    <a:pt x="78" y="134"/>
                    <a:pt x="78" y="134"/>
                    <a:pt x="78" y="134"/>
                  </a:cubicBezTo>
                  <a:cubicBezTo>
                    <a:pt x="78" y="133"/>
                    <a:pt x="78" y="133"/>
                    <a:pt x="78" y="133"/>
                  </a:cubicBezTo>
                  <a:cubicBezTo>
                    <a:pt x="79" y="123"/>
                    <a:pt x="79" y="123"/>
                    <a:pt x="79" y="123"/>
                  </a:cubicBezTo>
                  <a:cubicBezTo>
                    <a:pt x="77" y="118"/>
                    <a:pt x="77" y="118"/>
                    <a:pt x="77" y="118"/>
                  </a:cubicBezTo>
                  <a:cubicBezTo>
                    <a:pt x="73" y="116"/>
                    <a:pt x="73" y="116"/>
                    <a:pt x="73" y="116"/>
                  </a:cubicBezTo>
                  <a:cubicBezTo>
                    <a:pt x="69" y="116"/>
                    <a:pt x="69" y="116"/>
                    <a:pt x="69" y="116"/>
                  </a:cubicBezTo>
                  <a:cubicBezTo>
                    <a:pt x="69" y="116"/>
                    <a:pt x="69" y="116"/>
                    <a:pt x="69" y="116"/>
                  </a:cubicBezTo>
                  <a:cubicBezTo>
                    <a:pt x="68" y="116"/>
                    <a:pt x="68" y="116"/>
                    <a:pt x="68" y="116"/>
                  </a:cubicBezTo>
                  <a:cubicBezTo>
                    <a:pt x="66" y="105"/>
                    <a:pt x="66" y="105"/>
                    <a:pt x="66" y="105"/>
                  </a:cubicBezTo>
                  <a:cubicBezTo>
                    <a:pt x="67" y="85"/>
                    <a:pt x="67" y="85"/>
                    <a:pt x="67" y="85"/>
                  </a:cubicBezTo>
                  <a:cubicBezTo>
                    <a:pt x="67" y="84"/>
                    <a:pt x="67" y="84"/>
                    <a:pt x="67" y="84"/>
                  </a:cubicBezTo>
                  <a:cubicBezTo>
                    <a:pt x="73" y="76"/>
                    <a:pt x="73" y="76"/>
                    <a:pt x="73" y="76"/>
                  </a:cubicBezTo>
                  <a:cubicBezTo>
                    <a:pt x="82" y="80"/>
                    <a:pt x="82" y="80"/>
                    <a:pt x="82" y="80"/>
                  </a:cubicBezTo>
                  <a:cubicBezTo>
                    <a:pt x="87" y="80"/>
                    <a:pt x="87" y="80"/>
                    <a:pt x="87" y="80"/>
                  </a:cubicBezTo>
                  <a:cubicBezTo>
                    <a:pt x="91" y="54"/>
                    <a:pt x="91" y="54"/>
                    <a:pt x="91" y="54"/>
                  </a:cubicBezTo>
                  <a:cubicBezTo>
                    <a:pt x="90" y="52"/>
                    <a:pt x="89" y="50"/>
                    <a:pt x="87" y="48"/>
                  </a:cubicBezTo>
                  <a:cubicBezTo>
                    <a:pt x="84" y="48"/>
                    <a:pt x="84" y="48"/>
                    <a:pt x="84" y="48"/>
                  </a:cubicBezTo>
                  <a:cubicBezTo>
                    <a:pt x="84" y="48"/>
                    <a:pt x="84" y="48"/>
                    <a:pt x="84" y="48"/>
                  </a:cubicBezTo>
                  <a:cubicBezTo>
                    <a:pt x="83" y="48"/>
                    <a:pt x="83" y="48"/>
                    <a:pt x="83" y="48"/>
                  </a:cubicBezTo>
                  <a:cubicBezTo>
                    <a:pt x="77" y="50"/>
                    <a:pt x="77" y="50"/>
                    <a:pt x="77" y="50"/>
                  </a:cubicBezTo>
                  <a:cubicBezTo>
                    <a:pt x="76" y="49"/>
                    <a:pt x="76" y="49"/>
                    <a:pt x="76" y="49"/>
                  </a:cubicBezTo>
                  <a:cubicBezTo>
                    <a:pt x="76" y="48"/>
                    <a:pt x="76" y="48"/>
                    <a:pt x="76" y="48"/>
                  </a:cubicBezTo>
                  <a:cubicBezTo>
                    <a:pt x="71" y="43"/>
                    <a:pt x="71" y="43"/>
                    <a:pt x="71" y="43"/>
                  </a:cubicBezTo>
                  <a:cubicBezTo>
                    <a:pt x="71" y="42"/>
                    <a:pt x="71" y="42"/>
                    <a:pt x="71" y="42"/>
                  </a:cubicBezTo>
                  <a:cubicBezTo>
                    <a:pt x="71" y="42"/>
                    <a:pt x="71" y="42"/>
                    <a:pt x="71" y="42"/>
                  </a:cubicBezTo>
                  <a:cubicBezTo>
                    <a:pt x="71" y="32"/>
                    <a:pt x="71" y="32"/>
                    <a:pt x="71" y="32"/>
                  </a:cubicBezTo>
                  <a:cubicBezTo>
                    <a:pt x="73" y="26"/>
                    <a:pt x="73" y="26"/>
                    <a:pt x="73" y="26"/>
                  </a:cubicBezTo>
                  <a:cubicBezTo>
                    <a:pt x="74" y="24"/>
                    <a:pt x="74" y="24"/>
                    <a:pt x="74" y="24"/>
                  </a:cubicBezTo>
                  <a:cubicBezTo>
                    <a:pt x="74" y="22"/>
                    <a:pt x="75" y="21"/>
                    <a:pt x="76" y="19"/>
                  </a:cubicBezTo>
                  <a:cubicBezTo>
                    <a:pt x="78" y="17"/>
                    <a:pt x="78" y="17"/>
                    <a:pt x="78" y="17"/>
                  </a:cubicBezTo>
                  <a:cubicBezTo>
                    <a:pt x="78" y="10"/>
                    <a:pt x="78" y="10"/>
                    <a:pt x="78" y="10"/>
                  </a:cubicBezTo>
                  <a:cubicBezTo>
                    <a:pt x="72" y="4"/>
                    <a:pt x="72" y="4"/>
                    <a:pt x="72" y="4"/>
                  </a:cubicBezTo>
                  <a:cubicBezTo>
                    <a:pt x="64" y="0"/>
                    <a:pt x="64" y="0"/>
                    <a:pt x="64" y="0"/>
                  </a:cubicBezTo>
                  <a:lnTo>
                    <a:pt x="53" y="10"/>
                  </a:lnTo>
                  <a:close/>
                </a:path>
              </a:pathLst>
            </a:custGeom>
            <a:grpFill/>
            <a:ln>
              <a:noFill/>
            </a:ln>
          </p:spPr>
          <p:txBody>
            <a:bodyPr vert="horz" wrap="square" lIns="91440" tIns="45720" rIns="91440" bIns="45720" numCol="1" anchor="t" anchorCtr="0" compatLnSpc="1"/>
            <a:lstStyle/>
            <a:p>
              <a:endParaRPr lang="zh-CN" altLang="en-US">
                <a:solidFill>
                  <a:prstClr val="black"/>
                </a:solidFill>
              </a:endParaRPr>
            </a:p>
          </p:txBody>
        </p:sp>
        <p:sp>
          <p:nvSpPr>
            <p:cNvPr id="6" name="Freeform 9"/>
            <p:cNvSpPr/>
            <p:nvPr/>
          </p:nvSpPr>
          <p:spPr bwMode="auto">
            <a:xfrm>
              <a:off x="761357" y="2036892"/>
              <a:ext cx="1828839" cy="1386217"/>
            </a:xfrm>
            <a:custGeom>
              <a:avLst/>
              <a:gdLst>
                <a:gd name="T0" fmla="*/ 652 w 652"/>
                <a:gd name="T1" fmla="*/ 265 h 494"/>
                <a:gd name="T2" fmla="*/ 629 w 652"/>
                <a:gd name="T3" fmla="*/ 206 h 494"/>
                <a:gd name="T4" fmla="*/ 611 w 652"/>
                <a:gd name="T5" fmla="*/ 204 h 494"/>
                <a:gd name="T6" fmla="*/ 583 w 652"/>
                <a:gd name="T7" fmla="*/ 178 h 494"/>
                <a:gd name="T8" fmla="*/ 520 w 652"/>
                <a:gd name="T9" fmla="*/ 166 h 494"/>
                <a:gd name="T10" fmla="*/ 524 w 652"/>
                <a:gd name="T11" fmla="*/ 90 h 494"/>
                <a:gd name="T12" fmla="*/ 491 w 652"/>
                <a:gd name="T13" fmla="*/ 48 h 494"/>
                <a:gd name="T14" fmla="*/ 469 w 652"/>
                <a:gd name="T15" fmla="*/ 25 h 494"/>
                <a:gd name="T16" fmla="*/ 435 w 652"/>
                <a:gd name="T17" fmla="*/ 20 h 494"/>
                <a:gd name="T18" fmla="*/ 401 w 652"/>
                <a:gd name="T19" fmla="*/ 62 h 494"/>
                <a:gd name="T20" fmla="*/ 308 w 652"/>
                <a:gd name="T21" fmla="*/ 112 h 494"/>
                <a:gd name="T22" fmla="*/ 308 w 652"/>
                <a:gd name="T23" fmla="*/ 114 h 494"/>
                <a:gd name="T24" fmla="*/ 257 w 652"/>
                <a:gd name="T25" fmla="*/ 110 h 494"/>
                <a:gd name="T26" fmla="*/ 241 w 652"/>
                <a:gd name="T27" fmla="*/ 118 h 494"/>
                <a:gd name="T28" fmla="*/ 244 w 652"/>
                <a:gd name="T29" fmla="*/ 168 h 494"/>
                <a:gd name="T30" fmla="*/ 236 w 652"/>
                <a:gd name="T31" fmla="*/ 195 h 494"/>
                <a:gd name="T32" fmla="*/ 232 w 652"/>
                <a:gd name="T33" fmla="*/ 195 h 494"/>
                <a:gd name="T34" fmla="*/ 206 w 652"/>
                <a:gd name="T35" fmla="*/ 222 h 494"/>
                <a:gd name="T36" fmla="*/ 176 w 652"/>
                <a:gd name="T37" fmla="*/ 224 h 494"/>
                <a:gd name="T38" fmla="*/ 164 w 652"/>
                <a:gd name="T39" fmla="*/ 234 h 494"/>
                <a:gd name="T40" fmla="*/ 92 w 652"/>
                <a:gd name="T41" fmla="*/ 253 h 494"/>
                <a:gd name="T42" fmla="*/ 63 w 652"/>
                <a:gd name="T43" fmla="*/ 239 h 494"/>
                <a:gd name="T44" fmla="*/ 52 w 652"/>
                <a:gd name="T45" fmla="*/ 248 h 494"/>
                <a:gd name="T46" fmla="*/ 18 w 652"/>
                <a:gd name="T47" fmla="*/ 248 h 494"/>
                <a:gd name="T48" fmla="*/ 4 w 652"/>
                <a:gd name="T49" fmla="*/ 284 h 494"/>
                <a:gd name="T50" fmla="*/ 26 w 652"/>
                <a:gd name="T51" fmla="*/ 303 h 494"/>
                <a:gd name="T52" fmla="*/ 28 w 652"/>
                <a:gd name="T53" fmla="*/ 326 h 494"/>
                <a:gd name="T54" fmla="*/ 14 w 652"/>
                <a:gd name="T55" fmla="*/ 368 h 494"/>
                <a:gd name="T56" fmla="*/ 34 w 652"/>
                <a:gd name="T57" fmla="*/ 380 h 494"/>
                <a:gd name="T58" fmla="*/ 60 w 652"/>
                <a:gd name="T59" fmla="*/ 417 h 494"/>
                <a:gd name="T60" fmla="*/ 64 w 652"/>
                <a:gd name="T61" fmla="*/ 434 h 494"/>
                <a:gd name="T62" fmla="*/ 88 w 652"/>
                <a:gd name="T63" fmla="*/ 477 h 494"/>
                <a:gd name="T64" fmla="*/ 106 w 652"/>
                <a:gd name="T65" fmla="*/ 490 h 494"/>
                <a:gd name="T66" fmla="*/ 130 w 652"/>
                <a:gd name="T67" fmla="*/ 492 h 494"/>
                <a:gd name="T68" fmla="*/ 145 w 652"/>
                <a:gd name="T69" fmla="*/ 466 h 494"/>
                <a:gd name="T70" fmla="*/ 158 w 652"/>
                <a:gd name="T71" fmla="*/ 464 h 494"/>
                <a:gd name="T72" fmla="*/ 217 w 652"/>
                <a:gd name="T73" fmla="*/ 467 h 494"/>
                <a:gd name="T74" fmla="*/ 236 w 652"/>
                <a:gd name="T75" fmla="*/ 474 h 494"/>
                <a:gd name="T76" fmla="*/ 251 w 652"/>
                <a:gd name="T77" fmla="*/ 480 h 494"/>
                <a:gd name="T78" fmla="*/ 284 w 652"/>
                <a:gd name="T79" fmla="*/ 480 h 494"/>
                <a:gd name="T80" fmla="*/ 338 w 652"/>
                <a:gd name="T81" fmla="*/ 470 h 494"/>
                <a:gd name="T82" fmla="*/ 389 w 652"/>
                <a:gd name="T83" fmla="*/ 464 h 494"/>
                <a:gd name="T84" fmla="*/ 428 w 652"/>
                <a:gd name="T85" fmla="*/ 483 h 494"/>
                <a:gd name="T86" fmla="*/ 446 w 652"/>
                <a:gd name="T87" fmla="*/ 484 h 494"/>
                <a:gd name="T88" fmla="*/ 472 w 652"/>
                <a:gd name="T89" fmla="*/ 491 h 494"/>
                <a:gd name="T90" fmla="*/ 470 w 652"/>
                <a:gd name="T91" fmla="*/ 470 h 494"/>
                <a:gd name="T92" fmla="*/ 476 w 652"/>
                <a:gd name="T93" fmla="*/ 461 h 494"/>
                <a:gd name="T94" fmla="*/ 482 w 652"/>
                <a:gd name="T95" fmla="*/ 456 h 494"/>
                <a:gd name="T96" fmla="*/ 475 w 652"/>
                <a:gd name="T97" fmla="*/ 442 h 494"/>
                <a:gd name="T98" fmla="*/ 461 w 652"/>
                <a:gd name="T99" fmla="*/ 429 h 494"/>
                <a:gd name="T100" fmla="*/ 462 w 652"/>
                <a:gd name="T101" fmla="*/ 420 h 494"/>
                <a:gd name="T102" fmla="*/ 472 w 652"/>
                <a:gd name="T103" fmla="*/ 398 h 494"/>
                <a:gd name="T104" fmla="*/ 502 w 652"/>
                <a:gd name="T105" fmla="*/ 397 h 494"/>
                <a:gd name="T106" fmla="*/ 528 w 652"/>
                <a:gd name="T107" fmla="*/ 390 h 494"/>
                <a:gd name="T108" fmla="*/ 544 w 652"/>
                <a:gd name="T109" fmla="*/ 375 h 494"/>
                <a:gd name="T110" fmla="*/ 544 w 652"/>
                <a:gd name="T111" fmla="*/ 368 h 494"/>
                <a:gd name="T112" fmla="*/ 543 w 652"/>
                <a:gd name="T113" fmla="*/ 352 h 494"/>
                <a:gd name="T114" fmla="*/ 563 w 652"/>
                <a:gd name="T115" fmla="*/ 339 h 494"/>
                <a:gd name="T116" fmla="*/ 585 w 652"/>
                <a:gd name="T117" fmla="*/ 314 h 494"/>
                <a:gd name="T118" fmla="*/ 602 w 652"/>
                <a:gd name="T119" fmla="*/ 302 h 494"/>
                <a:gd name="T120" fmla="*/ 634 w 652"/>
                <a:gd name="T121" fmla="*/ 294 h 494"/>
                <a:gd name="T122" fmla="*/ 642 w 652"/>
                <a:gd name="T123" fmla="*/ 293 h 494"/>
                <a:gd name="T124" fmla="*/ 649 w 652"/>
                <a:gd name="T125" fmla="*/ 27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52" h="494">
                  <a:moveTo>
                    <a:pt x="651" y="266"/>
                  </a:moveTo>
                  <a:cubicBezTo>
                    <a:pt x="652" y="265"/>
                    <a:pt x="652" y="265"/>
                    <a:pt x="652" y="265"/>
                  </a:cubicBezTo>
                  <a:cubicBezTo>
                    <a:pt x="652" y="265"/>
                    <a:pt x="652" y="265"/>
                    <a:pt x="652" y="265"/>
                  </a:cubicBezTo>
                  <a:cubicBezTo>
                    <a:pt x="652" y="265"/>
                    <a:pt x="652" y="265"/>
                    <a:pt x="652" y="265"/>
                  </a:cubicBezTo>
                  <a:cubicBezTo>
                    <a:pt x="639" y="228"/>
                    <a:pt x="639" y="228"/>
                    <a:pt x="639" y="228"/>
                  </a:cubicBezTo>
                  <a:cubicBezTo>
                    <a:pt x="631" y="222"/>
                    <a:pt x="631" y="222"/>
                    <a:pt x="631" y="222"/>
                  </a:cubicBezTo>
                  <a:cubicBezTo>
                    <a:pt x="631" y="221"/>
                    <a:pt x="631" y="221"/>
                    <a:pt x="631" y="221"/>
                  </a:cubicBezTo>
                  <a:cubicBezTo>
                    <a:pt x="629" y="206"/>
                    <a:pt x="629" y="206"/>
                    <a:pt x="629" y="206"/>
                  </a:cubicBezTo>
                  <a:cubicBezTo>
                    <a:pt x="612" y="204"/>
                    <a:pt x="612" y="204"/>
                    <a:pt x="612" y="204"/>
                  </a:cubicBezTo>
                  <a:cubicBezTo>
                    <a:pt x="612" y="204"/>
                    <a:pt x="612" y="204"/>
                    <a:pt x="612" y="204"/>
                  </a:cubicBezTo>
                  <a:cubicBezTo>
                    <a:pt x="611" y="204"/>
                    <a:pt x="611" y="204"/>
                    <a:pt x="611" y="204"/>
                  </a:cubicBezTo>
                  <a:cubicBezTo>
                    <a:pt x="611" y="204"/>
                    <a:pt x="611" y="204"/>
                    <a:pt x="611" y="204"/>
                  </a:cubicBezTo>
                  <a:cubicBezTo>
                    <a:pt x="611" y="203"/>
                    <a:pt x="611" y="203"/>
                    <a:pt x="611" y="203"/>
                  </a:cubicBezTo>
                  <a:cubicBezTo>
                    <a:pt x="611" y="202"/>
                    <a:pt x="611" y="202"/>
                    <a:pt x="611" y="202"/>
                  </a:cubicBezTo>
                  <a:cubicBezTo>
                    <a:pt x="609" y="197"/>
                    <a:pt x="604" y="191"/>
                    <a:pt x="596" y="184"/>
                  </a:cubicBezTo>
                  <a:cubicBezTo>
                    <a:pt x="591" y="181"/>
                    <a:pt x="587" y="178"/>
                    <a:pt x="583" y="178"/>
                  </a:cubicBezTo>
                  <a:cubicBezTo>
                    <a:pt x="580" y="176"/>
                    <a:pt x="578" y="175"/>
                    <a:pt x="576" y="173"/>
                  </a:cubicBezTo>
                  <a:cubicBezTo>
                    <a:pt x="570" y="170"/>
                    <a:pt x="552" y="167"/>
                    <a:pt x="521" y="166"/>
                  </a:cubicBezTo>
                  <a:cubicBezTo>
                    <a:pt x="520" y="166"/>
                    <a:pt x="520" y="166"/>
                    <a:pt x="520" y="166"/>
                  </a:cubicBezTo>
                  <a:cubicBezTo>
                    <a:pt x="520" y="166"/>
                    <a:pt x="520" y="166"/>
                    <a:pt x="520" y="166"/>
                  </a:cubicBezTo>
                  <a:cubicBezTo>
                    <a:pt x="516" y="160"/>
                    <a:pt x="516" y="160"/>
                    <a:pt x="516" y="160"/>
                  </a:cubicBezTo>
                  <a:cubicBezTo>
                    <a:pt x="514" y="157"/>
                    <a:pt x="513" y="154"/>
                    <a:pt x="513" y="150"/>
                  </a:cubicBezTo>
                  <a:cubicBezTo>
                    <a:pt x="513" y="146"/>
                    <a:pt x="518" y="131"/>
                    <a:pt x="529" y="108"/>
                  </a:cubicBezTo>
                  <a:cubicBezTo>
                    <a:pt x="524" y="90"/>
                    <a:pt x="524" y="90"/>
                    <a:pt x="524" y="90"/>
                  </a:cubicBezTo>
                  <a:cubicBezTo>
                    <a:pt x="524" y="90"/>
                    <a:pt x="524" y="90"/>
                    <a:pt x="524" y="90"/>
                  </a:cubicBezTo>
                  <a:cubicBezTo>
                    <a:pt x="518" y="62"/>
                    <a:pt x="518" y="62"/>
                    <a:pt x="518" y="62"/>
                  </a:cubicBezTo>
                  <a:cubicBezTo>
                    <a:pt x="517" y="58"/>
                    <a:pt x="510" y="54"/>
                    <a:pt x="498" y="51"/>
                  </a:cubicBezTo>
                  <a:cubicBezTo>
                    <a:pt x="496" y="50"/>
                    <a:pt x="493" y="49"/>
                    <a:pt x="491" y="48"/>
                  </a:cubicBezTo>
                  <a:cubicBezTo>
                    <a:pt x="486" y="46"/>
                    <a:pt x="483" y="42"/>
                    <a:pt x="482" y="38"/>
                  </a:cubicBezTo>
                  <a:cubicBezTo>
                    <a:pt x="479" y="32"/>
                    <a:pt x="475" y="28"/>
                    <a:pt x="470" y="26"/>
                  </a:cubicBezTo>
                  <a:cubicBezTo>
                    <a:pt x="469" y="25"/>
                    <a:pt x="469" y="25"/>
                    <a:pt x="469" y="25"/>
                  </a:cubicBezTo>
                  <a:cubicBezTo>
                    <a:pt x="469" y="25"/>
                    <a:pt x="469" y="25"/>
                    <a:pt x="469" y="25"/>
                  </a:cubicBezTo>
                  <a:cubicBezTo>
                    <a:pt x="464" y="0"/>
                    <a:pt x="464" y="0"/>
                    <a:pt x="464" y="0"/>
                  </a:cubicBezTo>
                  <a:cubicBezTo>
                    <a:pt x="445" y="2"/>
                    <a:pt x="445" y="2"/>
                    <a:pt x="445" y="2"/>
                  </a:cubicBezTo>
                  <a:cubicBezTo>
                    <a:pt x="443" y="7"/>
                    <a:pt x="443" y="7"/>
                    <a:pt x="443" y="7"/>
                  </a:cubicBezTo>
                  <a:cubicBezTo>
                    <a:pt x="440" y="16"/>
                    <a:pt x="438" y="20"/>
                    <a:pt x="435" y="20"/>
                  </a:cubicBezTo>
                  <a:cubicBezTo>
                    <a:pt x="423" y="24"/>
                    <a:pt x="423" y="24"/>
                    <a:pt x="423" y="24"/>
                  </a:cubicBezTo>
                  <a:cubicBezTo>
                    <a:pt x="415" y="26"/>
                    <a:pt x="410" y="30"/>
                    <a:pt x="408" y="33"/>
                  </a:cubicBezTo>
                  <a:cubicBezTo>
                    <a:pt x="407" y="35"/>
                    <a:pt x="406" y="40"/>
                    <a:pt x="405" y="46"/>
                  </a:cubicBezTo>
                  <a:cubicBezTo>
                    <a:pt x="404" y="53"/>
                    <a:pt x="402" y="58"/>
                    <a:pt x="401" y="62"/>
                  </a:cubicBezTo>
                  <a:cubicBezTo>
                    <a:pt x="398" y="67"/>
                    <a:pt x="395" y="71"/>
                    <a:pt x="389" y="73"/>
                  </a:cubicBezTo>
                  <a:cubicBezTo>
                    <a:pt x="379" y="77"/>
                    <a:pt x="361" y="70"/>
                    <a:pt x="337" y="53"/>
                  </a:cubicBezTo>
                  <a:cubicBezTo>
                    <a:pt x="304" y="95"/>
                    <a:pt x="304" y="95"/>
                    <a:pt x="304" y="95"/>
                  </a:cubicBezTo>
                  <a:cubicBezTo>
                    <a:pt x="308" y="112"/>
                    <a:pt x="308" y="112"/>
                    <a:pt x="308" y="112"/>
                  </a:cubicBezTo>
                  <a:cubicBezTo>
                    <a:pt x="308" y="112"/>
                    <a:pt x="308" y="112"/>
                    <a:pt x="308" y="112"/>
                  </a:cubicBezTo>
                  <a:cubicBezTo>
                    <a:pt x="309" y="113"/>
                    <a:pt x="309" y="113"/>
                    <a:pt x="309" y="113"/>
                  </a:cubicBezTo>
                  <a:cubicBezTo>
                    <a:pt x="308" y="113"/>
                    <a:pt x="308" y="113"/>
                    <a:pt x="308" y="113"/>
                  </a:cubicBezTo>
                  <a:cubicBezTo>
                    <a:pt x="308" y="114"/>
                    <a:pt x="308" y="114"/>
                    <a:pt x="308" y="114"/>
                  </a:cubicBezTo>
                  <a:cubicBezTo>
                    <a:pt x="306" y="116"/>
                    <a:pt x="304" y="118"/>
                    <a:pt x="301" y="118"/>
                  </a:cubicBezTo>
                  <a:cubicBezTo>
                    <a:pt x="298" y="119"/>
                    <a:pt x="295" y="118"/>
                    <a:pt x="291" y="115"/>
                  </a:cubicBezTo>
                  <a:cubicBezTo>
                    <a:pt x="288" y="113"/>
                    <a:pt x="279" y="111"/>
                    <a:pt x="264" y="110"/>
                  </a:cubicBezTo>
                  <a:cubicBezTo>
                    <a:pt x="257" y="110"/>
                    <a:pt x="257" y="110"/>
                    <a:pt x="257" y="110"/>
                  </a:cubicBezTo>
                  <a:cubicBezTo>
                    <a:pt x="257" y="110"/>
                    <a:pt x="257" y="110"/>
                    <a:pt x="257" y="110"/>
                  </a:cubicBezTo>
                  <a:cubicBezTo>
                    <a:pt x="247" y="109"/>
                    <a:pt x="247" y="109"/>
                    <a:pt x="247" y="109"/>
                  </a:cubicBezTo>
                  <a:cubicBezTo>
                    <a:pt x="236" y="111"/>
                    <a:pt x="236" y="111"/>
                    <a:pt x="236" y="111"/>
                  </a:cubicBezTo>
                  <a:cubicBezTo>
                    <a:pt x="241" y="118"/>
                    <a:pt x="241" y="118"/>
                    <a:pt x="241" y="118"/>
                  </a:cubicBezTo>
                  <a:cubicBezTo>
                    <a:pt x="245" y="123"/>
                    <a:pt x="247" y="126"/>
                    <a:pt x="246" y="128"/>
                  </a:cubicBezTo>
                  <a:cubicBezTo>
                    <a:pt x="242" y="154"/>
                    <a:pt x="242" y="154"/>
                    <a:pt x="242" y="154"/>
                  </a:cubicBezTo>
                  <a:cubicBezTo>
                    <a:pt x="244" y="168"/>
                    <a:pt x="244" y="168"/>
                    <a:pt x="244" y="168"/>
                  </a:cubicBezTo>
                  <a:cubicBezTo>
                    <a:pt x="244" y="168"/>
                    <a:pt x="244" y="168"/>
                    <a:pt x="244" y="168"/>
                  </a:cubicBezTo>
                  <a:cubicBezTo>
                    <a:pt x="244" y="168"/>
                    <a:pt x="244" y="168"/>
                    <a:pt x="244" y="168"/>
                  </a:cubicBezTo>
                  <a:cubicBezTo>
                    <a:pt x="244" y="169"/>
                    <a:pt x="244" y="169"/>
                    <a:pt x="244" y="169"/>
                  </a:cubicBezTo>
                  <a:cubicBezTo>
                    <a:pt x="244" y="169"/>
                    <a:pt x="244" y="169"/>
                    <a:pt x="244" y="169"/>
                  </a:cubicBezTo>
                  <a:cubicBezTo>
                    <a:pt x="236" y="195"/>
                    <a:pt x="236" y="195"/>
                    <a:pt x="236" y="195"/>
                  </a:cubicBezTo>
                  <a:cubicBezTo>
                    <a:pt x="236" y="197"/>
                    <a:pt x="235" y="198"/>
                    <a:pt x="234" y="198"/>
                  </a:cubicBezTo>
                  <a:cubicBezTo>
                    <a:pt x="233" y="198"/>
                    <a:pt x="233" y="198"/>
                    <a:pt x="233" y="198"/>
                  </a:cubicBezTo>
                  <a:cubicBezTo>
                    <a:pt x="233" y="198"/>
                    <a:pt x="233" y="198"/>
                    <a:pt x="233" y="198"/>
                  </a:cubicBezTo>
                  <a:cubicBezTo>
                    <a:pt x="232" y="195"/>
                    <a:pt x="232" y="195"/>
                    <a:pt x="232" y="195"/>
                  </a:cubicBezTo>
                  <a:cubicBezTo>
                    <a:pt x="230" y="192"/>
                    <a:pt x="230" y="191"/>
                    <a:pt x="228" y="191"/>
                  </a:cubicBezTo>
                  <a:cubicBezTo>
                    <a:pt x="228" y="192"/>
                    <a:pt x="226" y="193"/>
                    <a:pt x="226" y="197"/>
                  </a:cubicBezTo>
                  <a:cubicBezTo>
                    <a:pt x="224" y="204"/>
                    <a:pt x="220" y="210"/>
                    <a:pt x="213" y="216"/>
                  </a:cubicBezTo>
                  <a:cubicBezTo>
                    <a:pt x="206" y="222"/>
                    <a:pt x="206" y="222"/>
                    <a:pt x="206" y="222"/>
                  </a:cubicBezTo>
                  <a:cubicBezTo>
                    <a:pt x="202" y="224"/>
                    <a:pt x="202" y="224"/>
                    <a:pt x="202" y="224"/>
                  </a:cubicBezTo>
                  <a:cubicBezTo>
                    <a:pt x="202" y="224"/>
                    <a:pt x="202" y="224"/>
                    <a:pt x="202" y="224"/>
                  </a:cubicBezTo>
                  <a:cubicBezTo>
                    <a:pt x="202" y="224"/>
                    <a:pt x="202" y="224"/>
                    <a:pt x="202" y="224"/>
                  </a:cubicBezTo>
                  <a:cubicBezTo>
                    <a:pt x="176" y="224"/>
                    <a:pt x="176" y="224"/>
                    <a:pt x="176" y="224"/>
                  </a:cubicBezTo>
                  <a:cubicBezTo>
                    <a:pt x="166" y="234"/>
                    <a:pt x="166" y="234"/>
                    <a:pt x="166" y="234"/>
                  </a:cubicBezTo>
                  <a:cubicBezTo>
                    <a:pt x="166" y="234"/>
                    <a:pt x="166" y="234"/>
                    <a:pt x="166" y="234"/>
                  </a:cubicBezTo>
                  <a:cubicBezTo>
                    <a:pt x="165" y="234"/>
                    <a:pt x="165" y="234"/>
                    <a:pt x="165" y="234"/>
                  </a:cubicBezTo>
                  <a:cubicBezTo>
                    <a:pt x="164" y="234"/>
                    <a:pt x="164" y="234"/>
                    <a:pt x="164" y="234"/>
                  </a:cubicBezTo>
                  <a:cubicBezTo>
                    <a:pt x="137" y="230"/>
                    <a:pt x="137" y="230"/>
                    <a:pt x="137" y="230"/>
                  </a:cubicBezTo>
                  <a:cubicBezTo>
                    <a:pt x="132" y="235"/>
                    <a:pt x="128" y="236"/>
                    <a:pt x="124" y="236"/>
                  </a:cubicBezTo>
                  <a:cubicBezTo>
                    <a:pt x="120" y="234"/>
                    <a:pt x="113" y="236"/>
                    <a:pt x="103" y="240"/>
                  </a:cubicBezTo>
                  <a:cubicBezTo>
                    <a:pt x="92" y="253"/>
                    <a:pt x="92" y="253"/>
                    <a:pt x="92" y="253"/>
                  </a:cubicBezTo>
                  <a:cubicBezTo>
                    <a:pt x="92" y="254"/>
                    <a:pt x="92" y="254"/>
                    <a:pt x="92" y="254"/>
                  </a:cubicBezTo>
                  <a:cubicBezTo>
                    <a:pt x="74" y="254"/>
                    <a:pt x="74" y="254"/>
                    <a:pt x="74" y="254"/>
                  </a:cubicBezTo>
                  <a:cubicBezTo>
                    <a:pt x="74" y="239"/>
                    <a:pt x="74" y="239"/>
                    <a:pt x="74" y="239"/>
                  </a:cubicBezTo>
                  <a:cubicBezTo>
                    <a:pt x="63" y="239"/>
                    <a:pt x="63" y="239"/>
                    <a:pt x="63" y="239"/>
                  </a:cubicBezTo>
                  <a:cubicBezTo>
                    <a:pt x="61" y="246"/>
                    <a:pt x="61" y="246"/>
                    <a:pt x="61" y="246"/>
                  </a:cubicBezTo>
                  <a:cubicBezTo>
                    <a:pt x="52" y="248"/>
                    <a:pt x="52" y="248"/>
                    <a:pt x="52" y="248"/>
                  </a:cubicBezTo>
                  <a:cubicBezTo>
                    <a:pt x="52" y="248"/>
                    <a:pt x="52" y="248"/>
                    <a:pt x="52" y="248"/>
                  </a:cubicBezTo>
                  <a:cubicBezTo>
                    <a:pt x="52" y="248"/>
                    <a:pt x="52" y="248"/>
                    <a:pt x="52" y="248"/>
                  </a:cubicBezTo>
                  <a:cubicBezTo>
                    <a:pt x="51" y="247"/>
                    <a:pt x="51" y="247"/>
                    <a:pt x="51" y="247"/>
                  </a:cubicBezTo>
                  <a:cubicBezTo>
                    <a:pt x="51" y="247"/>
                    <a:pt x="51" y="247"/>
                    <a:pt x="51" y="247"/>
                  </a:cubicBezTo>
                  <a:cubicBezTo>
                    <a:pt x="46" y="244"/>
                    <a:pt x="39" y="242"/>
                    <a:pt x="33" y="241"/>
                  </a:cubicBezTo>
                  <a:cubicBezTo>
                    <a:pt x="29" y="240"/>
                    <a:pt x="25" y="243"/>
                    <a:pt x="18" y="248"/>
                  </a:cubicBezTo>
                  <a:cubicBezTo>
                    <a:pt x="12" y="254"/>
                    <a:pt x="7" y="259"/>
                    <a:pt x="4" y="264"/>
                  </a:cubicBezTo>
                  <a:cubicBezTo>
                    <a:pt x="6" y="265"/>
                    <a:pt x="6" y="266"/>
                    <a:pt x="6" y="269"/>
                  </a:cubicBezTo>
                  <a:cubicBezTo>
                    <a:pt x="7" y="272"/>
                    <a:pt x="8" y="274"/>
                    <a:pt x="8" y="277"/>
                  </a:cubicBezTo>
                  <a:cubicBezTo>
                    <a:pt x="7" y="280"/>
                    <a:pt x="6" y="282"/>
                    <a:pt x="4" y="284"/>
                  </a:cubicBezTo>
                  <a:cubicBezTo>
                    <a:pt x="2" y="285"/>
                    <a:pt x="1" y="289"/>
                    <a:pt x="0" y="295"/>
                  </a:cubicBezTo>
                  <a:cubicBezTo>
                    <a:pt x="6" y="300"/>
                    <a:pt x="6" y="300"/>
                    <a:pt x="6" y="300"/>
                  </a:cubicBezTo>
                  <a:cubicBezTo>
                    <a:pt x="15" y="290"/>
                    <a:pt x="15" y="290"/>
                    <a:pt x="15" y="290"/>
                  </a:cubicBezTo>
                  <a:cubicBezTo>
                    <a:pt x="26" y="303"/>
                    <a:pt x="26" y="303"/>
                    <a:pt x="26" y="303"/>
                  </a:cubicBezTo>
                  <a:cubicBezTo>
                    <a:pt x="26" y="304"/>
                    <a:pt x="26" y="304"/>
                    <a:pt x="26" y="304"/>
                  </a:cubicBezTo>
                  <a:cubicBezTo>
                    <a:pt x="29" y="326"/>
                    <a:pt x="29" y="326"/>
                    <a:pt x="29" y="326"/>
                  </a:cubicBezTo>
                  <a:cubicBezTo>
                    <a:pt x="29" y="326"/>
                    <a:pt x="29" y="326"/>
                    <a:pt x="29" y="326"/>
                  </a:cubicBezTo>
                  <a:cubicBezTo>
                    <a:pt x="28" y="326"/>
                    <a:pt x="28" y="326"/>
                    <a:pt x="28" y="326"/>
                  </a:cubicBezTo>
                  <a:cubicBezTo>
                    <a:pt x="22" y="356"/>
                    <a:pt x="22" y="356"/>
                    <a:pt x="22" y="356"/>
                  </a:cubicBezTo>
                  <a:cubicBezTo>
                    <a:pt x="20" y="356"/>
                    <a:pt x="20" y="356"/>
                    <a:pt x="20" y="356"/>
                  </a:cubicBezTo>
                  <a:cubicBezTo>
                    <a:pt x="11" y="356"/>
                    <a:pt x="5" y="357"/>
                    <a:pt x="3" y="358"/>
                  </a:cubicBezTo>
                  <a:cubicBezTo>
                    <a:pt x="3" y="360"/>
                    <a:pt x="7" y="364"/>
                    <a:pt x="14" y="368"/>
                  </a:cubicBezTo>
                  <a:cubicBezTo>
                    <a:pt x="20" y="367"/>
                    <a:pt x="20" y="367"/>
                    <a:pt x="20" y="367"/>
                  </a:cubicBezTo>
                  <a:cubicBezTo>
                    <a:pt x="21" y="367"/>
                    <a:pt x="21" y="367"/>
                    <a:pt x="21" y="367"/>
                  </a:cubicBezTo>
                  <a:cubicBezTo>
                    <a:pt x="21" y="368"/>
                    <a:pt x="21" y="368"/>
                    <a:pt x="21" y="368"/>
                  </a:cubicBezTo>
                  <a:cubicBezTo>
                    <a:pt x="34" y="380"/>
                    <a:pt x="34" y="380"/>
                    <a:pt x="34" y="380"/>
                  </a:cubicBezTo>
                  <a:cubicBezTo>
                    <a:pt x="40" y="385"/>
                    <a:pt x="39" y="392"/>
                    <a:pt x="32" y="404"/>
                  </a:cubicBezTo>
                  <a:cubicBezTo>
                    <a:pt x="34" y="416"/>
                    <a:pt x="34" y="416"/>
                    <a:pt x="34" y="416"/>
                  </a:cubicBezTo>
                  <a:cubicBezTo>
                    <a:pt x="40" y="417"/>
                    <a:pt x="40" y="417"/>
                    <a:pt x="40" y="417"/>
                  </a:cubicBezTo>
                  <a:cubicBezTo>
                    <a:pt x="60" y="417"/>
                    <a:pt x="60" y="417"/>
                    <a:pt x="60" y="417"/>
                  </a:cubicBezTo>
                  <a:cubicBezTo>
                    <a:pt x="50" y="427"/>
                    <a:pt x="50" y="427"/>
                    <a:pt x="50" y="427"/>
                  </a:cubicBezTo>
                  <a:cubicBezTo>
                    <a:pt x="56" y="430"/>
                    <a:pt x="56" y="430"/>
                    <a:pt x="56" y="430"/>
                  </a:cubicBezTo>
                  <a:cubicBezTo>
                    <a:pt x="56" y="430"/>
                    <a:pt x="56" y="430"/>
                    <a:pt x="56" y="430"/>
                  </a:cubicBezTo>
                  <a:cubicBezTo>
                    <a:pt x="64" y="434"/>
                    <a:pt x="64" y="434"/>
                    <a:pt x="64" y="434"/>
                  </a:cubicBezTo>
                  <a:cubicBezTo>
                    <a:pt x="85" y="444"/>
                    <a:pt x="85" y="444"/>
                    <a:pt x="85" y="444"/>
                  </a:cubicBezTo>
                  <a:cubicBezTo>
                    <a:pt x="86" y="444"/>
                    <a:pt x="86" y="444"/>
                    <a:pt x="86" y="444"/>
                  </a:cubicBezTo>
                  <a:cubicBezTo>
                    <a:pt x="86" y="444"/>
                    <a:pt x="86" y="444"/>
                    <a:pt x="86" y="444"/>
                  </a:cubicBezTo>
                  <a:cubicBezTo>
                    <a:pt x="88" y="477"/>
                    <a:pt x="88" y="477"/>
                    <a:pt x="88" y="477"/>
                  </a:cubicBezTo>
                  <a:cubicBezTo>
                    <a:pt x="89" y="483"/>
                    <a:pt x="94" y="488"/>
                    <a:pt x="103" y="491"/>
                  </a:cubicBezTo>
                  <a:cubicBezTo>
                    <a:pt x="105" y="490"/>
                    <a:pt x="105" y="490"/>
                    <a:pt x="105" y="490"/>
                  </a:cubicBezTo>
                  <a:cubicBezTo>
                    <a:pt x="105" y="490"/>
                    <a:pt x="105" y="490"/>
                    <a:pt x="105" y="490"/>
                  </a:cubicBezTo>
                  <a:cubicBezTo>
                    <a:pt x="106" y="490"/>
                    <a:pt x="106" y="490"/>
                    <a:pt x="106" y="490"/>
                  </a:cubicBezTo>
                  <a:cubicBezTo>
                    <a:pt x="128" y="494"/>
                    <a:pt x="128" y="494"/>
                    <a:pt x="128" y="494"/>
                  </a:cubicBezTo>
                  <a:cubicBezTo>
                    <a:pt x="130" y="494"/>
                    <a:pt x="130" y="494"/>
                    <a:pt x="130" y="494"/>
                  </a:cubicBezTo>
                  <a:cubicBezTo>
                    <a:pt x="130" y="493"/>
                    <a:pt x="130" y="493"/>
                    <a:pt x="130" y="493"/>
                  </a:cubicBezTo>
                  <a:cubicBezTo>
                    <a:pt x="130" y="492"/>
                    <a:pt x="130" y="492"/>
                    <a:pt x="130" y="492"/>
                  </a:cubicBezTo>
                  <a:cubicBezTo>
                    <a:pt x="132" y="488"/>
                    <a:pt x="134" y="485"/>
                    <a:pt x="134" y="484"/>
                  </a:cubicBezTo>
                  <a:cubicBezTo>
                    <a:pt x="134" y="483"/>
                    <a:pt x="134" y="483"/>
                    <a:pt x="134" y="483"/>
                  </a:cubicBezTo>
                  <a:cubicBezTo>
                    <a:pt x="134" y="480"/>
                    <a:pt x="135" y="476"/>
                    <a:pt x="138" y="474"/>
                  </a:cubicBezTo>
                  <a:cubicBezTo>
                    <a:pt x="142" y="472"/>
                    <a:pt x="144" y="469"/>
                    <a:pt x="145" y="466"/>
                  </a:cubicBezTo>
                  <a:cubicBezTo>
                    <a:pt x="145" y="466"/>
                    <a:pt x="145" y="466"/>
                    <a:pt x="145" y="466"/>
                  </a:cubicBezTo>
                  <a:cubicBezTo>
                    <a:pt x="146" y="463"/>
                    <a:pt x="150" y="462"/>
                    <a:pt x="157" y="464"/>
                  </a:cubicBezTo>
                  <a:cubicBezTo>
                    <a:pt x="158" y="464"/>
                    <a:pt x="158" y="464"/>
                    <a:pt x="158" y="464"/>
                  </a:cubicBezTo>
                  <a:cubicBezTo>
                    <a:pt x="158" y="464"/>
                    <a:pt x="158" y="464"/>
                    <a:pt x="158" y="464"/>
                  </a:cubicBezTo>
                  <a:cubicBezTo>
                    <a:pt x="165" y="468"/>
                    <a:pt x="165" y="468"/>
                    <a:pt x="165" y="468"/>
                  </a:cubicBezTo>
                  <a:cubicBezTo>
                    <a:pt x="190" y="473"/>
                    <a:pt x="190" y="473"/>
                    <a:pt x="190" y="473"/>
                  </a:cubicBezTo>
                  <a:cubicBezTo>
                    <a:pt x="206" y="472"/>
                    <a:pt x="206" y="472"/>
                    <a:pt x="206" y="472"/>
                  </a:cubicBezTo>
                  <a:cubicBezTo>
                    <a:pt x="217" y="467"/>
                    <a:pt x="217" y="467"/>
                    <a:pt x="217" y="467"/>
                  </a:cubicBezTo>
                  <a:cubicBezTo>
                    <a:pt x="219" y="464"/>
                    <a:pt x="221" y="463"/>
                    <a:pt x="222" y="462"/>
                  </a:cubicBezTo>
                  <a:cubicBezTo>
                    <a:pt x="224" y="462"/>
                    <a:pt x="227" y="463"/>
                    <a:pt x="230" y="466"/>
                  </a:cubicBezTo>
                  <a:cubicBezTo>
                    <a:pt x="232" y="466"/>
                    <a:pt x="232" y="466"/>
                    <a:pt x="232" y="466"/>
                  </a:cubicBezTo>
                  <a:cubicBezTo>
                    <a:pt x="233" y="468"/>
                    <a:pt x="234" y="470"/>
                    <a:pt x="236" y="474"/>
                  </a:cubicBezTo>
                  <a:cubicBezTo>
                    <a:pt x="244" y="480"/>
                    <a:pt x="244" y="480"/>
                    <a:pt x="244" y="480"/>
                  </a:cubicBezTo>
                  <a:cubicBezTo>
                    <a:pt x="250" y="480"/>
                    <a:pt x="250" y="480"/>
                    <a:pt x="250" y="480"/>
                  </a:cubicBezTo>
                  <a:cubicBezTo>
                    <a:pt x="250" y="480"/>
                    <a:pt x="250" y="480"/>
                    <a:pt x="250" y="480"/>
                  </a:cubicBezTo>
                  <a:cubicBezTo>
                    <a:pt x="251" y="480"/>
                    <a:pt x="251" y="480"/>
                    <a:pt x="251" y="480"/>
                  </a:cubicBezTo>
                  <a:cubicBezTo>
                    <a:pt x="252" y="480"/>
                    <a:pt x="252" y="480"/>
                    <a:pt x="252" y="480"/>
                  </a:cubicBezTo>
                  <a:cubicBezTo>
                    <a:pt x="260" y="484"/>
                    <a:pt x="260" y="484"/>
                    <a:pt x="260" y="484"/>
                  </a:cubicBezTo>
                  <a:cubicBezTo>
                    <a:pt x="276" y="483"/>
                    <a:pt x="276" y="483"/>
                    <a:pt x="276" y="483"/>
                  </a:cubicBezTo>
                  <a:cubicBezTo>
                    <a:pt x="284" y="480"/>
                    <a:pt x="284" y="480"/>
                    <a:pt x="284" y="480"/>
                  </a:cubicBezTo>
                  <a:cubicBezTo>
                    <a:pt x="307" y="482"/>
                    <a:pt x="307" y="482"/>
                    <a:pt x="307" y="482"/>
                  </a:cubicBezTo>
                  <a:cubicBezTo>
                    <a:pt x="317" y="479"/>
                    <a:pt x="317" y="479"/>
                    <a:pt x="317" y="479"/>
                  </a:cubicBezTo>
                  <a:cubicBezTo>
                    <a:pt x="329" y="474"/>
                    <a:pt x="329" y="474"/>
                    <a:pt x="329" y="474"/>
                  </a:cubicBezTo>
                  <a:cubicBezTo>
                    <a:pt x="331" y="473"/>
                    <a:pt x="334" y="472"/>
                    <a:pt x="338" y="470"/>
                  </a:cubicBezTo>
                  <a:cubicBezTo>
                    <a:pt x="360" y="470"/>
                    <a:pt x="360" y="470"/>
                    <a:pt x="360" y="470"/>
                  </a:cubicBezTo>
                  <a:cubicBezTo>
                    <a:pt x="368" y="468"/>
                    <a:pt x="368" y="468"/>
                    <a:pt x="368" y="468"/>
                  </a:cubicBezTo>
                  <a:cubicBezTo>
                    <a:pt x="371" y="466"/>
                    <a:pt x="374" y="464"/>
                    <a:pt x="376" y="464"/>
                  </a:cubicBezTo>
                  <a:cubicBezTo>
                    <a:pt x="389" y="464"/>
                    <a:pt x="389" y="464"/>
                    <a:pt x="389" y="464"/>
                  </a:cubicBezTo>
                  <a:cubicBezTo>
                    <a:pt x="395" y="469"/>
                    <a:pt x="395" y="469"/>
                    <a:pt x="395" y="469"/>
                  </a:cubicBezTo>
                  <a:cubicBezTo>
                    <a:pt x="412" y="472"/>
                    <a:pt x="412" y="472"/>
                    <a:pt x="412" y="472"/>
                  </a:cubicBezTo>
                  <a:cubicBezTo>
                    <a:pt x="415" y="472"/>
                    <a:pt x="417" y="474"/>
                    <a:pt x="421" y="478"/>
                  </a:cubicBezTo>
                  <a:cubicBezTo>
                    <a:pt x="428" y="483"/>
                    <a:pt x="428" y="483"/>
                    <a:pt x="428" y="483"/>
                  </a:cubicBezTo>
                  <a:cubicBezTo>
                    <a:pt x="429" y="484"/>
                    <a:pt x="429" y="484"/>
                    <a:pt x="429" y="484"/>
                  </a:cubicBezTo>
                  <a:cubicBezTo>
                    <a:pt x="446" y="484"/>
                    <a:pt x="446" y="484"/>
                    <a:pt x="446" y="484"/>
                  </a:cubicBezTo>
                  <a:cubicBezTo>
                    <a:pt x="446" y="484"/>
                    <a:pt x="446" y="484"/>
                    <a:pt x="446" y="484"/>
                  </a:cubicBezTo>
                  <a:cubicBezTo>
                    <a:pt x="446" y="484"/>
                    <a:pt x="446" y="484"/>
                    <a:pt x="446" y="484"/>
                  </a:cubicBezTo>
                  <a:cubicBezTo>
                    <a:pt x="454" y="488"/>
                    <a:pt x="454" y="488"/>
                    <a:pt x="454" y="488"/>
                  </a:cubicBezTo>
                  <a:cubicBezTo>
                    <a:pt x="464" y="490"/>
                    <a:pt x="464" y="490"/>
                    <a:pt x="464" y="490"/>
                  </a:cubicBezTo>
                  <a:cubicBezTo>
                    <a:pt x="464" y="490"/>
                    <a:pt x="464" y="490"/>
                    <a:pt x="464" y="490"/>
                  </a:cubicBezTo>
                  <a:cubicBezTo>
                    <a:pt x="472" y="491"/>
                    <a:pt x="472" y="491"/>
                    <a:pt x="472" y="491"/>
                  </a:cubicBezTo>
                  <a:cubicBezTo>
                    <a:pt x="475" y="486"/>
                    <a:pt x="475" y="486"/>
                    <a:pt x="475" y="486"/>
                  </a:cubicBezTo>
                  <a:cubicBezTo>
                    <a:pt x="471" y="478"/>
                    <a:pt x="471" y="478"/>
                    <a:pt x="471" y="478"/>
                  </a:cubicBezTo>
                  <a:cubicBezTo>
                    <a:pt x="470" y="470"/>
                    <a:pt x="470" y="470"/>
                    <a:pt x="470" y="470"/>
                  </a:cubicBezTo>
                  <a:cubicBezTo>
                    <a:pt x="470" y="470"/>
                    <a:pt x="470" y="470"/>
                    <a:pt x="470" y="470"/>
                  </a:cubicBezTo>
                  <a:cubicBezTo>
                    <a:pt x="469" y="470"/>
                    <a:pt x="469" y="470"/>
                    <a:pt x="469" y="470"/>
                  </a:cubicBezTo>
                  <a:cubicBezTo>
                    <a:pt x="470" y="469"/>
                    <a:pt x="470" y="469"/>
                    <a:pt x="470" y="469"/>
                  </a:cubicBezTo>
                  <a:cubicBezTo>
                    <a:pt x="476" y="461"/>
                    <a:pt x="476" y="461"/>
                    <a:pt x="476" y="461"/>
                  </a:cubicBezTo>
                  <a:cubicBezTo>
                    <a:pt x="476" y="461"/>
                    <a:pt x="476" y="461"/>
                    <a:pt x="476" y="461"/>
                  </a:cubicBezTo>
                  <a:cubicBezTo>
                    <a:pt x="476" y="461"/>
                    <a:pt x="476" y="461"/>
                    <a:pt x="476" y="461"/>
                  </a:cubicBezTo>
                  <a:cubicBezTo>
                    <a:pt x="476" y="461"/>
                    <a:pt x="476" y="461"/>
                    <a:pt x="476" y="461"/>
                  </a:cubicBezTo>
                  <a:cubicBezTo>
                    <a:pt x="476" y="460"/>
                    <a:pt x="476" y="460"/>
                    <a:pt x="476" y="460"/>
                  </a:cubicBezTo>
                  <a:cubicBezTo>
                    <a:pt x="482" y="456"/>
                    <a:pt x="482" y="456"/>
                    <a:pt x="482" y="456"/>
                  </a:cubicBezTo>
                  <a:cubicBezTo>
                    <a:pt x="482" y="456"/>
                    <a:pt x="482" y="456"/>
                    <a:pt x="482" y="456"/>
                  </a:cubicBezTo>
                  <a:cubicBezTo>
                    <a:pt x="481" y="454"/>
                    <a:pt x="481" y="454"/>
                    <a:pt x="481" y="454"/>
                  </a:cubicBezTo>
                  <a:cubicBezTo>
                    <a:pt x="478" y="446"/>
                    <a:pt x="478" y="446"/>
                    <a:pt x="478" y="446"/>
                  </a:cubicBezTo>
                  <a:cubicBezTo>
                    <a:pt x="478" y="445"/>
                    <a:pt x="477" y="444"/>
                    <a:pt x="475" y="442"/>
                  </a:cubicBezTo>
                  <a:cubicBezTo>
                    <a:pt x="475" y="442"/>
                    <a:pt x="475" y="442"/>
                    <a:pt x="475" y="442"/>
                  </a:cubicBezTo>
                  <a:cubicBezTo>
                    <a:pt x="469" y="436"/>
                    <a:pt x="469" y="436"/>
                    <a:pt x="469" y="436"/>
                  </a:cubicBezTo>
                  <a:cubicBezTo>
                    <a:pt x="461" y="430"/>
                    <a:pt x="461" y="430"/>
                    <a:pt x="461" y="430"/>
                  </a:cubicBezTo>
                  <a:cubicBezTo>
                    <a:pt x="461" y="429"/>
                    <a:pt x="461" y="429"/>
                    <a:pt x="461" y="429"/>
                  </a:cubicBezTo>
                  <a:cubicBezTo>
                    <a:pt x="460" y="428"/>
                    <a:pt x="460" y="428"/>
                    <a:pt x="460" y="428"/>
                  </a:cubicBezTo>
                  <a:cubicBezTo>
                    <a:pt x="460" y="428"/>
                    <a:pt x="460" y="428"/>
                    <a:pt x="460" y="428"/>
                  </a:cubicBezTo>
                  <a:cubicBezTo>
                    <a:pt x="460" y="427"/>
                    <a:pt x="460" y="427"/>
                    <a:pt x="460" y="427"/>
                  </a:cubicBezTo>
                  <a:cubicBezTo>
                    <a:pt x="462" y="420"/>
                    <a:pt x="462" y="420"/>
                    <a:pt x="462" y="420"/>
                  </a:cubicBezTo>
                  <a:cubicBezTo>
                    <a:pt x="462" y="414"/>
                    <a:pt x="462" y="414"/>
                    <a:pt x="462" y="414"/>
                  </a:cubicBezTo>
                  <a:cubicBezTo>
                    <a:pt x="458" y="404"/>
                    <a:pt x="458" y="404"/>
                    <a:pt x="458" y="404"/>
                  </a:cubicBezTo>
                  <a:cubicBezTo>
                    <a:pt x="467" y="402"/>
                    <a:pt x="467" y="402"/>
                    <a:pt x="467" y="402"/>
                  </a:cubicBezTo>
                  <a:cubicBezTo>
                    <a:pt x="472" y="398"/>
                    <a:pt x="472" y="398"/>
                    <a:pt x="472" y="398"/>
                  </a:cubicBezTo>
                  <a:cubicBezTo>
                    <a:pt x="483" y="398"/>
                    <a:pt x="483" y="398"/>
                    <a:pt x="483" y="398"/>
                  </a:cubicBezTo>
                  <a:cubicBezTo>
                    <a:pt x="494" y="396"/>
                    <a:pt x="494" y="396"/>
                    <a:pt x="494" y="396"/>
                  </a:cubicBezTo>
                  <a:cubicBezTo>
                    <a:pt x="494" y="396"/>
                    <a:pt x="494" y="396"/>
                    <a:pt x="494" y="396"/>
                  </a:cubicBezTo>
                  <a:cubicBezTo>
                    <a:pt x="502" y="397"/>
                    <a:pt x="502" y="397"/>
                    <a:pt x="502" y="397"/>
                  </a:cubicBezTo>
                  <a:cubicBezTo>
                    <a:pt x="511" y="394"/>
                    <a:pt x="511" y="394"/>
                    <a:pt x="511" y="394"/>
                  </a:cubicBezTo>
                  <a:cubicBezTo>
                    <a:pt x="521" y="393"/>
                    <a:pt x="521" y="393"/>
                    <a:pt x="521" y="393"/>
                  </a:cubicBezTo>
                  <a:cubicBezTo>
                    <a:pt x="527" y="390"/>
                    <a:pt x="527" y="390"/>
                    <a:pt x="527" y="390"/>
                  </a:cubicBezTo>
                  <a:cubicBezTo>
                    <a:pt x="528" y="390"/>
                    <a:pt x="528" y="390"/>
                    <a:pt x="528" y="390"/>
                  </a:cubicBezTo>
                  <a:cubicBezTo>
                    <a:pt x="545" y="387"/>
                    <a:pt x="545" y="387"/>
                    <a:pt x="545" y="387"/>
                  </a:cubicBezTo>
                  <a:cubicBezTo>
                    <a:pt x="548" y="384"/>
                    <a:pt x="548" y="384"/>
                    <a:pt x="548" y="384"/>
                  </a:cubicBezTo>
                  <a:cubicBezTo>
                    <a:pt x="547" y="381"/>
                    <a:pt x="547" y="381"/>
                    <a:pt x="547" y="381"/>
                  </a:cubicBezTo>
                  <a:cubicBezTo>
                    <a:pt x="544" y="375"/>
                    <a:pt x="544" y="375"/>
                    <a:pt x="544" y="375"/>
                  </a:cubicBezTo>
                  <a:cubicBezTo>
                    <a:pt x="544" y="375"/>
                    <a:pt x="544" y="375"/>
                    <a:pt x="544" y="375"/>
                  </a:cubicBezTo>
                  <a:cubicBezTo>
                    <a:pt x="543" y="374"/>
                    <a:pt x="543" y="374"/>
                    <a:pt x="543" y="374"/>
                  </a:cubicBezTo>
                  <a:cubicBezTo>
                    <a:pt x="543" y="374"/>
                    <a:pt x="543" y="374"/>
                    <a:pt x="543" y="374"/>
                  </a:cubicBezTo>
                  <a:cubicBezTo>
                    <a:pt x="544" y="368"/>
                    <a:pt x="544" y="368"/>
                    <a:pt x="544" y="368"/>
                  </a:cubicBezTo>
                  <a:cubicBezTo>
                    <a:pt x="544" y="368"/>
                    <a:pt x="544" y="368"/>
                    <a:pt x="544" y="368"/>
                  </a:cubicBezTo>
                  <a:cubicBezTo>
                    <a:pt x="544" y="359"/>
                    <a:pt x="544" y="359"/>
                    <a:pt x="544" y="359"/>
                  </a:cubicBezTo>
                  <a:cubicBezTo>
                    <a:pt x="543" y="352"/>
                    <a:pt x="543" y="352"/>
                    <a:pt x="543" y="352"/>
                  </a:cubicBezTo>
                  <a:cubicBezTo>
                    <a:pt x="543" y="352"/>
                    <a:pt x="543" y="352"/>
                    <a:pt x="543" y="352"/>
                  </a:cubicBezTo>
                  <a:cubicBezTo>
                    <a:pt x="543" y="352"/>
                    <a:pt x="543" y="352"/>
                    <a:pt x="543" y="352"/>
                  </a:cubicBezTo>
                  <a:cubicBezTo>
                    <a:pt x="547" y="344"/>
                    <a:pt x="547" y="344"/>
                    <a:pt x="547" y="344"/>
                  </a:cubicBezTo>
                  <a:cubicBezTo>
                    <a:pt x="548" y="340"/>
                    <a:pt x="550" y="338"/>
                    <a:pt x="553" y="338"/>
                  </a:cubicBezTo>
                  <a:cubicBezTo>
                    <a:pt x="563" y="339"/>
                    <a:pt x="563" y="339"/>
                    <a:pt x="563" y="339"/>
                  </a:cubicBezTo>
                  <a:cubicBezTo>
                    <a:pt x="565" y="339"/>
                    <a:pt x="567" y="338"/>
                    <a:pt x="569" y="336"/>
                  </a:cubicBezTo>
                  <a:cubicBezTo>
                    <a:pt x="584" y="315"/>
                    <a:pt x="584" y="315"/>
                    <a:pt x="584" y="315"/>
                  </a:cubicBezTo>
                  <a:cubicBezTo>
                    <a:pt x="584" y="315"/>
                    <a:pt x="584" y="315"/>
                    <a:pt x="584" y="315"/>
                  </a:cubicBezTo>
                  <a:cubicBezTo>
                    <a:pt x="585" y="314"/>
                    <a:pt x="585" y="314"/>
                    <a:pt x="585" y="314"/>
                  </a:cubicBezTo>
                  <a:cubicBezTo>
                    <a:pt x="593" y="308"/>
                    <a:pt x="593" y="308"/>
                    <a:pt x="593" y="308"/>
                  </a:cubicBezTo>
                  <a:cubicBezTo>
                    <a:pt x="594" y="307"/>
                    <a:pt x="594" y="307"/>
                    <a:pt x="594" y="307"/>
                  </a:cubicBezTo>
                  <a:cubicBezTo>
                    <a:pt x="597" y="306"/>
                    <a:pt x="599" y="305"/>
                    <a:pt x="600" y="304"/>
                  </a:cubicBezTo>
                  <a:cubicBezTo>
                    <a:pt x="602" y="302"/>
                    <a:pt x="602" y="302"/>
                    <a:pt x="602" y="302"/>
                  </a:cubicBezTo>
                  <a:cubicBezTo>
                    <a:pt x="605" y="298"/>
                    <a:pt x="608" y="297"/>
                    <a:pt x="609" y="297"/>
                  </a:cubicBezTo>
                  <a:cubicBezTo>
                    <a:pt x="623" y="300"/>
                    <a:pt x="623" y="300"/>
                    <a:pt x="623" y="300"/>
                  </a:cubicBezTo>
                  <a:cubicBezTo>
                    <a:pt x="634" y="294"/>
                    <a:pt x="634" y="294"/>
                    <a:pt x="634" y="294"/>
                  </a:cubicBezTo>
                  <a:cubicBezTo>
                    <a:pt x="634" y="294"/>
                    <a:pt x="634" y="294"/>
                    <a:pt x="634" y="294"/>
                  </a:cubicBezTo>
                  <a:cubicBezTo>
                    <a:pt x="635" y="294"/>
                    <a:pt x="635" y="294"/>
                    <a:pt x="635" y="294"/>
                  </a:cubicBezTo>
                  <a:cubicBezTo>
                    <a:pt x="635" y="294"/>
                    <a:pt x="635" y="294"/>
                    <a:pt x="635" y="294"/>
                  </a:cubicBezTo>
                  <a:cubicBezTo>
                    <a:pt x="635" y="294"/>
                    <a:pt x="635" y="294"/>
                    <a:pt x="635" y="294"/>
                  </a:cubicBezTo>
                  <a:cubicBezTo>
                    <a:pt x="642" y="293"/>
                    <a:pt x="642" y="293"/>
                    <a:pt x="642" y="293"/>
                  </a:cubicBezTo>
                  <a:cubicBezTo>
                    <a:pt x="648" y="291"/>
                    <a:pt x="648" y="291"/>
                    <a:pt x="648" y="291"/>
                  </a:cubicBezTo>
                  <a:cubicBezTo>
                    <a:pt x="648" y="282"/>
                    <a:pt x="648" y="282"/>
                    <a:pt x="648" y="282"/>
                  </a:cubicBezTo>
                  <a:cubicBezTo>
                    <a:pt x="649" y="270"/>
                    <a:pt x="649" y="270"/>
                    <a:pt x="649" y="270"/>
                  </a:cubicBezTo>
                  <a:cubicBezTo>
                    <a:pt x="649" y="270"/>
                    <a:pt x="649" y="270"/>
                    <a:pt x="649" y="270"/>
                  </a:cubicBezTo>
                  <a:cubicBezTo>
                    <a:pt x="649" y="270"/>
                    <a:pt x="649" y="270"/>
                    <a:pt x="649" y="270"/>
                  </a:cubicBezTo>
                  <a:cubicBezTo>
                    <a:pt x="649" y="269"/>
                    <a:pt x="649" y="269"/>
                    <a:pt x="649" y="269"/>
                  </a:cubicBezTo>
                  <a:cubicBezTo>
                    <a:pt x="651" y="266"/>
                    <a:pt x="651" y="266"/>
                    <a:pt x="651" y="266"/>
                  </a:cubicBezTo>
                  <a:close/>
                </a:path>
              </a:pathLst>
            </a:custGeom>
            <a:grpFill/>
            <a:ln>
              <a:noFill/>
            </a:ln>
          </p:spPr>
          <p:txBody>
            <a:bodyPr vert="horz" wrap="square" lIns="91440" tIns="45720" rIns="91440" bIns="45720" numCol="1" anchor="t" anchorCtr="0" compatLnSpc="1"/>
            <a:lstStyle/>
            <a:p>
              <a:endParaRPr lang="zh-CN" altLang="en-US">
                <a:solidFill>
                  <a:prstClr val="black"/>
                </a:solidFill>
              </a:endParaRPr>
            </a:p>
          </p:txBody>
        </p:sp>
        <p:sp>
          <p:nvSpPr>
            <p:cNvPr id="7" name="Freeform 10"/>
            <p:cNvSpPr/>
            <p:nvPr/>
          </p:nvSpPr>
          <p:spPr bwMode="auto">
            <a:xfrm>
              <a:off x="1944981" y="3122523"/>
              <a:ext cx="1139032" cy="819178"/>
            </a:xfrm>
            <a:custGeom>
              <a:avLst/>
              <a:gdLst>
                <a:gd name="T0" fmla="*/ 242 w 406"/>
                <a:gd name="T1" fmla="*/ 29 h 292"/>
                <a:gd name="T2" fmla="*/ 229 w 406"/>
                <a:gd name="T3" fmla="*/ 42 h 292"/>
                <a:gd name="T4" fmla="*/ 191 w 406"/>
                <a:gd name="T5" fmla="*/ 15 h 292"/>
                <a:gd name="T6" fmla="*/ 179 w 406"/>
                <a:gd name="T7" fmla="*/ 10 h 292"/>
                <a:gd name="T8" fmla="*/ 144 w 406"/>
                <a:gd name="T9" fmla="*/ 2 h 292"/>
                <a:gd name="T10" fmla="*/ 115 w 406"/>
                <a:gd name="T11" fmla="*/ 6 h 292"/>
                <a:gd name="T12" fmla="*/ 99 w 406"/>
                <a:gd name="T13" fmla="*/ 10 h 292"/>
                <a:gd name="T14" fmla="*/ 72 w 406"/>
                <a:gd name="T15" fmla="*/ 14 h 292"/>
                <a:gd name="T16" fmla="*/ 42 w 406"/>
                <a:gd name="T17" fmla="*/ 21 h 292"/>
                <a:gd name="T18" fmla="*/ 50 w 406"/>
                <a:gd name="T19" fmla="*/ 45 h 292"/>
                <a:gd name="T20" fmla="*/ 63 w 406"/>
                <a:gd name="T21" fmla="*/ 65 h 292"/>
                <a:gd name="T22" fmla="*/ 53 w 406"/>
                <a:gd name="T23" fmla="*/ 90 h 292"/>
                <a:gd name="T24" fmla="*/ 56 w 406"/>
                <a:gd name="T25" fmla="*/ 103 h 292"/>
                <a:gd name="T26" fmla="*/ 30 w 406"/>
                <a:gd name="T27" fmla="*/ 105 h 292"/>
                <a:gd name="T28" fmla="*/ 10 w 406"/>
                <a:gd name="T29" fmla="*/ 121 h 292"/>
                <a:gd name="T30" fmla="*/ 2 w 406"/>
                <a:gd name="T31" fmla="*/ 137 h 292"/>
                <a:gd name="T32" fmla="*/ 6 w 406"/>
                <a:gd name="T33" fmla="*/ 169 h 292"/>
                <a:gd name="T34" fmla="*/ 9 w 406"/>
                <a:gd name="T35" fmla="*/ 197 h 292"/>
                <a:gd name="T36" fmla="*/ 39 w 406"/>
                <a:gd name="T37" fmla="*/ 209 h 292"/>
                <a:gd name="T38" fmla="*/ 51 w 406"/>
                <a:gd name="T39" fmla="*/ 218 h 292"/>
                <a:gd name="T40" fmla="*/ 64 w 406"/>
                <a:gd name="T41" fmla="*/ 229 h 292"/>
                <a:gd name="T42" fmla="*/ 94 w 406"/>
                <a:gd name="T43" fmla="*/ 242 h 292"/>
                <a:gd name="T44" fmla="*/ 136 w 406"/>
                <a:gd name="T45" fmla="*/ 251 h 292"/>
                <a:gd name="T46" fmla="*/ 159 w 406"/>
                <a:gd name="T47" fmla="*/ 256 h 292"/>
                <a:gd name="T48" fmla="*/ 171 w 406"/>
                <a:gd name="T49" fmla="*/ 269 h 292"/>
                <a:gd name="T50" fmla="*/ 175 w 406"/>
                <a:gd name="T51" fmla="*/ 278 h 292"/>
                <a:gd name="T52" fmla="*/ 184 w 406"/>
                <a:gd name="T53" fmla="*/ 289 h 292"/>
                <a:gd name="T54" fmla="*/ 196 w 406"/>
                <a:gd name="T55" fmla="*/ 285 h 292"/>
                <a:gd name="T56" fmla="*/ 211 w 406"/>
                <a:gd name="T57" fmla="*/ 280 h 292"/>
                <a:gd name="T58" fmla="*/ 223 w 406"/>
                <a:gd name="T59" fmla="*/ 277 h 292"/>
                <a:gd name="T60" fmla="*/ 227 w 406"/>
                <a:gd name="T61" fmla="*/ 261 h 292"/>
                <a:gd name="T62" fmla="*/ 243 w 406"/>
                <a:gd name="T63" fmla="*/ 235 h 292"/>
                <a:gd name="T64" fmla="*/ 240 w 406"/>
                <a:gd name="T65" fmla="*/ 211 h 292"/>
                <a:gd name="T66" fmla="*/ 247 w 406"/>
                <a:gd name="T67" fmla="*/ 203 h 292"/>
                <a:gd name="T68" fmla="*/ 279 w 406"/>
                <a:gd name="T69" fmla="*/ 214 h 292"/>
                <a:gd name="T70" fmla="*/ 285 w 406"/>
                <a:gd name="T71" fmla="*/ 231 h 292"/>
                <a:gd name="T72" fmla="*/ 300 w 406"/>
                <a:gd name="T73" fmla="*/ 249 h 292"/>
                <a:gd name="T74" fmla="*/ 326 w 406"/>
                <a:gd name="T75" fmla="*/ 259 h 292"/>
                <a:gd name="T76" fmla="*/ 333 w 406"/>
                <a:gd name="T77" fmla="*/ 261 h 292"/>
                <a:gd name="T78" fmla="*/ 351 w 406"/>
                <a:gd name="T79" fmla="*/ 254 h 292"/>
                <a:gd name="T80" fmla="*/ 362 w 406"/>
                <a:gd name="T81" fmla="*/ 237 h 292"/>
                <a:gd name="T82" fmla="*/ 347 w 406"/>
                <a:gd name="T83" fmla="*/ 229 h 292"/>
                <a:gd name="T84" fmla="*/ 368 w 406"/>
                <a:gd name="T85" fmla="*/ 204 h 292"/>
                <a:gd name="T86" fmla="*/ 376 w 406"/>
                <a:gd name="T87" fmla="*/ 175 h 292"/>
                <a:gd name="T88" fmla="*/ 403 w 406"/>
                <a:gd name="T89" fmla="*/ 145 h 292"/>
                <a:gd name="T90" fmla="*/ 401 w 406"/>
                <a:gd name="T91" fmla="*/ 128 h 292"/>
                <a:gd name="T92" fmla="*/ 383 w 406"/>
                <a:gd name="T93" fmla="*/ 85 h 292"/>
                <a:gd name="T94" fmla="*/ 369 w 406"/>
                <a:gd name="T95" fmla="*/ 80 h 292"/>
                <a:gd name="T96" fmla="*/ 337 w 406"/>
                <a:gd name="T97" fmla="*/ 50 h 292"/>
                <a:gd name="T98" fmla="*/ 329 w 406"/>
                <a:gd name="T99" fmla="*/ 53 h 292"/>
                <a:gd name="T100" fmla="*/ 308 w 406"/>
                <a:gd name="T101" fmla="*/ 39 h 292"/>
                <a:gd name="T102" fmla="*/ 282 w 406"/>
                <a:gd name="T103" fmla="*/ 26 h 292"/>
                <a:gd name="T104" fmla="*/ 273 w 406"/>
                <a:gd name="T105" fmla="*/ 27 h 292"/>
                <a:gd name="T106" fmla="*/ 243 w 406"/>
                <a:gd name="T107" fmla="*/ 15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6" h="292">
                  <a:moveTo>
                    <a:pt x="243" y="15"/>
                  </a:moveTo>
                  <a:cubicBezTo>
                    <a:pt x="239" y="18"/>
                    <a:pt x="239" y="18"/>
                    <a:pt x="239" y="18"/>
                  </a:cubicBezTo>
                  <a:cubicBezTo>
                    <a:pt x="239" y="20"/>
                    <a:pt x="240" y="23"/>
                    <a:pt x="241" y="29"/>
                  </a:cubicBezTo>
                  <a:cubicBezTo>
                    <a:pt x="241" y="29"/>
                    <a:pt x="241" y="29"/>
                    <a:pt x="241" y="29"/>
                  </a:cubicBezTo>
                  <a:cubicBezTo>
                    <a:pt x="242" y="29"/>
                    <a:pt x="242" y="29"/>
                    <a:pt x="242" y="29"/>
                  </a:cubicBezTo>
                  <a:cubicBezTo>
                    <a:pt x="241" y="29"/>
                    <a:pt x="241" y="29"/>
                    <a:pt x="241" y="29"/>
                  </a:cubicBezTo>
                  <a:cubicBezTo>
                    <a:pt x="237" y="39"/>
                    <a:pt x="237" y="39"/>
                    <a:pt x="237" y="39"/>
                  </a:cubicBezTo>
                  <a:cubicBezTo>
                    <a:pt x="231" y="42"/>
                    <a:pt x="231" y="42"/>
                    <a:pt x="231" y="42"/>
                  </a:cubicBezTo>
                  <a:cubicBezTo>
                    <a:pt x="230" y="42"/>
                    <a:pt x="230" y="42"/>
                    <a:pt x="230" y="42"/>
                  </a:cubicBezTo>
                  <a:cubicBezTo>
                    <a:pt x="229" y="42"/>
                    <a:pt x="229" y="42"/>
                    <a:pt x="229" y="42"/>
                  </a:cubicBezTo>
                  <a:cubicBezTo>
                    <a:pt x="219" y="37"/>
                    <a:pt x="219" y="37"/>
                    <a:pt x="219" y="37"/>
                  </a:cubicBezTo>
                  <a:cubicBezTo>
                    <a:pt x="218" y="37"/>
                    <a:pt x="218" y="37"/>
                    <a:pt x="218" y="37"/>
                  </a:cubicBezTo>
                  <a:cubicBezTo>
                    <a:pt x="218" y="37"/>
                    <a:pt x="218" y="37"/>
                    <a:pt x="218" y="37"/>
                  </a:cubicBezTo>
                  <a:cubicBezTo>
                    <a:pt x="199" y="19"/>
                    <a:pt x="199" y="19"/>
                    <a:pt x="199" y="19"/>
                  </a:cubicBezTo>
                  <a:cubicBezTo>
                    <a:pt x="191" y="15"/>
                    <a:pt x="191" y="15"/>
                    <a:pt x="191" y="15"/>
                  </a:cubicBezTo>
                  <a:cubicBezTo>
                    <a:pt x="179" y="10"/>
                    <a:pt x="179" y="10"/>
                    <a:pt x="179" y="10"/>
                  </a:cubicBezTo>
                  <a:cubicBezTo>
                    <a:pt x="179" y="10"/>
                    <a:pt x="179" y="10"/>
                    <a:pt x="179" y="10"/>
                  </a:cubicBezTo>
                  <a:cubicBezTo>
                    <a:pt x="179" y="10"/>
                    <a:pt x="179" y="10"/>
                    <a:pt x="179" y="10"/>
                  </a:cubicBezTo>
                  <a:cubicBezTo>
                    <a:pt x="179" y="10"/>
                    <a:pt x="179" y="10"/>
                    <a:pt x="179" y="10"/>
                  </a:cubicBezTo>
                  <a:cubicBezTo>
                    <a:pt x="179" y="10"/>
                    <a:pt x="179" y="10"/>
                    <a:pt x="179" y="10"/>
                  </a:cubicBezTo>
                  <a:cubicBezTo>
                    <a:pt x="173" y="6"/>
                    <a:pt x="173" y="6"/>
                    <a:pt x="173" y="6"/>
                  </a:cubicBezTo>
                  <a:cubicBezTo>
                    <a:pt x="163" y="3"/>
                    <a:pt x="163" y="3"/>
                    <a:pt x="163" y="3"/>
                  </a:cubicBezTo>
                  <a:cubicBezTo>
                    <a:pt x="158" y="3"/>
                    <a:pt x="158" y="3"/>
                    <a:pt x="158" y="3"/>
                  </a:cubicBezTo>
                  <a:cubicBezTo>
                    <a:pt x="157" y="3"/>
                    <a:pt x="157" y="3"/>
                    <a:pt x="157" y="3"/>
                  </a:cubicBezTo>
                  <a:cubicBezTo>
                    <a:pt x="144" y="2"/>
                    <a:pt x="144" y="2"/>
                    <a:pt x="144" y="2"/>
                  </a:cubicBezTo>
                  <a:cubicBezTo>
                    <a:pt x="144" y="2"/>
                    <a:pt x="144" y="2"/>
                    <a:pt x="144" y="2"/>
                  </a:cubicBezTo>
                  <a:cubicBezTo>
                    <a:pt x="135" y="0"/>
                    <a:pt x="135" y="0"/>
                    <a:pt x="135" y="0"/>
                  </a:cubicBezTo>
                  <a:cubicBezTo>
                    <a:pt x="129" y="0"/>
                    <a:pt x="129" y="0"/>
                    <a:pt x="129" y="0"/>
                  </a:cubicBezTo>
                  <a:cubicBezTo>
                    <a:pt x="125" y="3"/>
                    <a:pt x="125" y="3"/>
                    <a:pt x="125" y="3"/>
                  </a:cubicBezTo>
                  <a:cubicBezTo>
                    <a:pt x="122" y="5"/>
                    <a:pt x="119" y="5"/>
                    <a:pt x="115" y="6"/>
                  </a:cubicBezTo>
                  <a:cubicBezTo>
                    <a:pt x="107" y="7"/>
                    <a:pt x="107" y="7"/>
                    <a:pt x="107" y="7"/>
                  </a:cubicBezTo>
                  <a:cubicBezTo>
                    <a:pt x="100" y="10"/>
                    <a:pt x="100" y="10"/>
                    <a:pt x="100" y="10"/>
                  </a:cubicBezTo>
                  <a:cubicBezTo>
                    <a:pt x="99" y="10"/>
                    <a:pt x="99" y="10"/>
                    <a:pt x="99" y="10"/>
                  </a:cubicBezTo>
                  <a:cubicBezTo>
                    <a:pt x="99" y="11"/>
                    <a:pt x="99" y="11"/>
                    <a:pt x="99" y="11"/>
                  </a:cubicBezTo>
                  <a:cubicBezTo>
                    <a:pt x="99" y="10"/>
                    <a:pt x="99" y="10"/>
                    <a:pt x="99" y="10"/>
                  </a:cubicBezTo>
                  <a:cubicBezTo>
                    <a:pt x="90" y="11"/>
                    <a:pt x="90" y="11"/>
                    <a:pt x="90" y="11"/>
                  </a:cubicBezTo>
                  <a:cubicBezTo>
                    <a:pt x="81" y="15"/>
                    <a:pt x="81" y="15"/>
                    <a:pt x="81" y="15"/>
                  </a:cubicBezTo>
                  <a:cubicBezTo>
                    <a:pt x="81" y="15"/>
                    <a:pt x="81" y="15"/>
                    <a:pt x="81" y="15"/>
                  </a:cubicBezTo>
                  <a:cubicBezTo>
                    <a:pt x="80" y="15"/>
                    <a:pt x="80" y="15"/>
                    <a:pt x="80" y="15"/>
                  </a:cubicBezTo>
                  <a:cubicBezTo>
                    <a:pt x="72" y="14"/>
                    <a:pt x="72" y="14"/>
                    <a:pt x="72" y="14"/>
                  </a:cubicBezTo>
                  <a:cubicBezTo>
                    <a:pt x="61" y="15"/>
                    <a:pt x="61" y="15"/>
                    <a:pt x="61" y="15"/>
                  </a:cubicBezTo>
                  <a:cubicBezTo>
                    <a:pt x="51" y="15"/>
                    <a:pt x="51" y="15"/>
                    <a:pt x="51" y="15"/>
                  </a:cubicBezTo>
                  <a:cubicBezTo>
                    <a:pt x="47" y="19"/>
                    <a:pt x="47" y="19"/>
                    <a:pt x="47" y="19"/>
                  </a:cubicBezTo>
                  <a:cubicBezTo>
                    <a:pt x="47" y="19"/>
                    <a:pt x="47" y="19"/>
                    <a:pt x="47" y="19"/>
                  </a:cubicBezTo>
                  <a:cubicBezTo>
                    <a:pt x="42" y="21"/>
                    <a:pt x="42" y="21"/>
                    <a:pt x="42" y="21"/>
                  </a:cubicBezTo>
                  <a:cubicBezTo>
                    <a:pt x="44" y="25"/>
                    <a:pt x="44" y="25"/>
                    <a:pt x="44" y="25"/>
                  </a:cubicBezTo>
                  <a:cubicBezTo>
                    <a:pt x="44" y="33"/>
                    <a:pt x="44" y="33"/>
                    <a:pt x="44" y="33"/>
                  </a:cubicBezTo>
                  <a:cubicBezTo>
                    <a:pt x="43" y="40"/>
                    <a:pt x="43" y="40"/>
                    <a:pt x="43" y="40"/>
                  </a:cubicBezTo>
                  <a:cubicBezTo>
                    <a:pt x="50" y="45"/>
                    <a:pt x="50" y="45"/>
                    <a:pt x="50" y="45"/>
                  </a:cubicBezTo>
                  <a:cubicBezTo>
                    <a:pt x="50" y="45"/>
                    <a:pt x="50" y="45"/>
                    <a:pt x="50" y="45"/>
                  </a:cubicBezTo>
                  <a:cubicBezTo>
                    <a:pt x="50" y="45"/>
                    <a:pt x="50" y="45"/>
                    <a:pt x="50" y="45"/>
                  </a:cubicBezTo>
                  <a:cubicBezTo>
                    <a:pt x="50" y="45"/>
                    <a:pt x="50" y="45"/>
                    <a:pt x="50" y="45"/>
                  </a:cubicBezTo>
                  <a:cubicBezTo>
                    <a:pt x="56" y="52"/>
                    <a:pt x="56" y="52"/>
                    <a:pt x="56" y="52"/>
                  </a:cubicBezTo>
                  <a:cubicBezTo>
                    <a:pt x="59" y="55"/>
                    <a:pt x="61" y="57"/>
                    <a:pt x="61" y="59"/>
                  </a:cubicBezTo>
                  <a:cubicBezTo>
                    <a:pt x="63" y="65"/>
                    <a:pt x="63" y="65"/>
                    <a:pt x="63" y="65"/>
                  </a:cubicBezTo>
                  <a:cubicBezTo>
                    <a:pt x="66" y="71"/>
                    <a:pt x="66" y="71"/>
                    <a:pt x="66" y="71"/>
                  </a:cubicBezTo>
                  <a:cubicBezTo>
                    <a:pt x="65" y="71"/>
                    <a:pt x="65" y="71"/>
                    <a:pt x="65" y="71"/>
                  </a:cubicBezTo>
                  <a:cubicBezTo>
                    <a:pt x="57" y="77"/>
                    <a:pt x="57" y="77"/>
                    <a:pt x="57" y="77"/>
                  </a:cubicBezTo>
                  <a:cubicBezTo>
                    <a:pt x="52" y="84"/>
                    <a:pt x="52" y="84"/>
                    <a:pt x="52" y="84"/>
                  </a:cubicBezTo>
                  <a:cubicBezTo>
                    <a:pt x="53" y="90"/>
                    <a:pt x="53" y="90"/>
                    <a:pt x="53" y="90"/>
                  </a:cubicBezTo>
                  <a:cubicBezTo>
                    <a:pt x="57" y="98"/>
                    <a:pt x="57" y="98"/>
                    <a:pt x="57" y="98"/>
                  </a:cubicBezTo>
                  <a:cubicBezTo>
                    <a:pt x="57" y="99"/>
                    <a:pt x="57" y="99"/>
                    <a:pt x="57" y="99"/>
                  </a:cubicBezTo>
                  <a:cubicBezTo>
                    <a:pt x="57" y="99"/>
                    <a:pt x="57" y="99"/>
                    <a:pt x="57" y="99"/>
                  </a:cubicBezTo>
                  <a:cubicBezTo>
                    <a:pt x="57" y="99"/>
                    <a:pt x="57" y="99"/>
                    <a:pt x="57" y="99"/>
                  </a:cubicBezTo>
                  <a:cubicBezTo>
                    <a:pt x="56" y="103"/>
                    <a:pt x="56" y="103"/>
                    <a:pt x="56" y="103"/>
                  </a:cubicBezTo>
                  <a:cubicBezTo>
                    <a:pt x="56" y="105"/>
                    <a:pt x="55" y="106"/>
                    <a:pt x="54" y="107"/>
                  </a:cubicBezTo>
                  <a:cubicBezTo>
                    <a:pt x="51" y="109"/>
                    <a:pt x="47" y="109"/>
                    <a:pt x="41" y="107"/>
                  </a:cubicBezTo>
                  <a:cubicBezTo>
                    <a:pt x="31" y="105"/>
                    <a:pt x="31" y="105"/>
                    <a:pt x="31" y="105"/>
                  </a:cubicBezTo>
                  <a:cubicBezTo>
                    <a:pt x="30" y="105"/>
                    <a:pt x="30" y="105"/>
                    <a:pt x="30" y="105"/>
                  </a:cubicBezTo>
                  <a:cubicBezTo>
                    <a:pt x="30" y="105"/>
                    <a:pt x="30" y="105"/>
                    <a:pt x="30" y="105"/>
                  </a:cubicBezTo>
                  <a:cubicBezTo>
                    <a:pt x="30" y="105"/>
                    <a:pt x="30" y="105"/>
                    <a:pt x="30" y="105"/>
                  </a:cubicBezTo>
                  <a:cubicBezTo>
                    <a:pt x="23" y="101"/>
                    <a:pt x="23" y="101"/>
                    <a:pt x="23" y="101"/>
                  </a:cubicBezTo>
                  <a:cubicBezTo>
                    <a:pt x="11" y="101"/>
                    <a:pt x="11" y="101"/>
                    <a:pt x="11" y="101"/>
                  </a:cubicBezTo>
                  <a:cubicBezTo>
                    <a:pt x="12" y="101"/>
                    <a:pt x="12" y="101"/>
                    <a:pt x="12" y="101"/>
                  </a:cubicBezTo>
                  <a:cubicBezTo>
                    <a:pt x="10" y="121"/>
                    <a:pt x="10" y="121"/>
                    <a:pt x="10" y="121"/>
                  </a:cubicBezTo>
                  <a:cubicBezTo>
                    <a:pt x="10" y="124"/>
                    <a:pt x="8" y="125"/>
                    <a:pt x="5" y="126"/>
                  </a:cubicBezTo>
                  <a:cubicBezTo>
                    <a:pt x="4" y="126"/>
                    <a:pt x="3" y="128"/>
                    <a:pt x="4" y="131"/>
                  </a:cubicBezTo>
                  <a:cubicBezTo>
                    <a:pt x="4" y="131"/>
                    <a:pt x="4" y="131"/>
                    <a:pt x="4" y="131"/>
                  </a:cubicBezTo>
                  <a:cubicBezTo>
                    <a:pt x="3" y="131"/>
                    <a:pt x="3" y="131"/>
                    <a:pt x="3" y="131"/>
                  </a:cubicBezTo>
                  <a:cubicBezTo>
                    <a:pt x="2" y="137"/>
                    <a:pt x="2" y="137"/>
                    <a:pt x="2" y="137"/>
                  </a:cubicBezTo>
                  <a:cubicBezTo>
                    <a:pt x="5" y="139"/>
                    <a:pt x="7" y="141"/>
                    <a:pt x="8" y="143"/>
                  </a:cubicBezTo>
                  <a:cubicBezTo>
                    <a:pt x="10" y="152"/>
                    <a:pt x="10" y="152"/>
                    <a:pt x="10" y="152"/>
                  </a:cubicBezTo>
                  <a:cubicBezTo>
                    <a:pt x="10" y="156"/>
                    <a:pt x="10" y="156"/>
                    <a:pt x="10" y="156"/>
                  </a:cubicBezTo>
                  <a:cubicBezTo>
                    <a:pt x="10" y="158"/>
                    <a:pt x="9" y="159"/>
                    <a:pt x="8" y="161"/>
                  </a:cubicBezTo>
                  <a:cubicBezTo>
                    <a:pt x="6" y="169"/>
                    <a:pt x="6" y="169"/>
                    <a:pt x="6" y="169"/>
                  </a:cubicBezTo>
                  <a:cubicBezTo>
                    <a:pt x="0" y="179"/>
                    <a:pt x="0" y="179"/>
                    <a:pt x="0" y="179"/>
                  </a:cubicBezTo>
                  <a:cubicBezTo>
                    <a:pt x="0" y="181"/>
                    <a:pt x="0" y="181"/>
                    <a:pt x="0" y="181"/>
                  </a:cubicBezTo>
                  <a:cubicBezTo>
                    <a:pt x="1" y="186"/>
                    <a:pt x="1" y="186"/>
                    <a:pt x="1" y="186"/>
                  </a:cubicBezTo>
                  <a:cubicBezTo>
                    <a:pt x="6" y="193"/>
                    <a:pt x="6" y="193"/>
                    <a:pt x="6" y="193"/>
                  </a:cubicBezTo>
                  <a:cubicBezTo>
                    <a:pt x="8" y="195"/>
                    <a:pt x="9" y="196"/>
                    <a:pt x="9" y="197"/>
                  </a:cubicBezTo>
                  <a:cubicBezTo>
                    <a:pt x="14" y="204"/>
                    <a:pt x="14" y="204"/>
                    <a:pt x="14" y="204"/>
                  </a:cubicBezTo>
                  <a:cubicBezTo>
                    <a:pt x="21" y="212"/>
                    <a:pt x="21" y="212"/>
                    <a:pt x="21" y="212"/>
                  </a:cubicBezTo>
                  <a:cubicBezTo>
                    <a:pt x="24" y="215"/>
                    <a:pt x="26" y="216"/>
                    <a:pt x="27" y="216"/>
                  </a:cubicBezTo>
                  <a:cubicBezTo>
                    <a:pt x="34" y="211"/>
                    <a:pt x="34" y="211"/>
                    <a:pt x="34" y="211"/>
                  </a:cubicBezTo>
                  <a:cubicBezTo>
                    <a:pt x="36" y="210"/>
                    <a:pt x="37" y="209"/>
                    <a:pt x="39" y="209"/>
                  </a:cubicBezTo>
                  <a:cubicBezTo>
                    <a:pt x="41" y="209"/>
                    <a:pt x="43" y="210"/>
                    <a:pt x="47" y="213"/>
                  </a:cubicBezTo>
                  <a:cubicBezTo>
                    <a:pt x="47" y="213"/>
                    <a:pt x="47" y="213"/>
                    <a:pt x="47" y="213"/>
                  </a:cubicBezTo>
                  <a:cubicBezTo>
                    <a:pt x="47" y="213"/>
                    <a:pt x="47" y="213"/>
                    <a:pt x="47" y="213"/>
                  </a:cubicBezTo>
                  <a:cubicBezTo>
                    <a:pt x="47" y="213"/>
                    <a:pt x="47" y="213"/>
                    <a:pt x="47" y="213"/>
                  </a:cubicBezTo>
                  <a:cubicBezTo>
                    <a:pt x="51" y="218"/>
                    <a:pt x="51" y="218"/>
                    <a:pt x="51" y="218"/>
                  </a:cubicBezTo>
                  <a:cubicBezTo>
                    <a:pt x="53" y="223"/>
                    <a:pt x="53" y="223"/>
                    <a:pt x="53" y="223"/>
                  </a:cubicBezTo>
                  <a:cubicBezTo>
                    <a:pt x="55" y="225"/>
                    <a:pt x="55" y="225"/>
                    <a:pt x="55" y="225"/>
                  </a:cubicBezTo>
                  <a:cubicBezTo>
                    <a:pt x="56" y="225"/>
                    <a:pt x="56" y="225"/>
                    <a:pt x="56" y="225"/>
                  </a:cubicBezTo>
                  <a:cubicBezTo>
                    <a:pt x="61" y="229"/>
                    <a:pt x="61" y="229"/>
                    <a:pt x="61" y="229"/>
                  </a:cubicBezTo>
                  <a:cubicBezTo>
                    <a:pt x="64" y="229"/>
                    <a:pt x="64" y="229"/>
                    <a:pt x="64" y="229"/>
                  </a:cubicBezTo>
                  <a:cubicBezTo>
                    <a:pt x="66" y="230"/>
                    <a:pt x="67" y="231"/>
                    <a:pt x="68" y="233"/>
                  </a:cubicBezTo>
                  <a:cubicBezTo>
                    <a:pt x="69" y="234"/>
                    <a:pt x="74" y="235"/>
                    <a:pt x="81" y="237"/>
                  </a:cubicBezTo>
                  <a:cubicBezTo>
                    <a:pt x="82" y="237"/>
                    <a:pt x="82" y="237"/>
                    <a:pt x="82" y="237"/>
                  </a:cubicBezTo>
                  <a:cubicBezTo>
                    <a:pt x="94" y="242"/>
                    <a:pt x="94" y="242"/>
                    <a:pt x="94" y="242"/>
                  </a:cubicBezTo>
                  <a:cubicBezTo>
                    <a:pt x="94" y="242"/>
                    <a:pt x="94" y="242"/>
                    <a:pt x="94" y="242"/>
                  </a:cubicBezTo>
                  <a:cubicBezTo>
                    <a:pt x="94" y="242"/>
                    <a:pt x="94" y="242"/>
                    <a:pt x="94" y="242"/>
                  </a:cubicBezTo>
                  <a:cubicBezTo>
                    <a:pt x="103" y="246"/>
                    <a:pt x="103" y="246"/>
                    <a:pt x="103" y="246"/>
                  </a:cubicBezTo>
                  <a:cubicBezTo>
                    <a:pt x="117" y="249"/>
                    <a:pt x="117" y="249"/>
                    <a:pt x="117" y="249"/>
                  </a:cubicBezTo>
                  <a:cubicBezTo>
                    <a:pt x="118" y="250"/>
                    <a:pt x="118" y="250"/>
                    <a:pt x="118" y="250"/>
                  </a:cubicBezTo>
                  <a:cubicBezTo>
                    <a:pt x="136" y="251"/>
                    <a:pt x="136" y="251"/>
                    <a:pt x="136" y="251"/>
                  </a:cubicBezTo>
                  <a:cubicBezTo>
                    <a:pt x="145" y="247"/>
                    <a:pt x="145" y="247"/>
                    <a:pt x="145" y="247"/>
                  </a:cubicBezTo>
                  <a:cubicBezTo>
                    <a:pt x="152" y="247"/>
                    <a:pt x="152" y="247"/>
                    <a:pt x="152" y="247"/>
                  </a:cubicBezTo>
                  <a:cubicBezTo>
                    <a:pt x="152" y="248"/>
                    <a:pt x="152" y="248"/>
                    <a:pt x="152" y="248"/>
                  </a:cubicBezTo>
                  <a:cubicBezTo>
                    <a:pt x="153" y="248"/>
                    <a:pt x="153" y="248"/>
                    <a:pt x="153" y="248"/>
                  </a:cubicBezTo>
                  <a:cubicBezTo>
                    <a:pt x="159" y="256"/>
                    <a:pt x="159" y="256"/>
                    <a:pt x="159" y="256"/>
                  </a:cubicBezTo>
                  <a:cubicBezTo>
                    <a:pt x="159" y="256"/>
                    <a:pt x="159" y="256"/>
                    <a:pt x="159" y="256"/>
                  </a:cubicBezTo>
                  <a:cubicBezTo>
                    <a:pt x="159" y="257"/>
                    <a:pt x="159" y="257"/>
                    <a:pt x="159" y="257"/>
                  </a:cubicBezTo>
                  <a:cubicBezTo>
                    <a:pt x="163" y="263"/>
                    <a:pt x="163" y="263"/>
                    <a:pt x="163" y="263"/>
                  </a:cubicBezTo>
                  <a:cubicBezTo>
                    <a:pt x="166" y="267"/>
                    <a:pt x="166" y="267"/>
                    <a:pt x="166" y="267"/>
                  </a:cubicBezTo>
                  <a:cubicBezTo>
                    <a:pt x="171" y="269"/>
                    <a:pt x="171" y="269"/>
                    <a:pt x="171" y="269"/>
                  </a:cubicBezTo>
                  <a:cubicBezTo>
                    <a:pt x="171" y="269"/>
                    <a:pt x="171" y="269"/>
                    <a:pt x="171" y="269"/>
                  </a:cubicBezTo>
                  <a:cubicBezTo>
                    <a:pt x="171" y="269"/>
                    <a:pt x="171" y="269"/>
                    <a:pt x="171" y="269"/>
                  </a:cubicBezTo>
                  <a:cubicBezTo>
                    <a:pt x="172" y="269"/>
                    <a:pt x="172" y="269"/>
                    <a:pt x="172" y="269"/>
                  </a:cubicBezTo>
                  <a:cubicBezTo>
                    <a:pt x="175" y="277"/>
                    <a:pt x="175" y="277"/>
                    <a:pt x="175" y="277"/>
                  </a:cubicBezTo>
                  <a:cubicBezTo>
                    <a:pt x="175" y="278"/>
                    <a:pt x="175" y="278"/>
                    <a:pt x="175" y="278"/>
                  </a:cubicBezTo>
                  <a:cubicBezTo>
                    <a:pt x="176" y="278"/>
                    <a:pt x="176" y="278"/>
                    <a:pt x="176" y="278"/>
                  </a:cubicBezTo>
                  <a:cubicBezTo>
                    <a:pt x="176" y="278"/>
                    <a:pt x="176" y="278"/>
                    <a:pt x="176" y="278"/>
                  </a:cubicBezTo>
                  <a:cubicBezTo>
                    <a:pt x="178" y="287"/>
                    <a:pt x="178" y="287"/>
                    <a:pt x="178" y="287"/>
                  </a:cubicBezTo>
                  <a:cubicBezTo>
                    <a:pt x="183" y="289"/>
                    <a:pt x="183" y="289"/>
                    <a:pt x="183" y="289"/>
                  </a:cubicBezTo>
                  <a:cubicBezTo>
                    <a:pt x="184" y="289"/>
                    <a:pt x="184" y="289"/>
                    <a:pt x="184" y="289"/>
                  </a:cubicBezTo>
                  <a:cubicBezTo>
                    <a:pt x="184" y="289"/>
                    <a:pt x="184" y="289"/>
                    <a:pt x="184" y="289"/>
                  </a:cubicBezTo>
                  <a:cubicBezTo>
                    <a:pt x="184" y="289"/>
                    <a:pt x="184" y="289"/>
                    <a:pt x="184" y="289"/>
                  </a:cubicBezTo>
                  <a:cubicBezTo>
                    <a:pt x="188" y="292"/>
                    <a:pt x="188" y="292"/>
                    <a:pt x="188" y="292"/>
                  </a:cubicBezTo>
                  <a:cubicBezTo>
                    <a:pt x="194" y="291"/>
                    <a:pt x="194" y="291"/>
                    <a:pt x="194" y="291"/>
                  </a:cubicBezTo>
                  <a:cubicBezTo>
                    <a:pt x="196" y="285"/>
                    <a:pt x="196" y="285"/>
                    <a:pt x="196" y="285"/>
                  </a:cubicBezTo>
                  <a:cubicBezTo>
                    <a:pt x="196" y="284"/>
                    <a:pt x="196" y="284"/>
                    <a:pt x="196" y="284"/>
                  </a:cubicBezTo>
                  <a:cubicBezTo>
                    <a:pt x="196" y="284"/>
                    <a:pt x="196" y="284"/>
                    <a:pt x="196" y="284"/>
                  </a:cubicBezTo>
                  <a:cubicBezTo>
                    <a:pt x="203" y="277"/>
                    <a:pt x="203" y="277"/>
                    <a:pt x="203" y="277"/>
                  </a:cubicBezTo>
                  <a:cubicBezTo>
                    <a:pt x="211" y="279"/>
                    <a:pt x="211" y="279"/>
                    <a:pt x="211" y="279"/>
                  </a:cubicBezTo>
                  <a:cubicBezTo>
                    <a:pt x="211" y="280"/>
                    <a:pt x="211" y="280"/>
                    <a:pt x="211" y="280"/>
                  </a:cubicBezTo>
                  <a:cubicBezTo>
                    <a:pt x="214" y="288"/>
                    <a:pt x="214" y="288"/>
                    <a:pt x="214" y="288"/>
                  </a:cubicBezTo>
                  <a:cubicBezTo>
                    <a:pt x="222" y="285"/>
                    <a:pt x="222" y="285"/>
                    <a:pt x="222" y="285"/>
                  </a:cubicBezTo>
                  <a:cubicBezTo>
                    <a:pt x="223" y="277"/>
                    <a:pt x="223" y="277"/>
                    <a:pt x="223" y="277"/>
                  </a:cubicBezTo>
                  <a:cubicBezTo>
                    <a:pt x="223" y="277"/>
                    <a:pt x="223" y="277"/>
                    <a:pt x="223" y="277"/>
                  </a:cubicBezTo>
                  <a:cubicBezTo>
                    <a:pt x="223" y="277"/>
                    <a:pt x="223" y="277"/>
                    <a:pt x="223" y="277"/>
                  </a:cubicBezTo>
                  <a:cubicBezTo>
                    <a:pt x="223" y="276"/>
                    <a:pt x="223" y="276"/>
                    <a:pt x="223" y="276"/>
                  </a:cubicBezTo>
                  <a:cubicBezTo>
                    <a:pt x="228" y="273"/>
                    <a:pt x="228" y="273"/>
                    <a:pt x="228" y="273"/>
                  </a:cubicBezTo>
                  <a:cubicBezTo>
                    <a:pt x="227" y="262"/>
                    <a:pt x="227" y="262"/>
                    <a:pt x="227" y="262"/>
                  </a:cubicBezTo>
                  <a:cubicBezTo>
                    <a:pt x="227" y="261"/>
                    <a:pt x="227" y="261"/>
                    <a:pt x="227" y="261"/>
                  </a:cubicBezTo>
                  <a:cubicBezTo>
                    <a:pt x="227" y="261"/>
                    <a:pt x="227" y="261"/>
                    <a:pt x="227" y="261"/>
                  </a:cubicBezTo>
                  <a:cubicBezTo>
                    <a:pt x="227" y="261"/>
                    <a:pt x="227" y="261"/>
                    <a:pt x="227" y="261"/>
                  </a:cubicBezTo>
                  <a:cubicBezTo>
                    <a:pt x="233" y="249"/>
                    <a:pt x="233" y="249"/>
                    <a:pt x="233" y="249"/>
                  </a:cubicBezTo>
                  <a:cubicBezTo>
                    <a:pt x="239" y="246"/>
                    <a:pt x="239" y="246"/>
                    <a:pt x="239" y="246"/>
                  </a:cubicBezTo>
                  <a:cubicBezTo>
                    <a:pt x="237" y="235"/>
                    <a:pt x="237" y="235"/>
                    <a:pt x="237" y="235"/>
                  </a:cubicBezTo>
                  <a:cubicBezTo>
                    <a:pt x="243" y="235"/>
                    <a:pt x="243" y="235"/>
                    <a:pt x="243" y="235"/>
                  </a:cubicBezTo>
                  <a:cubicBezTo>
                    <a:pt x="242" y="230"/>
                    <a:pt x="242" y="230"/>
                    <a:pt x="242" y="230"/>
                  </a:cubicBezTo>
                  <a:cubicBezTo>
                    <a:pt x="239" y="219"/>
                    <a:pt x="239" y="219"/>
                    <a:pt x="239" y="219"/>
                  </a:cubicBezTo>
                  <a:cubicBezTo>
                    <a:pt x="239" y="219"/>
                    <a:pt x="239" y="219"/>
                    <a:pt x="239" y="219"/>
                  </a:cubicBezTo>
                  <a:cubicBezTo>
                    <a:pt x="239" y="218"/>
                    <a:pt x="239" y="218"/>
                    <a:pt x="239" y="218"/>
                  </a:cubicBezTo>
                  <a:cubicBezTo>
                    <a:pt x="240" y="211"/>
                    <a:pt x="240" y="211"/>
                    <a:pt x="240" y="211"/>
                  </a:cubicBezTo>
                  <a:cubicBezTo>
                    <a:pt x="240" y="209"/>
                    <a:pt x="240" y="209"/>
                    <a:pt x="240" y="209"/>
                  </a:cubicBezTo>
                  <a:cubicBezTo>
                    <a:pt x="241" y="209"/>
                    <a:pt x="241" y="209"/>
                    <a:pt x="241" y="209"/>
                  </a:cubicBezTo>
                  <a:cubicBezTo>
                    <a:pt x="245" y="204"/>
                    <a:pt x="245" y="204"/>
                    <a:pt x="245" y="204"/>
                  </a:cubicBezTo>
                  <a:cubicBezTo>
                    <a:pt x="246" y="203"/>
                    <a:pt x="246" y="203"/>
                    <a:pt x="246" y="203"/>
                  </a:cubicBezTo>
                  <a:cubicBezTo>
                    <a:pt x="247" y="203"/>
                    <a:pt x="247" y="203"/>
                    <a:pt x="247" y="203"/>
                  </a:cubicBezTo>
                  <a:cubicBezTo>
                    <a:pt x="258" y="205"/>
                    <a:pt x="258" y="205"/>
                    <a:pt x="258" y="205"/>
                  </a:cubicBezTo>
                  <a:cubicBezTo>
                    <a:pt x="258" y="205"/>
                    <a:pt x="258" y="205"/>
                    <a:pt x="258" y="205"/>
                  </a:cubicBezTo>
                  <a:cubicBezTo>
                    <a:pt x="267" y="207"/>
                    <a:pt x="267" y="207"/>
                    <a:pt x="267" y="207"/>
                  </a:cubicBezTo>
                  <a:cubicBezTo>
                    <a:pt x="274" y="205"/>
                    <a:pt x="274" y="205"/>
                    <a:pt x="274" y="205"/>
                  </a:cubicBezTo>
                  <a:cubicBezTo>
                    <a:pt x="279" y="214"/>
                    <a:pt x="279" y="214"/>
                    <a:pt x="279" y="214"/>
                  </a:cubicBezTo>
                  <a:cubicBezTo>
                    <a:pt x="279" y="214"/>
                    <a:pt x="279" y="214"/>
                    <a:pt x="279" y="214"/>
                  </a:cubicBezTo>
                  <a:cubicBezTo>
                    <a:pt x="279" y="221"/>
                    <a:pt x="279" y="221"/>
                    <a:pt x="279" y="221"/>
                  </a:cubicBezTo>
                  <a:cubicBezTo>
                    <a:pt x="280" y="227"/>
                    <a:pt x="280" y="227"/>
                    <a:pt x="280" y="227"/>
                  </a:cubicBezTo>
                  <a:cubicBezTo>
                    <a:pt x="281" y="229"/>
                    <a:pt x="283" y="231"/>
                    <a:pt x="284" y="231"/>
                  </a:cubicBezTo>
                  <a:cubicBezTo>
                    <a:pt x="285" y="231"/>
                    <a:pt x="285" y="231"/>
                    <a:pt x="285" y="231"/>
                  </a:cubicBezTo>
                  <a:cubicBezTo>
                    <a:pt x="289" y="232"/>
                    <a:pt x="291" y="233"/>
                    <a:pt x="291" y="236"/>
                  </a:cubicBezTo>
                  <a:cubicBezTo>
                    <a:pt x="292" y="238"/>
                    <a:pt x="293" y="241"/>
                    <a:pt x="296" y="244"/>
                  </a:cubicBezTo>
                  <a:cubicBezTo>
                    <a:pt x="300" y="249"/>
                    <a:pt x="300" y="249"/>
                    <a:pt x="300" y="249"/>
                  </a:cubicBezTo>
                  <a:cubicBezTo>
                    <a:pt x="300" y="249"/>
                    <a:pt x="300" y="249"/>
                    <a:pt x="300" y="249"/>
                  </a:cubicBezTo>
                  <a:cubicBezTo>
                    <a:pt x="300" y="249"/>
                    <a:pt x="300" y="249"/>
                    <a:pt x="300" y="249"/>
                  </a:cubicBezTo>
                  <a:cubicBezTo>
                    <a:pt x="302" y="254"/>
                    <a:pt x="302" y="254"/>
                    <a:pt x="302" y="254"/>
                  </a:cubicBezTo>
                  <a:cubicBezTo>
                    <a:pt x="306" y="253"/>
                    <a:pt x="306" y="253"/>
                    <a:pt x="306" y="253"/>
                  </a:cubicBezTo>
                  <a:cubicBezTo>
                    <a:pt x="312" y="247"/>
                    <a:pt x="312" y="247"/>
                    <a:pt x="312" y="247"/>
                  </a:cubicBezTo>
                  <a:cubicBezTo>
                    <a:pt x="317" y="257"/>
                    <a:pt x="317" y="257"/>
                    <a:pt x="317" y="257"/>
                  </a:cubicBezTo>
                  <a:cubicBezTo>
                    <a:pt x="326" y="259"/>
                    <a:pt x="326" y="259"/>
                    <a:pt x="326" y="259"/>
                  </a:cubicBezTo>
                  <a:cubicBezTo>
                    <a:pt x="326" y="259"/>
                    <a:pt x="326" y="259"/>
                    <a:pt x="326" y="259"/>
                  </a:cubicBezTo>
                  <a:cubicBezTo>
                    <a:pt x="326" y="260"/>
                    <a:pt x="326" y="260"/>
                    <a:pt x="326" y="260"/>
                  </a:cubicBezTo>
                  <a:cubicBezTo>
                    <a:pt x="331" y="268"/>
                    <a:pt x="331" y="268"/>
                    <a:pt x="331" y="268"/>
                  </a:cubicBezTo>
                  <a:cubicBezTo>
                    <a:pt x="333" y="269"/>
                    <a:pt x="333" y="269"/>
                    <a:pt x="333" y="269"/>
                  </a:cubicBezTo>
                  <a:cubicBezTo>
                    <a:pt x="333" y="261"/>
                    <a:pt x="333" y="261"/>
                    <a:pt x="333" y="261"/>
                  </a:cubicBezTo>
                  <a:cubicBezTo>
                    <a:pt x="333" y="261"/>
                    <a:pt x="333" y="261"/>
                    <a:pt x="333" y="261"/>
                  </a:cubicBezTo>
                  <a:cubicBezTo>
                    <a:pt x="333" y="260"/>
                    <a:pt x="333" y="260"/>
                    <a:pt x="333" y="260"/>
                  </a:cubicBezTo>
                  <a:cubicBezTo>
                    <a:pt x="351" y="259"/>
                    <a:pt x="351" y="259"/>
                    <a:pt x="351" y="259"/>
                  </a:cubicBezTo>
                  <a:cubicBezTo>
                    <a:pt x="351" y="258"/>
                    <a:pt x="351" y="258"/>
                    <a:pt x="351" y="258"/>
                  </a:cubicBezTo>
                  <a:cubicBezTo>
                    <a:pt x="352" y="257"/>
                    <a:pt x="352" y="255"/>
                    <a:pt x="351" y="254"/>
                  </a:cubicBezTo>
                  <a:cubicBezTo>
                    <a:pt x="350" y="252"/>
                    <a:pt x="349" y="250"/>
                    <a:pt x="349" y="247"/>
                  </a:cubicBezTo>
                  <a:cubicBezTo>
                    <a:pt x="348" y="244"/>
                    <a:pt x="349" y="241"/>
                    <a:pt x="350" y="241"/>
                  </a:cubicBezTo>
                  <a:cubicBezTo>
                    <a:pt x="351" y="239"/>
                    <a:pt x="352" y="239"/>
                    <a:pt x="354" y="239"/>
                  </a:cubicBezTo>
                  <a:cubicBezTo>
                    <a:pt x="361" y="242"/>
                    <a:pt x="361" y="242"/>
                    <a:pt x="361" y="242"/>
                  </a:cubicBezTo>
                  <a:cubicBezTo>
                    <a:pt x="362" y="237"/>
                    <a:pt x="362" y="237"/>
                    <a:pt x="362" y="237"/>
                  </a:cubicBezTo>
                  <a:cubicBezTo>
                    <a:pt x="348" y="231"/>
                    <a:pt x="348" y="231"/>
                    <a:pt x="348" y="231"/>
                  </a:cubicBezTo>
                  <a:cubicBezTo>
                    <a:pt x="348" y="231"/>
                    <a:pt x="348" y="231"/>
                    <a:pt x="348" y="231"/>
                  </a:cubicBezTo>
                  <a:cubicBezTo>
                    <a:pt x="347" y="230"/>
                    <a:pt x="347" y="230"/>
                    <a:pt x="347" y="230"/>
                  </a:cubicBezTo>
                  <a:cubicBezTo>
                    <a:pt x="347" y="229"/>
                    <a:pt x="347" y="229"/>
                    <a:pt x="347" y="229"/>
                  </a:cubicBezTo>
                  <a:cubicBezTo>
                    <a:pt x="347" y="229"/>
                    <a:pt x="347" y="229"/>
                    <a:pt x="347" y="229"/>
                  </a:cubicBezTo>
                  <a:cubicBezTo>
                    <a:pt x="345" y="213"/>
                    <a:pt x="345" y="213"/>
                    <a:pt x="345" y="213"/>
                  </a:cubicBezTo>
                  <a:cubicBezTo>
                    <a:pt x="346" y="203"/>
                    <a:pt x="346" y="203"/>
                    <a:pt x="346" y="203"/>
                  </a:cubicBezTo>
                  <a:cubicBezTo>
                    <a:pt x="346" y="202"/>
                    <a:pt x="346" y="202"/>
                    <a:pt x="346" y="202"/>
                  </a:cubicBezTo>
                  <a:cubicBezTo>
                    <a:pt x="346" y="201"/>
                    <a:pt x="346" y="201"/>
                    <a:pt x="346" y="201"/>
                  </a:cubicBezTo>
                  <a:cubicBezTo>
                    <a:pt x="368" y="204"/>
                    <a:pt x="368" y="204"/>
                    <a:pt x="368" y="204"/>
                  </a:cubicBezTo>
                  <a:cubicBezTo>
                    <a:pt x="373" y="199"/>
                    <a:pt x="373" y="199"/>
                    <a:pt x="373" y="199"/>
                  </a:cubicBezTo>
                  <a:cubicBezTo>
                    <a:pt x="374" y="197"/>
                    <a:pt x="374" y="195"/>
                    <a:pt x="373" y="195"/>
                  </a:cubicBezTo>
                  <a:cubicBezTo>
                    <a:pt x="368" y="193"/>
                    <a:pt x="365" y="190"/>
                    <a:pt x="365" y="188"/>
                  </a:cubicBezTo>
                  <a:cubicBezTo>
                    <a:pt x="365" y="187"/>
                    <a:pt x="365" y="185"/>
                    <a:pt x="367" y="184"/>
                  </a:cubicBezTo>
                  <a:cubicBezTo>
                    <a:pt x="376" y="175"/>
                    <a:pt x="376" y="175"/>
                    <a:pt x="376" y="175"/>
                  </a:cubicBezTo>
                  <a:cubicBezTo>
                    <a:pt x="386" y="175"/>
                    <a:pt x="386" y="175"/>
                    <a:pt x="386" y="175"/>
                  </a:cubicBezTo>
                  <a:cubicBezTo>
                    <a:pt x="392" y="166"/>
                    <a:pt x="392" y="166"/>
                    <a:pt x="392" y="166"/>
                  </a:cubicBezTo>
                  <a:cubicBezTo>
                    <a:pt x="392" y="157"/>
                    <a:pt x="392" y="157"/>
                    <a:pt x="392" y="157"/>
                  </a:cubicBezTo>
                  <a:cubicBezTo>
                    <a:pt x="399" y="156"/>
                    <a:pt x="399" y="156"/>
                    <a:pt x="399" y="156"/>
                  </a:cubicBezTo>
                  <a:cubicBezTo>
                    <a:pt x="401" y="150"/>
                    <a:pt x="402" y="147"/>
                    <a:pt x="403" y="145"/>
                  </a:cubicBezTo>
                  <a:cubicBezTo>
                    <a:pt x="406" y="139"/>
                    <a:pt x="406" y="139"/>
                    <a:pt x="406" y="139"/>
                  </a:cubicBezTo>
                  <a:cubicBezTo>
                    <a:pt x="401" y="129"/>
                    <a:pt x="401" y="129"/>
                    <a:pt x="401" y="129"/>
                  </a:cubicBezTo>
                  <a:cubicBezTo>
                    <a:pt x="401" y="128"/>
                    <a:pt x="401" y="128"/>
                    <a:pt x="401" y="128"/>
                  </a:cubicBezTo>
                  <a:cubicBezTo>
                    <a:pt x="401" y="128"/>
                    <a:pt x="401" y="128"/>
                    <a:pt x="401" y="128"/>
                  </a:cubicBezTo>
                  <a:cubicBezTo>
                    <a:pt x="401" y="128"/>
                    <a:pt x="401" y="128"/>
                    <a:pt x="401" y="128"/>
                  </a:cubicBezTo>
                  <a:cubicBezTo>
                    <a:pt x="397" y="114"/>
                    <a:pt x="397" y="114"/>
                    <a:pt x="397" y="114"/>
                  </a:cubicBezTo>
                  <a:cubicBezTo>
                    <a:pt x="397" y="114"/>
                    <a:pt x="397" y="114"/>
                    <a:pt x="397" y="114"/>
                  </a:cubicBezTo>
                  <a:cubicBezTo>
                    <a:pt x="395" y="100"/>
                    <a:pt x="395" y="100"/>
                    <a:pt x="395" y="100"/>
                  </a:cubicBezTo>
                  <a:cubicBezTo>
                    <a:pt x="390" y="92"/>
                    <a:pt x="390" y="92"/>
                    <a:pt x="390" y="92"/>
                  </a:cubicBezTo>
                  <a:cubicBezTo>
                    <a:pt x="383" y="85"/>
                    <a:pt x="383" y="85"/>
                    <a:pt x="383" y="85"/>
                  </a:cubicBezTo>
                  <a:cubicBezTo>
                    <a:pt x="383" y="84"/>
                    <a:pt x="383" y="84"/>
                    <a:pt x="383" y="84"/>
                  </a:cubicBezTo>
                  <a:cubicBezTo>
                    <a:pt x="383" y="84"/>
                    <a:pt x="383" y="84"/>
                    <a:pt x="383" y="84"/>
                  </a:cubicBezTo>
                  <a:cubicBezTo>
                    <a:pt x="382" y="83"/>
                    <a:pt x="382" y="83"/>
                    <a:pt x="382" y="83"/>
                  </a:cubicBezTo>
                  <a:cubicBezTo>
                    <a:pt x="382" y="76"/>
                    <a:pt x="382" y="76"/>
                    <a:pt x="382" y="76"/>
                  </a:cubicBezTo>
                  <a:cubicBezTo>
                    <a:pt x="369" y="80"/>
                    <a:pt x="369" y="80"/>
                    <a:pt x="369" y="80"/>
                  </a:cubicBezTo>
                  <a:cubicBezTo>
                    <a:pt x="368" y="79"/>
                    <a:pt x="368" y="79"/>
                    <a:pt x="368" y="79"/>
                  </a:cubicBezTo>
                  <a:cubicBezTo>
                    <a:pt x="362" y="73"/>
                    <a:pt x="362" y="73"/>
                    <a:pt x="362" y="73"/>
                  </a:cubicBezTo>
                  <a:cubicBezTo>
                    <a:pt x="344" y="59"/>
                    <a:pt x="344" y="59"/>
                    <a:pt x="344" y="59"/>
                  </a:cubicBezTo>
                  <a:cubicBezTo>
                    <a:pt x="344" y="59"/>
                    <a:pt x="344" y="59"/>
                    <a:pt x="344" y="59"/>
                  </a:cubicBezTo>
                  <a:cubicBezTo>
                    <a:pt x="337" y="50"/>
                    <a:pt x="337" y="50"/>
                    <a:pt x="337" y="50"/>
                  </a:cubicBezTo>
                  <a:cubicBezTo>
                    <a:pt x="333" y="47"/>
                    <a:pt x="333" y="47"/>
                    <a:pt x="333" y="47"/>
                  </a:cubicBezTo>
                  <a:cubicBezTo>
                    <a:pt x="330" y="52"/>
                    <a:pt x="330" y="52"/>
                    <a:pt x="330" y="52"/>
                  </a:cubicBezTo>
                  <a:cubicBezTo>
                    <a:pt x="330" y="53"/>
                    <a:pt x="330" y="53"/>
                    <a:pt x="330" y="53"/>
                  </a:cubicBezTo>
                  <a:cubicBezTo>
                    <a:pt x="330" y="53"/>
                    <a:pt x="330" y="53"/>
                    <a:pt x="330" y="53"/>
                  </a:cubicBezTo>
                  <a:cubicBezTo>
                    <a:pt x="329" y="53"/>
                    <a:pt x="329" y="53"/>
                    <a:pt x="329" y="53"/>
                  </a:cubicBezTo>
                  <a:cubicBezTo>
                    <a:pt x="328" y="53"/>
                    <a:pt x="328" y="53"/>
                    <a:pt x="328" y="53"/>
                  </a:cubicBezTo>
                  <a:cubicBezTo>
                    <a:pt x="323" y="53"/>
                    <a:pt x="323" y="53"/>
                    <a:pt x="323" y="53"/>
                  </a:cubicBezTo>
                  <a:cubicBezTo>
                    <a:pt x="322" y="54"/>
                    <a:pt x="322" y="54"/>
                    <a:pt x="322" y="54"/>
                  </a:cubicBezTo>
                  <a:cubicBezTo>
                    <a:pt x="322" y="54"/>
                    <a:pt x="322" y="54"/>
                    <a:pt x="322" y="54"/>
                  </a:cubicBezTo>
                  <a:cubicBezTo>
                    <a:pt x="308" y="39"/>
                    <a:pt x="308" y="39"/>
                    <a:pt x="308" y="39"/>
                  </a:cubicBezTo>
                  <a:cubicBezTo>
                    <a:pt x="306" y="38"/>
                    <a:pt x="303" y="35"/>
                    <a:pt x="299" y="31"/>
                  </a:cubicBezTo>
                  <a:cubicBezTo>
                    <a:pt x="293" y="27"/>
                    <a:pt x="293" y="27"/>
                    <a:pt x="293" y="27"/>
                  </a:cubicBezTo>
                  <a:cubicBezTo>
                    <a:pt x="292" y="27"/>
                    <a:pt x="292" y="27"/>
                    <a:pt x="292" y="27"/>
                  </a:cubicBezTo>
                  <a:cubicBezTo>
                    <a:pt x="286" y="23"/>
                    <a:pt x="286" y="23"/>
                    <a:pt x="286" y="23"/>
                  </a:cubicBezTo>
                  <a:cubicBezTo>
                    <a:pt x="282" y="26"/>
                    <a:pt x="282" y="26"/>
                    <a:pt x="282" y="26"/>
                  </a:cubicBezTo>
                  <a:cubicBezTo>
                    <a:pt x="281" y="27"/>
                    <a:pt x="281" y="27"/>
                    <a:pt x="281" y="27"/>
                  </a:cubicBezTo>
                  <a:cubicBezTo>
                    <a:pt x="281" y="26"/>
                    <a:pt x="281" y="26"/>
                    <a:pt x="281" y="26"/>
                  </a:cubicBezTo>
                  <a:cubicBezTo>
                    <a:pt x="280" y="26"/>
                    <a:pt x="280" y="26"/>
                    <a:pt x="280" y="26"/>
                  </a:cubicBezTo>
                  <a:cubicBezTo>
                    <a:pt x="277" y="25"/>
                    <a:pt x="277" y="25"/>
                    <a:pt x="277" y="25"/>
                  </a:cubicBezTo>
                  <a:cubicBezTo>
                    <a:pt x="273" y="27"/>
                    <a:pt x="273" y="27"/>
                    <a:pt x="273" y="27"/>
                  </a:cubicBezTo>
                  <a:cubicBezTo>
                    <a:pt x="272" y="28"/>
                    <a:pt x="272" y="28"/>
                    <a:pt x="272" y="28"/>
                  </a:cubicBezTo>
                  <a:cubicBezTo>
                    <a:pt x="272" y="28"/>
                    <a:pt x="272" y="28"/>
                    <a:pt x="272" y="28"/>
                  </a:cubicBezTo>
                  <a:cubicBezTo>
                    <a:pt x="272" y="28"/>
                    <a:pt x="272" y="28"/>
                    <a:pt x="272" y="28"/>
                  </a:cubicBezTo>
                  <a:cubicBezTo>
                    <a:pt x="266" y="29"/>
                    <a:pt x="266" y="29"/>
                    <a:pt x="266" y="29"/>
                  </a:cubicBezTo>
                  <a:cubicBezTo>
                    <a:pt x="258" y="25"/>
                    <a:pt x="251" y="20"/>
                    <a:pt x="243" y="15"/>
                  </a:cubicBezTo>
                  <a:close/>
                </a:path>
              </a:pathLst>
            </a:custGeom>
            <a:grpFill/>
            <a:ln>
              <a:noFill/>
            </a:ln>
          </p:spPr>
          <p:txBody>
            <a:bodyPr vert="horz" wrap="square" lIns="91440" tIns="45720" rIns="91440" bIns="45720" numCol="1" anchor="t" anchorCtr="0" compatLnSpc="1"/>
            <a:lstStyle/>
            <a:p>
              <a:endParaRPr lang="zh-CN" altLang="en-US">
                <a:solidFill>
                  <a:prstClr val="black"/>
                </a:solidFill>
              </a:endParaRPr>
            </a:p>
          </p:txBody>
        </p:sp>
        <p:sp>
          <p:nvSpPr>
            <p:cNvPr id="8" name="Freeform 11"/>
            <p:cNvSpPr/>
            <p:nvPr/>
          </p:nvSpPr>
          <p:spPr bwMode="auto">
            <a:xfrm>
              <a:off x="2601754" y="3695068"/>
              <a:ext cx="984335" cy="867074"/>
            </a:xfrm>
            <a:custGeom>
              <a:avLst/>
              <a:gdLst>
                <a:gd name="T0" fmla="*/ 10 w 351"/>
                <a:gd name="T1" fmla="*/ 14 h 309"/>
                <a:gd name="T2" fmla="*/ 8 w 351"/>
                <a:gd name="T3" fmla="*/ 35 h 309"/>
                <a:gd name="T4" fmla="*/ 4 w 351"/>
                <a:gd name="T5" fmla="*/ 57 h 309"/>
                <a:gd name="T6" fmla="*/ 19 w 351"/>
                <a:gd name="T7" fmla="*/ 69 h 309"/>
                <a:gd name="T8" fmla="*/ 35 w 351"/>
                <a:gd name="T9" fmla="*/ 97 h 309"/>
                <a:gd name="T10" fmla="*/ 37 w 351"/>
                <a:gd name="T11" fmla="*/ 123 h 309"/>
                <a:gd name="T12" fmla="*/ 45 w 351"/>
                <a:gd name="T13" fmla="*/ 143 h 309"/>
                <a:gd name="T14" fmla="*/ 50 w 351"/>
                <a:gd name="T15" fmla="*/ 175 h 309"/>
                <a:gd name="T16" fmla="*/ 47 w 351"/>
                <a:gd name="T17" fmla="*/ 219 h 309"/>
                <a:gd name="T18" fmla="*/ 55 w 351"/>
                <a:gd name="T19" fmla="*/ 231 h 309"/>
                <a:gd name="T20" fmla="*/ 62 w 351"/>
                <a:gd name="T21" fmla="*/ 213 h 309"/>
                <a:gd name="T22" fmla="*/ 78 w 351"/>
                <a:gd name="T23" fmla="*/ 221 h 309"/>
                <a:gd name="T24" fmla="*/ 85 w 351"/>
                <a:gd name="T25" fmla="*/ 237 h 309"/>
                <a:gd name="T26" fmla="*/ 102 w 351"/>
                <a:gd name="T27" fmla="*/ 239 h 309"/>
                <a:gd name="T28" fmla="*/ 119 w 351"/>
                <a:gd name="T29" fmla="*/ 279 h 309"/>
                <a:gd name="T30" fmla="*/ 122 w 351"/>
                <a:gd name="T31" fmla="*/ 299 h 309"/>
                <a:gd name="T32" fmla="*/ 131 w 351"/>
                <a:gd name="T33" fmla="*/ 308 h 309"/>
                <a:gd name="T34" fmla="*/ 153 w 351"/>
                <a:gd name="T35" fmla="*/ 293 h 309"/>
                <a:gd name="T36" fmla="*/ 164 w 351"/>
                <a:gd name="T37" fmla="*/ 268 h 309"/>
                <a:gd name="T38" fmla="*/ 173 w 351"/>
                <a:gd name="T39" fmla="*/ 255 h 309"/>
                <a:gd name="T40" fmla="*/ 186 w 351"/>
                <a:gd name="T41" fmla="*/ 235 h 309"/>
                <a:gd name="T42" fmla="*/ 195 w 351"/>
                <a:gd name="T43" fmla="*/ 219 h 309"/>
                <a:gd name="T44" fmla="*/ 220 w 351"/>
                <a:gd name="T45" fmla="*/ 226 h 309"/>
                <a:gd name="T46" fmla="*/ 229 w 351"/>
                <a:gd name="T47" fmla="*/ 236 h 309"/>
                <a:gd name="T48" fmla="*/ 240 w 351"/>
                <a:gd name="T49" fmla="*/ 233 h 309"/>
                <a:gd name="T50" fmla="*/ 255 w 351"/>
                <a:gd name="T51" fmla="*/ 249 h 309"/>
                <a:gd name="T52" fmla="*/ 275 w 351"/>
                <a:gd name="T53" fmla="*/ 233 h 309"/>
                <a:gd name="T54" fmla="*/ 264 w 351"/>
                <a:gd name="T55" fmla="*/ 229 h 309"/>
                <a:gd name="T56" fmla="*/ 259 w 351"/>
                <a:gd name="T57" fmla="*/ 211 h 309"/>
                <a:gd name="T58" fmla="*/ 275 w 351"/>
                <a:gd name="T59" fmla="*/ 210 h 309"/>
                <a:gd name="T60" fmla="*/ 258 w 351"/>
                <a:gd name="T61" fmla="*/ 187 h 309"/>
                <a:gd name="T62" fmla="*/ 254 w 351"/>
                <a:gd name="T63" fmla="*/ 163 h 309"/>
                <a:gd name="T64" fmla="*/ 303 w 351"/>
                <a:gd name="T65" fmla="*/ 143 h 309"/>
                <a:gd name="T66" fmla="*/ 327 w 351"/>
                <a:gd name="T67" fmla="*/ 121 h 309"/>
                <a:gd name="T68" fmla="*/ 332 w 351"/>
                <a:gd name="T69" fmla="*/ 112 h 309"/>
                <a:gd name="T70" fmla="*/ 343 w 351"/>
                <a:gd name="T71" fmla="*/ 86 h 309"/>
                <a:gd name="T72" fmla="*/ 325 w 351"/>
                <a:gd name="T73" fmla="*/ 79 h 309"/>
                <a:gd name="T74" fmla="*/ 315 w 351"/>
                <a:gd name="T75" fmla="*/ 69 h 309"/>
                <a:gd name="T76" fmla="*/ 304 w 351"/>
                <a:gd name="T77" fmla="*/ 73 h 309"/>
                <a:gd name="T78" fmla="*/ 298 w 351"/>
                <a:gd name="T79" fmla="*/ 63 h 309"/>
                <a:gd name="T80" fmla="*/ 287 w 351"/>
                <a:gd name="T81" fmla="*/ 62 h 309"/>
                <a:gd name="T82" fmla="*/ 262 w 351"/>
                <a:gd name="T83" fmla="*/ 58 h 309"/>
                <a:gd name="T84" fmla="*/ 252 w 351"/>
                <a:gd name="T85" fmla="*/ 60 h 309"/>
                <a:gd name="T86" fmla="*/ 219 w 351"/>
                <a:gd name="T87" fmla="*/ 56 h 309"/>
                <a:gd name="T88" fmla="*/ 217 w 351"/>
                <a:gd name="T89" fmla="*/ 39 h 309"/>
                <a:gd name="T90" fmla="*/ 180 w 351"/>
                <a:gd name="T91" fmla="*/ 17 h 309"/>
                <a:gd name="T92" fmla="*/ 163 w 351"/>
                <a:gd name="T93" fmla="*/ 6 h 309"/>
                <a:gd name="T94" fmla="*/ 160 w 351"/>
                <a:gd name="T95" fmla="*/ 31 h 309"/>
                <a:gd name="T96" fmla="*/ 140 w 351"/>
                <a:gd name="T97" fmla="*/ 33 h 309"/>
                <a:gd name="T98" fmla="*/ 130 w 351"/>
                <a:gd name="T99" fmla="*/ 42 h 309"/>
                <a:gd name="T100" fmla="*/ 122 w 351"/>
                <a:gd name="T101" fmla="*/ 55 h 309"/>
                <a:gd name="T102" fmla="*/ 94 w 351"/>
                <a:gd name="T103" fmla="*/ 68 h 309"/>
                <a:gd name="T104" fmla="*/ 77 w 351"/>
                <a:gd name="T105" fmla="*/ 51 h 309"/>
                <a:gd name="T106" fmla="*/ 62 w 351"/>
                <a:gd name="T107" fmla="*/ 47 h 309"/>
                <a:gd name="T108" fmla="*/ 49 w 351"/>
                <a:gd name="T109" fmla="*/ 31 h 309"/>
                <a:gd name="T110" fmla="*/ 34 w 351"/>
                <a:gd name="T111"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1" h="309">
                  <a:moveTo>
                    <a:pt x="32" y="8"/>
                  </a:moveTo>
                  <a:cubicBezTo>
                    <a:pt x="23" y="5"/>
                    <a:pt x="23" y="5"/>
                    <a:pt x="23" y="5"/>
                  </a:cubicBezTo>
                  <a:cubicBezTo>
                    <a:pt x="14" y="4"/>
                    <a:pt x="14" y="4"/>
                    <a:pt x="14" y="4"/>
                  </a:cubicBezTo>
                  <a:cubicBezTo>
                    <a:pt x="10" y="7"/>
                    <a:pt x="10" y="7"/>
                    <a:pt x="10" y="7"/>
                  </a:cubicBezTo>
                  <a:cubicBezTo>
                    <a:pt x="10" y="14"/>
                    <a:pt x="10" y="14"/>
                    <a:pt x="10" y="14"/>
                  </a:cubicBezTo>
                  <a:cubicBezTo>
                    <a:pt x="10" y="15"/>
                    <a:pt x="10" y="15"/>
                    <a:pt x="10" y="15"/>
                  </a:cubicBezTo>
                  <a:cubicBezTo>
                    <a:pt x="13" y="25"/>
                    <a:pt x="13" y="25"/>
                    <a:pt x="13" y="25"/>
                  </a:cubicBezTo>
                  <a:cubicBezTo>
                    <a:pt x="13" y="33"/>
                    <a:pt x="13" y="33"/>
                    <a:pt x="13" y="33"/>
                  </a:cubicBezTo>
                  <a:cubicBezTo>
                    <a:pt x="13" y="35"/>
                    <a:pt x="13" y="35"/>
                    <a:pt x="13" y="35"/>
                  </a:cubicBezTo>
                  <a:cubicBezTo>
                    <a:pt x="8" y="35"/>
                    <a:pt x="8" y="35"/>
                    <a:pt x="8" y="35"/>
                  </a:cubicBezTo>
                  <a:cubicBezTo>
                    <a:pt x="10" y="45"/>
                    <a:pt x="10" y="45"/>
                    <a:pt x="10" y="45"/>
                  </a:cubicBezTo>
                  <a:cubicBezTo>
                    <a:pt x="3" y="48"/>
                    <a:pt x="3" y="48"/>
                    <a:pt x="3" y="48"/>
                  </a:cubicBezTo>
                  <a:cubicBezTo>
                    <a:pt x="0" y="54"/>
                    <a:pt x="0" y="54"/>
                    <a:pt x="0" y="54"/>
                  </a:cubicBezTo>
                  <a:cubicBezTo>
                    <a:pt x="4" y="57"/>
                    <a:pt x="4" y="57"/>
                    <a:pt x="4" y="57"/>
                  </a:cubicBezTo>
                  <a:cubicBezTo>
                    <a:pt x="4" y="57"/>
                    <a:pt x="4" y="57"/>
                    <a:pt x="4" y="57"/>
                  </a:cubicBezTo>
                  <a:cubicBezTo>
                    <a:pt x="4" y="57"/>
                    <a:pt x="4" y="57"/>
                    <a:pt x="4" y="57"/>
                  </a:cubicBezTo>
                  <a:cubicBezTo>
                    <a:pt x="18" y="69"/>
                    <a:pt x="18" y="69"/>
                    <a:pt x="18" y="69"/>
                  </a:cubicBezTo>
                  <a:cubicBezTo>
                    <a:pt x="19" y="69"/>
                    <a:pt x="19" y="69"/>
                    <a:pt x="19" y="69"/>
                  </a:cubicBezTo>
                  <a:cubicBezTo>
                    <a:pt x="19" y="69"/>
                    <a:pt x="19" y="69"/>
                    <a:pt x="19" y="69"/>
                  </a:cubicBezTo>
                  <a:cubicBezTo>
                    <a:pt x="19" y="69"/>
                    <a:pt x="19" y="69"/>
                    <a:pt x="19" y="69"/>
                  </a:cubicBezTo>
                  <a:cubicBezTo>
                    <a:pt x="19" y="70"/>
                    <a:pt x="19" y="70"/>
                    <a:pt x="19" y="70"/>
                  </a:cubicBezTo>
                  <a:cubicBezTo>
                    <a:pt x="21" y="80"/>
                    <a:pt x="21" y="80"/>
                    <a:pt x="21" y="80"/>
                  </a:cubicBezTo>
                  <a:cubicBezTo>
                    <a:pt x="28" y="89"/>
                    <a:pt x="28" y="89"/>
                    <a:pt x="28" y="89"/>
                  </a:cubicBezTo>
                  <a:cubicBezTo>
                    <a:pt x="29" y="91"/>
                    <a:pt x="31" y="94"/>
                    <a:pt x="35" y="97"/>
                  </a:cubicBezTo>
                  <a:cubicBezTo>
                    <a:pt x="35" y="97"/>
                    <a:pt x="35" y="97"/>
                    <a:pt x="35" y="97"/>
                  </a:cubicBezTo>
                  <a:cubicBezTo>
                    <a:pt x="36" y="97"/>
                    <a:pt x="36" y="97"/>
                    <a:pt x="36" y="97"/>
                  </a:cubicBezTo>
                  <a:cubicBezTo>
                    <a:pt x="36" y="98"/>
                    <a:pt x="36" y="98"/>
                    <a:pt x="36" y="98"/>
                  </a:cubicBezTo>
                  <a:cubicBezTo>
                    <a:pt x="35" y="99"/>
                    <a:pt x="35" y="99"/>
                    <a:pt x="35" y="99"/>
                  </a:cubicBezTo>
                  <a:cubicBezTo>
                    <a:pt x="35" y="107"/>
                    <a:pt x="35" y="107"/>
                    <a:pt x="35" y="107"/>
                  </a:cubicBezTo>
                  <a:cubicBezTo>
                    <a:pt x="36" y="110"/>
                    <a:pt x="37" y="115"/>
                    <a:pt x="37" y="123"/>
                  </a:cubicBezTo>
                  <a:cubicBezTo>
                    <a:pt x="40" y="128"/>
                    <a:pt x="42" y="131"/>
                    <a:pt x="42" y="134"/>
                  </a:cubicBezTo>
                  <a:cubicBezTo>
                    <a:pt x="42" y="135"/>
                    <a:pt x="43" y="139"/>
                    <a:pt x="45" y="143"/>
                  </a:cubicBezTo>
                  <a:cubicBezTo>
                    <a:pt x="45" y="143"/>
                    <a:pt x="45" y="143"/>
                    <a:pt x="45" y="143"/>
                  </a:cubicBezTo>
                  <a:cubicBezTo>
                    <a:pt x="45" y="143"/>
                    <a:pt x="45" y="143"/>
                    <a:pt x="45" y="143"/>
                  </a:cubicBezTo>
                  <a:cubicBezTo>
                    <a:pt x="45" y="143"/>
                    <a:pt x="45" y="143"/>
                    <a:pt x="45" y="143"/>
                  </a:cubicBezTo>
                  <a:cubicBezTo>
                    <a:pt x="46" y="149"/>
                    <a:pt x="46" y="154"/>
                    <a:pt x="44" y="158"/>
                  </a:cubicBezTo>
                  <a:cubicBezTo>
                    <a:pt x="43" y="161"/>
                    <a:pt x="45" y="166"/>
                    <a:pt x="49" y="173"/>
                  </a:cubicBezTo>
                  <a:cubicBezTo>
                    <a:pt x="50" y="173"/>
                    <a:pt x="50" y="173"/>
                    <a:pt x="50" y="173"/>
                  </a:cubicBezTo>
                  <a:cubicBezTo>
                    <a:pt x="50" y="174"/>
                    <a:pt x="50" y="174"/>
                    <a:pt x="50" y="174"/>
                  </a:cubicBezTo>
                  <a:cubicBezTo>
                    <a:pt x="50" y="175"/>
                    <a:pt x="50" y="175"/>
                    <a:pt x="50" y="175"/>
                  </a:cubicBezTo>
                  <a:cubicBezTo>
                    <a:pt x="43" y="189"/>
                    <a:pt x="43" y="189"/>
                    <a:pt x="43" y="189"/>
                  </a:cubicBezTo>
                  <a:cubicBezTo>
                    <a:pt x="44" y="192"/>
                    <a:pt x="45" y="195"/>
                    <a:pt x="45" y="196"/>
                  </a:cubicBezTo>
                  <a:cubicBezTo>
                    <a:pt x="43" y="209"/>
                    <a:pt x="43" y="209"/>
                    <a:pt x="43" y="209"/>
                  </a:cubicBezTo>
                  <a:cubicBezTo>
                    <a:pt x="42" y="214"/>
                    <a:pt x="42" y="216"/>
                    <a:pt x="44" y="217"/>
                  </a:cubicBezTo>
                  <a:cubicBezTo>
                    <a:pt x="47" y="219"/>
                    <a:pt x="47" y="219"/>
                    <a:pt x="47" y="219"/>
                  </a:cubicBezTo>
                  <a:cubicBezTo>
                    <a:pt x="50" y="220"/>
                    <a:pt x="52" y="222"/>
                    <a:pt x="52" y="224"/>
                  </a:cubicBezTo>
                  <a:cubicBezTo>
                    <a:pt x="51" y="231"/>
                    <a:pt x="51" y="231"/>
                    <a:pt x="51" y="231"/>
                  </a:cubicBezTo>
                  <a:cubicBezTo>
                    <a:pt x="53" y="232"/>
                    <a:pt x="53" y="232"/>
                    <a:pt x="53" y="232"/>
                  </a:cubicBezTo>
                  <a:cubicBezTo>
                    <a:pt x="54" y="232"/>
                    <a:pt x="54" y="232"/>
                    <a:pt x="54" y="232"/>
                  </a:cubicBezTo>
                  <a:cubicBezTo>
                    <a:pt x="55" y="231"/>
                    <a:pt x="55" y="231"/>
                    <a:pt x="55" y="231"/>
                  </a:cubicBezTo>
                  <a:cubicBezTo>
                    <a:pt x="56" y="230"/>
                    <a:pt x="57" y="228"/>
                    <a:pt x="58" y="226"/>
                  </a:cubicBezTo>
                  <a:cubicBezTo>
                    <a:pt x="58" y="225"/>
                    <a:pt x="58" y="225"/>
                    <a:pt x="58" y="225"/>
                  </a:cubicBezTo>
                  <a:cubicBezTo>
                    <a:pt x="59" y="224"/>
                    <a:pt x="59" y="224"/>
                    <a:pt x="59" y="224"/>
                  </a:cubicBezTo>
                  <a:cubicBezTo>
                    <a:pt x="60" y="223"/>
                    <a:pt x="61" y="222"/>
                    <a:pt x="62" y="221"/>
                  </a:cubicBezTo>
                  <a:cubicBezTo>
                    <a:pt x="63" y="218"/>
                    <a:pt x="63" y="216"/>
                    <a:pt x="62" y="213"/>
                  </a:cubicBezTo>
                  <a:cubicBezTo>
                    <a:pt x="61" y="211"/>
                    <a:pt x="61" y="211"/>
                    <a:pt x="61" y="211"/>
                  </a:cubicBezTo>
                  <a:cubicBezTo>
                    <a:pt x="63" y="211"/>
                    <a:pt x="63" y="211"/>
                    <a:pt x="63" y="211"/>
                  </a:cubicBezTo>
                  <a:cubicBezTo>
                    <a:pt x="70" y="209"/>
                    <a:pt x="73" y="209"/>
                    <a:pt x="74" y="212"/>
                  </a:cubicBezTo>
                  <a:cubicBezTo>
                    <a:pt x="78" y="220"/>
                    <a:pt x="78" y="220"/>
                    <a:pt x="78" y="220"/>
                  </a:cubicBezTo>
                  <a:cubicBezTo>
                    <a:pt x="78" y="221"/>
                    <a:pt x="78" y="221"/>
                    <a:pt x="78" y="221"/>
                  </a:cubicBezTo>
                  <a:cubicBezTo>
                    <a:pt x="78" y="221"/>
                    <a:pt x="78" y="221"/>
                    <a:pt x="78" y="221"/>
                  </a:cubicBezTo>
                  <a:cubicBezTo>
                    <a:pt x="79" y="234"/>
                    <a:pt x="79" y="234"/>
                    <a:pt x="79" y="234"/>
                  </a:cubicBezTo>
                  <a:cubicBezTo>
                    <a:pt x="84" y="237"/>
                    <a:pt x="84" y="237"/>
                    <a:pt x="84" y="237"/>
                  </a:cubicBezTo>
                  <a:cubicBezTo>
                    <a:pt x="85" y="237"/>
                    <a:pt x="85" y="237"/>
                    <a:pt x="85" y="237"/>
                  </a:cubicBezTo>
                  <a:cubicBezTo>
                    <a:pt x="85" y="237"/>
                    <a:pt x="85" y="237"/>
                    <a:pt x="85" y="237"/>
                  </a:cubicBezTo>
                  <a:cubicBezTo>
                    <a:pt x="88" y="240"/>
                    <a:pt x="88" y="240"/>
                    <a:pt x="88" y="240"/>
                  </a:cubicBezTo>
                  <a:cubicBezTo>
                    <a:pt x="92" y="236"/>
                    <a:pt x="92" y="236"/>
                    <a:pt x="92" y="236"/>
                  </a:cubicBezTo>
                  <a:cubicBezTo>
                    <a:pt x="95" y="233"/>
                    <a:pt x="95" y="233"/>
                    <a:pt x="95" y="233"/>
                  </a:cubicBezTo>
                  <a:cubicBezTo>
                    <a:pt x="96" y="233"/>
                    <a:pt x="96" y="233"/>
                    <a:pt x="96" y="233"/>
                  </a:cubicBezTo>
                  <a:cubicBezTo>
                    <a:pt x="99" y="234"/>
                    <a:pt x="101" y="236"/>
                    <a:pt x="102" y="239"/>
                  </a:cubicBezTo>
                  <a:cubicBezTo>
                    <a:pt x="103" y="249"/>
                    <a:pt x="103" y="249"/>
                    <a:pt x="103" y="249"/>
                  </a:cubicBezTo>
                  <a:cubicBezTo>
                    <a:pt x="104" y="251"/>
                    <a:pt x="104" y="251"/>
                    <a:pt x="104" y="251"/>
                  </a:cubicBezTo>
                  <a:cubicBezTo>
                    <a:pt x="114" y="274"/>
                    <a:pt x="114" y="274"/>
                    <a:pt x="114" y="274"/>
                  </a:cubicBezTo>
                  <a:cubicBezTo>
                    <a:pt x="119" y="279"/>
                    <a:pt x="119" y="279"/>
                    <a:pt x="119" y="279"/>
                  </a:cubicBezTo>
                  <a:cubicBezTo>
                    <a:pt x="119" y="279"/>
                    <a:pt x="119" y="279"/>
                    <a:pt x="119" y="279"/>
                  </a:cubicBezTo>
                  <a:cubicBezTo>
                    <a:pt x="119" y="279"/>
                    <a:pt x="119" y="279"/>
                    <a:pt x="119" y="279"/>
                  </a:cubicBezTo>
                  <a:cubicBezTo>
                    <a:pt x="121" y="289"/>
                    <a:pt x="121" y="289"/>
                    <a:pt x="121" y="289"/>
                  </a:cubicBezTo>
                  <a:cubicBezTo>
                    <a:pt x="121" y="289"/>
                    <a:pt x="121" y="289"/>
                    <a:pt x="121" y="289"/>
                  </a:cubicBezTo>
                  <a:cubicBezTo>
                    <a:pt x="122" y="298"/>
                    <a:pt x="122" y="298"/>
                    <a:pt x="122" y="298"/>
                  </a:cubicBezTo>
                  <a:cubicBezTo>
                    <a:pt x="122" y="299"/>
                    <a:pt x="122" y="299"/>
                    <a:pt x="122" y="299"/>
                  </a:cubicBezTo>
                  <a:cubicBezTo>
                    <a:pt x="125" y="295"/>
                    <a:pt x="128" y="293"/>
                    <a:pt x="129" y="294"/>
                  </a:cubicBezTo>
                  <a:cubicBezTo>
                    <a:pt x="131" y="294"/>
                    <a:pt x="131" y="295"/>
                    <a:pt x="131" y="297"/>
                  </a:cubicBezTo>
                  <a:cubicBezTo>
                    <a:pt x="131" y="299"/>
                    <a:pt x="131" y="299"/>
                    <a:pt x="131" y="299"/>
                  </a:cubicBezTo>
                  <a:cubicBezTo>
                    <a:pt x="131" y="306"/>
                    <a:pt x="131" y="306"/>
                    <a:pt x="131" y="306"/>
                  </a:cubicBezTo>
                  <a:cubicBezTo>
                    <a:pt x="131" y="308"/>
                    <a:pt x="131" y="308"/>
                    <a:pt x="131" y="308"/>
                  </a:cubicBezTo>
                  <a:cubicBezTo>
                    <a:pt x="133" y="309"/>
                    <a:pt x="135" y="308"/>
                    <a:pt x="135" y="307"/>
                  </a:cubicBezTo>
                  <a:cubicBezTo>
                    <a:pt x="139" y="301"/>
                    <a:pt x="139" y="301"/>
                    <a:pt x="139" y="301"/>
                  </a:cubicBezTo>
                  <a:cubicBezTo>
                    <a:pt x="144" y="297"/>
                    <a:pt x="144" y="297"/>
                    <a:pt x="144" y="297"/>
                  </a:cubicBezTo>
                  <a:cubicBezTo>
                    <a:pt x="146" y="295"/>
                    <a:pt x="149" y="293"/>
                    <a:pt x="152" y="293"/>
                  </a:cubicBezTo>
                  <a:cubicBezTo>
                    <a:pt x="153" y="293"/>
                    <a:pt x="153" y="293"/>
                    <a:pt x="153" y="293"/>
                  </a:cubicBezTo>
                  <a:cubicBezTo>
                    <a:pt x="161" y="295"/>
                    <a:pt x="161" y="295"/>
                    <a:pt x="161" y="295"/>
                  </a:cubicBezTo>
                  <a:cubicBezTo>
                    <a:pt x="164" y="294"/>
                    <a:pt x="164" y="294"/>
                    <a:pt x="164" y="294"/>
                  </a:cubicBezTo>
                  <a:cubicBezTo>
                    <a:pt x="168" y="289"/>
                    <a:pt x="168" y="289"/>
                    <a:pt x="168" y="289"/>
                  </a:cubicBezTo>
                  <a:cubicBezTo>
                    <a:pt x="167" y="280"/>
                    <a:pt x="167" y="280"/>
                    <a:pt x="167" y="280"/>
                  </a:cubicBezTo>
                  <a:cubicBezTo>
                    <a:pt x="164" y="275"/>
                    <a:pt x="163" y="271"/>
                    <a:pt x="164" y="268"/>
                  </a:cubicBezTo>
                  <a:cubicBezTo>
                    <a:pt x="165" y="261"/>
                    <a:pt x="165" y="261"/>
                    <a:pt x="165" y="261"/>
                  </a:cubicBezTo>
                  <a:cubicBezTo>
                    <a:pt x="165" y="260"/>
                    <a:pt x="165" y="260"/>
                    <a:pt x="165" y="260"/>
                  </a:cubicBezTo>
                  <a:cubicBezTo>
                    <a:pt x="166" y="259"/>
                    <a:pt x="166" y="259"/>
                    <a:pt x="166" y="259"/>
                  </a:cubicBezTo>
                  <a:cubicBezTo>
                    <a:pt x="166" y="259"/>
                    <a:pt x="166" y="259"/>
                    <a:pt x="166" y="259"/>
                  </a:cubicBezTo>
                  <a:cubicBezTo>
                    <a:pt x="173" y="255"/>
                    <a:pt x="173" y="255"/>
                    <a:pt x="173" y="255"/>
                  </a:cubicBezTo>
                  <a:cubicBezTo>
                    <a:pt x="174" y="255"/>
                    <a:pt x="174" y="255"/>
                    <a:pt x="174" y="255"/>
                  </a:cubicBezTo>
                  <a:cubicBezTo>
                    <a:pt x="174" y="255"/>
                    <a:pt x="174" y="255"/>
                    <a:pt x="174" y="255"/>
                  </a:cubicBezTo>
                  <a:cubicBezTo>
                    <a:pt x="179" y="251"/>
                    <a:pt x="179" y="251"/>
                    <a:pt x="179" y="251"/>
                  </a:cubicBezTo>
                  <a:cubicBezTo>
                    <a:pt x="186" y="242"/>
                    <a:pt x="186" y="242"/>
                    <a:pt x="186" y="242"/>
                  </a:cubicBezTo>
                  <a:cubicBezTo>
                    <a:pt x="186" y="235"/>
                    <a:pt x="186" y="235"/>
                    <a:pt x="186" y="235"/>
                  </a:cubicBezTo>
                  <a:cubicBezTo>
                    <a:pt x="179" y="219"/>
                    <a:pt x="179" y="219"/>
                    <a:pt x="179" y="219"/>
                  </a:cubicBezTo>
                  <a:cubicBezTo>
                    <a:pt x="195" y="226"/>
                    <a:pt x="195" y="226"/>
                    <a:pt x="195" y="226"/>
                  </a:cubicBezTo>
                  <a:cubicBezTo>
                    <a:pt x="195" y="219"/>
                    <a:pt x="195" y="219"/>
                    <a:pt x="195" y="219"/>
                  </a:cubicBezTo>
                  <a:cubicBezTo>
                    <a:pt x="195" y="219"/>
                    <a:pt x="195" y="219"/>
                    <a:pt x="195" y="219"/>
                  </a:cubicBezTo>
                  <a:cubicBezTo>
                    <a:pt x="195" y="219"/>
                    <a:pt x="195" y="219"/>
                    <a:pt x="195" y="219"/>
                  </a:cubicBezTo>
                  <a:cubicBezTo>
                    <a:pt x="201" y="213"/>
                    <a:pt x="201" y="213"/>
                    <a:pt x="201" y="213"/>
                  </a:cubicBezTo>
                  <a:cubicBezTo>
                    <a:pt x="213" y="210"/>
                    <a:pt x="213" y="210"/>
                    <a:pt x="213" y="210"/>
                  </a:cubicBezTo>
                  <a:cubicBezTo>
                    <a:pt x="214" y="210"/>
                    <a:pt x="214" y="210"/>
                    <a:pt x="214" y="210"/>
                  </a:cubicBezTo>
                  <a:cubicBezTo>
                    <a:pt x="220" y="225"/>
                    <a:pt x="220" y="225"/>
                    <a:pt x="220" y="225"/>
                  </a:cubicBezTo>
                  <a:cubicBezTo>
                    <a:pt x="220" y="226"/>
                    <a:pt x="220" y="226"/>
                    <a:pt x="220" y="226"/>
                  </a:cubicBezTo>
                  <a:cubicBezTo>
                    <a:pt x="220" y="231"/>
                    <a:pt x="220" y="231"/>
                    <a:pt x="220" y="231"/>
                  </a:cubicBezTo>
                  <a:cubicBezTo>
                    <a:pt x="220" y="237"/>
                    <a:pt x="220" y="237"/>
                    <a:pt x="220" y="237"/>
                  </a:cubicBezTo>
                  <a:cubicBezTo>
                    <a:pt x="221" y="239"/>
                    <a:pt x="223" y="240"/>
                    <a:pt x="224" y="240"/>
                  </a:cubicBezTo>
                  <a:cubicBezTo>
                    <a:pt x="226" y="240"/>
                    <a:pt x="227" y="239"/>
                    <a:pt x="229" y="237"/>
                  </a:cubicBezTo>
                  <a:cubicBezTo>
                    <a:pt x="229" y="236"/>
                    <a:pt x="229" y="236"/>
                    <a:pt x="229" y="236"/>
                  </a:cubicBezTo>
                  <a:cubicBezTo>
                    <a:pt x="229" y="236"/>
                    <a:pt x="229" y="236"/>
                    <a:pt x="229" y="236"/>
                  </a:cubicBezTo>
                  <a:cubicBezTo>
                    <a:pt x="230" y="236"/>
                    <a:pt x="230" y="236"/>
                    <a:pt x="230" y="236"/>
                  </a:cubicBezTo>
                  <a:cubicBezTo>
                    <a:pt x="239" y="233"/>
                    <a:pt x="239" y="233"/>
                    <a:pt x="239" y="233"/>
                  </a:cubicBezTo>
                  <a:cubicBezTo>
                    <a:pt x="239" y="233"/>
                    <a:pt x="239" y="233"/>
                    <a:pt x="239" y="233"/>
                  </a:cubicBezTo>
                  <a:cubicBezTo>
                    <a:pt x="240" y="233"/>
                    <a:pt x="240" y="233"/>
                    <a:pt x="240" y="233"/>
                  </a:cubicBezTo>
                  <a:cubicBezTo>
                    <a:pt x="245" y="233"/>
                    <a:pt x="247" y="234"/>
                    <a:pt x="248" y="237"/>
                  </a:cubicBezTo>
                  <a:cubicBezTo>
                    <a:pt x="249" y="247"/>
                    <a:pt x="249" y="247"/>
                    <a:pt x="249" y="247"/>
                  </a:cubicBezTo>
                  <a:cubicBezTo>
                    <a:pt x="249" y="248"/>
                    <a:pt x="249" y="248"/>
                    <a:pt x="249" y="248"/>
                  </a:cubicBezTo>
                  <a:cubicBezTo>
                    <a:pt x="251" y="248"/>
                    <a:pt x="251" y="248"/>
                    <a:pt x="251" y="248"/>
                  </a:cubicBezTo>
                  <a:cubicBezTo>
                    <a:pt x="255" y="249"/>
                    <a:pt x="255" y="249"/>
                    <a:pt x="255" y="249"/>
                  </a:cubicBezTo>
                  <a:cubicBezTo>
                    <a:pt x="261" y="249"/>
                    <a:pt x="261" y="249"/>
                    <a:pt x="261" y="249"/>
                  </a:cubicBezTo>
                  <a:cubicBezTo>
                    <a:pt x="271" y="246"/>
                    <a:pt x="271" y="246"/>
                    <a:pt x="271" y="246"/>
                  </a:cubicBezTo>
                  <a:cubicBezTo>
                    <a:pt x="277" y="241"/>
                    <a:pt x="277" y="241"/>
                    <a:pt x="277" y="241"/>
                  </a:cubicBezTo>
                  <a:cubicBezTo>
                    <a:pt x="278" y="237"/>
                    <a:pt x="278" y="237"/>
                    <a:pt x="278" y="237"/>
                  </a:cubicBezTo>
                  <a:cubicBezTo>
                    <a:pt x="275" y="233"/>
                    <a:pt x="275" y="233"/>
                    <a:pt x="275" y="233"/>
                  </a:cubicBezTo>
                  <a:cubicBezTo>
                    <a:pt x="264" y="230"/>
                    <a:pt x="264" y="230"/>
                    <a:pt x="264" y="230"/>
                  </a:cubicBezTo>
                  <a:cubicBezTo>
                    <a:pt x="264" y="230"/>
                    <a:pt x="264" y="230"/>
                    <a:pt x="264" y="230"/>
                  </a:cubicBezTo>
                  <a:cubicBezTo>
                    <a:pt x="264" y="229"/>
                    <a:pt x="264" y="229"/>
                    <a:pt x="264" y="229"/>
                  </a:cubicBezTo>
                  <a:cubicBezTo>
                    <a:pt x="264" y="229"/>
                    <a:pt x="264" y="229"/>
                    <a:pt x="264" y="229"/>
                  </a:cubicBezTo>
                  <a:cubicBezTo>
                    <a:pt x="264" y="229"/>
                    <a:pt x="264" y="229"/>
                    <a:pt x="264" y="229"/>
                  </a:cubicBezTo>
                  <a:cubicBezTo>
                    <a:pt x="252" y="217"/>
                    <a:pt x="252" y="217"/>
                    <a:pt x="252" y="217"/>
                  </a:cubicBezTo>
                  <a:cubicBezTo>
                    <a:pt x="253" y="216"/>
                    <a:pt x="253" y="216"/>
                    <a:pt x="253" y="216"/>
                  </a:cubicBezTo>
                  <a:cubicBezTo>
                    <a:pt x="259" y="211"/>
                    <a:pt x="259" y="211"/>
                    <a:pt x="259" y="211"/>
                  </a:cubicBezTo>
                  <a:cubicBezTo>
                    <a:pt x="259" y="211"/>
                    <a:pt x="259" y="211"/>
                    <a:pt x="259" y="211"/>
                  </a:cubicBezTo>
                  <a:cubicBezTo>
                    <a:pt x="259" y="211"/>
                    <a:pt x="259" y="211"/>
                    <a:pt x="259" y="211"/>
                  </a:cubicBezTo>
                  <a:cubicBezTo>
                    <a:pt x="265" y="208"/>
                    <a:pt x="265" y="208"/>
                    <a:pt x="265" y="208"/>
                  </a:cubicBezTo>
                  <a:cubicBezTo>
                    <a:pt x="265" y="208"/>
                    <a:pt x="265" y="208"/>
                    <a:pt x="265" y="208"/>
                  </a:cubicBezTo>
                  <a:cubicBezTo>
                    <a:pt x="266" y="208"/>
                    <a:pt x="266" y="208"/>
                    <a:pt x="266" y="208"/>
                  </a:cubicBezTo>
                  <a:cubicBezTo>
                    <a:pt x="274" y="210"/>
                    <a:pt x="274" y="210"/>
                    <a:pt x="274" y="210"/>
                  </a:cubicBezTo>
                  <a:cubicBezTo>
                    <a:pt x="275" y="210"/>
                    <a:pt x="275" y="210"/>
                    <a:pt x="275" y="210"/>
                  </a:cubicBezTo>
                  <a:cubicBezTo>
                    <a:pt x="275" y="210"/>
                    <a:pt x="275" y="210"/>
                    <a:pt x="275" y="210"/>
                  </a:cubicBezTo>
                  <a:cubicBezTo>
                    <a:pt x="275" y="207"/>
                    <a:pt x="275" y="207"/>
                    <a:pt x="275" y="207"/>
                  </a:cubicBezTo>
                  <a:cubicBezTo>
                    <a:pt x="272" y="201"/>
                    <a:pt x="272" y="201"/>
                    <a:pt x="272" y="201"/>
                  </a:cubicBezTo>
                  <a:cubicBezTo>
                    <a:pt x="266" y="198"/>
                    <a:pt x="266" y="198"/>
                    <a:pt x="266" y="198"/>
                  </a:cubicBezTo>
                  <a:cubicBezTo>
                    <a:pt x="258" y="187"/>
                    <a:pt x="258" y="187"/>
                    <a:pt x="258" y="187"/>
                  </a:cubicBezTo>
                  <a:cubicBezTo>
                    <a:pt x="258" y="187"/>
                    <a:pt x="258" y="187"/>
                    <a:pt x="258" y="187"/>
                  </a:cubicBezTo>
                  <a:cubicBezTo>
                    <a:pt x="258" y="187"/>
                    <a:pt x="258" y="187"/>
                    <a:pt x="258" y="187"/>
                  </a:cubicBezTo>
                  <a:cubicBezTo>
                    <a:pt x="258" y="186"/>
                    <a:pt x="258" y="186"/>
                    <a:pt x="258" y="186"/>
                  </a:cubicBezTo>
                  <a:cubicBezTo>
                    <a:pt x="254" y="173"/>
                    <a:pt x="254" y="173"/>
                    <a:pt x="254" y="173"/>
                  </a:cubicBezTo>
                  <a:cubicBezTo>
                    <a:pt x="254" y="163"/>
                    <a:pt x="254" y="163"/>
                    <a:pt x="254" y="163"/>
                  </a:cubicBezTo>
                  <a:cubicBezTo>
                    <a:pt x="261" y="157"/>
                    <a:pt x="261" y="157"/>
                    <a:pt x="261" y="157"/>
                  </a:cubicBezTo>
                  <a:cubicBezTo>
                    <a:pt x="270" y="157"/>
                    <a:pt x="270" y="157"/>
                    <a:pt x="270" y="157"/>
                  </a:cubicBezTo>
                  <a:cubicBezTo>
                    <a:pt x="293" y="159"/>
                    <a:pt x="293" y="159"/>
                    <a:pt x="293" y="159"/>
                  </a:cubicBezTo>
                  <a:cubicBezTo>
                    <a:pt x="303" y="144"/>
                    <a:pt x="303" y="144"/>
                    <a:pt x="303" y="144"/>
                  </a:cubicBezTo>
                  <a:cubicBezTo>
                    <a:pt x="303" y="143"/>
                    <a:pt x="303" y="143"/>
                    <a:pt x="303" y="143"/>
                  </a:cubicBezTo>
                  <a:cubicBezTo>
                    <a:pt x="304" y="143"/>
                    <a:pt x="304" y="143"/>
                    <a:pt x="304" y="143"/>
                  </a:cubicBezTo>
                  <a:cubicBezTo>
                    <a:pt x="312" y="139"/>
                    <a:pt x="312" y="139"/>
                    <a:pt x="312" y="139"/>
                  </a:cubicBezTo>
                  <a:cubicBezTo>
                    <a:pt x="317" y="130"/>
                    <a:pt x="317" y="130"/>
                    <a:pt x="317" y="130"/>
                  </a:cubicBezTo>
                  <a:cubicBezTo>
                    <a:pt x="317" y="130"/>
                    <a:pt x="317" y="130"/>
                    <a:pt x="317" y="130"/>
                  </a:cubicBezTo>
                  <a:cubicBezTo>
                    <a:pt x="327" y="121"/>
                    <a:pt x="327" y="121"/>
                    <a:pt x="327" y="121"/>
                  </a:cubicBezTo>
                  <a:cubicBezTo>
                    <a:pt x="332" y="113"/>
                    <a:pt x="332" y="113"/>
                    <a:pt x="332" y="113"/>
                  </a:cubicBezTo>
                  <a:cubicBezTo>
                    <a:pt x="332" y="112"/>
                    <a:pt x="332" y="112"/>
                    <a:pt x="332" y="112"/>
                  </a:cubicBezTo>
                  <a:cubicBezTo>
                    <a:pt x="332" y="112"/>
                    <a:pt x="332" y="112"/>
                    <a:pt x="332" y="112"/>
                  </a:cubicBezTo>
                  <a:cubicBezTo>
                    <a:pt x="332" y="112"/>
                    <a:pt x="332" y="112"/>
                    <a:pt x="332" y="112"/>
                  </a:cubicBezTo>
                  <a:cubicBezTo>
                    <a:pt x="332" y="112"/>
                    <a:pt x="332" y="112"/>
                    <a:pt x="332" y="112"/>
                  </a:cubicBezTo>
                  <a:cubicBezTo>
                    <a:pt x="336" y="108"/>
                    <a:pt x="336" y="108"/>
                    <a:pt x="336" y="108"/>
                  </a:cubicBezTo>
                  <a:cubicBezTo>
                    <a:pt x="341" y="100"/>
                    <a:pt x="341" y="100"/>
                    <a:pt x="341" y="100"/>
                  </a:cubicBezTo>
                  <a:cubicBezTo>
                    <a:pt x="343" y="87"/>
                    <a:pt x="343" y="87"/>
                    <a:pt x="343" y="87"/>
                  </a:cubicBezTo>
                  <a:cubicBezTo>
                    <a:pt x="343" y="86"/>
                    <a:pt x="343" y="86"/>
                    <a:pt x="343" y="86"/>
                  </a:cubicBezTo>
                  <a:cubicBezTo>
                    <a:pt x="343" y="86"/>
                    <a:pt x="343" y="86"/>
                    <a:pt x="343" y="86"/>
                  </a:cubicBezTo>
                  <a:cubicBezTo>
                    <a:pt x="350" y="81"/>
                    <a:pt x="350" y="81"/>
                    <a:pt x="350" y="81"/>
                  </a:cubicBezTo>
                  <a:cubicBezTo>
                    <a:pt x="351" y="80"/>
                    <a:pt x="351" y="80"/>
                    <a:pt x="351" y="80"/>
                  </a:cubicBezTo>
                  <a:cubicBezTo>
                    <a:pt x="342" y="78"/>
                    <a:pt x="342" y="78"/>
                    <a:pt x="342" y="78"/>
                  </a:cubicBezTo>
                  <a:cubicBezTo>
                    <a:pt x="326" y="79"/>
                    <a:pt x="326" y="79"/>
                    <a:pt x="326" y="79"/>
                  </a:cubicBezTo>
                  <a:cubicBezTo>
                    <a:pt x="325" y="79"/>
                    <a:pt x="325" y="79"/>
                    <a:pt x="325" y="79"/>
                  </a:cubicBezTo>
                  <a:cubicBezTo>
                    <a:pt x="319" y="74"/>
                    <a:pt x="319" y="74"/>
                    <a:pt x="319" y="74"/>
                  </a:cubicBezTo>
                  <a:cubicBezTo>
                    <a:pt x="318" y="74"/>
                    <a:pt x="318" y="74"/>
                    <a:pt x="318" y="74"/>
                  </a:cubicBezTo>
                  <a:cubicBezTo>
                    <a:pt x="318" y="73"/>
                    <a:pt x="318" y="73"/>
                    <a:pt x="318" y="73"/>
                  </a:cubicBezTo>
                  <a:cubicBezTo>
                    <a:pt x="318" y="73"/>
                    <a:pt x="318" y="73"/>
                    <a:pt x="318" y="73"/>
                  </a:cubicBezTo>
                  <a:cubicBezTo>
                    <a:pt x="315" y="69"/>
                    <a:pt x="315" y="69"/>
                    <a:pt x="315" y="69"/>
                  </a:cubicBezTo>
                  <a:cubicBezTo>
                    <a:pt x="314" y="69"/>
                    <a:pt x="314" y="69"/>
                    <a:pt x="314" y="69"/>
                  </a:cubicBezTo>
                  <a:cubicBezTo>
                    <a:pt x="314" y="70"/>
                    <a:pt x="314" y="70"/>
                    <a:pt x="314" y="70"/>
                  </a:cubicBezTo>
                  <a:cubicBezTo>
                    <a:pt x="313" y="71"/>
                    <a:pt x="311" y="71"/>
                    <a:pt x="309" y="71"/>
                  </a:cubicBezTo>
                  <a:cubicBezTo>
                    <a:pt x="306" y="73"/>
                    <a:pt x="306" y="73"/>
                    <a:pt x="306" y="73"/>
                  </a:cubicBezTo>
                  <a:cubicBezTo>
                    <a:pt x="306" y="73"/>
                    <a:pt x="305" y="73"/>
                    <a:pt x="304" y="73"/>
                  </a:cubicBezTo>
                  <a:cubicBezTo>
                    <a:pt x="303" y="73"/>
                    <a:pt x="303" y="72"/>
                    <a:pt x="302" y="70"/>
                  </a:cubicBezTo>
                  <a:cubicBezTo>
                    <a:pt x="302" y="68"/>
                    <a:pt x="301" y="66"/>
                    <a:pt x="298" y="64"/>
                  </a:cubicBezTo>
                  <a:cubicBezTo>
                    <a:pt x="298" y="63"/>
                    <a:pt x="298" y="63"/>
                    <a:pt x="298" y="63"/>
                  </a:cubicBezTo>
                  <a:cubicBezTo>
                    <a:pt x="298" y="63"/>
                    <a:pt x="298" y="63"/>
                    <a:pt x="298" y="63"/>
                  </a:cubicBezTo>
                  <a:cubicBezTo>
                    <a:pt x="298" y="63"/>
                    <a:pt x="298" y="63"/>
                    <a:pt x="298" y="63"/>
                  </a:cubicBezTo>
                  <a:cubicBezTo>
                    <a:pt x="296" y="58"/>
                    <a:pt x="296" y="58"/>
                    <a:pt x="296" y="58"/>
                  </a:cubicBezTo>
                  <a:cubicBezTo>
                    <a:pt x="294" y="58"/>
                    <a:pt x="294" y="58"/>
                    <a:pt x="294" y="58"/>
                  </a:cubicBezTo>
                  <a:cubicBezTo>
                    <a:pt x="288" y="62"/>
                    <a:pt x="288" y="62"/>
                    <a:pt x="288" y="62"/>
                  </a:cubicBezTo>
                  <a:cubicBezTo>
                    <a:pt x="288" y="62"/>
                    <a:pt x="288" y="62"/>
                    <a:pt x="288" y="62"/>
                  </a:cubicBezTo>
                  <a:cubicBezTo>
                    <a:pt x="287" y="62"/>
                    <a:pt x="287" y="62"/>
                    <a:pt x="287" y="62"/>
                  </a:cubicBezTo>
                  <a:cubicBezTo>
                    <a:pt x="273" y="65"/>
                    <a:pt x="273" y="65"/>
                    <a:pt x="273" y="65"/>
                  </a:cubicBezTo>
                  <a:cubicBezTo>
                    <a:pt x="272" y="65"/>
                    <a:pt x="272" y="65"/>
                    <a:pt x="272" y="65"/>
                  </a:cubicBezTo>
                  <a:cubicBezTo>
                    <a:pt x="272" y="65"/>
                    <a:pt x="272" y="65"/>
                    <a:pt x="272" y="65"/>
                  </a:cubicBezTo>
                  <a:cubicBezTo>
                    <a:pt x="262" y="58"/>
                    <a:pt x="262" y="58"/>
                    <a:pt x="262" y="58"/>
                  </a:cubicBezTo>
                  <a:cubicBezTo>
                    <a:pt x="262" y="58"/>
                    <a:pt x="262" y="58"/>
                    <a:pt x="262" y="58"/>
                  </a:cubicBezTo>
                  <a:cubicBezTo>
                    <a:pt x="262" y="58"/>
                    <a:pt x="262" y="58"/>
                    <a:pt x="262" y="58"/>
                  </a:cubicBezTo>
                  <a:cubicBezTo>
                    <a:pt x="262" y="57"/>
                    <a:pt x="262" y="57"/>
                    <a:pt x="262" y="57"/>
                  </a:cubicBezTo>
                  <a:cubicBezTo>
                    <a:pt x="262" y="57"/>
                    <a:pt x="262" y="57"/>
                    <a:pt x="262" y="57"/>
                  </a:cubicBezTo>
                  <a:cubicBezTo>
                    <a:pt x="259" y="53"/>
                    <a:pt x="259" y="53"/>
                    <a:pt x="259" y="53"/>
                  </a:cubicBezTo>
                  <a:cubicBezTo>
                    <a:pt x="252" y="60"/>
                    <a:pt x="252" y="60"/>
                    <a:pt x="252" y="60"/>
                  </a:cubicBezTo>
                  <a:cubicBezTo>
                    <a:pt x="248" y="65"/>
                    <a:pt x="244" y="67"/>
                    <a:pt x="242" y="65"/>
                  </a:cubicBezTo>
                  <a:cubicBezTo>
                    <a:pt x="232" y="61"/>
                    <a:pt x="232" y="61"/>
                    <a:pt x="232" y="61"/>
                  </a:cubicBezTo>
                  <a:cubicBezTo>
                    <a:pt x="226" y="60"/>
                    <a:pt x="226" y="60"/>
                    <a:pt x="226" y="60"/>
                  </a:cubicBezTo>
                  <a:cubicBezTo>
                    <a:pt x="225" y="60"/>
                    <a:pt x="225" y="60"/>
                    <a:pt x="225" y="60"/>
                  </a:cubicBezTo>
                  <a:cubicBezTo>
                    <a:pt x="219" y="56"/>
                    <a:pt x="219" y="56"/>
                    <a:pt x="219" y="56"/>
                  </a:cubicBezTo>
                  <a:cubicBezTo>
                    <a:pt x="219" y="55"/>
                    <a:pt x="219" y="55"/>
                    <a:pt x="219" y="55"/>
                  </a:cubicBezTo>
                  <a:cubicBezTo>
                    <a:pt x="218" y="55"/>
                    <a:pt x="218" y="55"/>
                    <a:pt x="218" y="55"/>
                  </a:cubicBezTo>
                  <a:cubicBezTo>
                    <a:pt x="220" y="44"/>
                    <a:pt x="220" y="44"/>
                    <a:pt x="220" y="44"/>
                  </a:cubicBezTo>
                  <a:cubicBezTo>
                    <a:pt x="220" y="41"/>
                    <a:pt x="220" y="41"/>
                    <a:pt x="220" y="41"/>
                  </a:cubicBezTo>
                  <a:cubicBezTo>
                    <a:pt x="217" y="39"/>
                    <a:pt x="217" y="39"/>
                    <a:pt x="217" y="39"/>
                  </a:cubicBezTo>
                  <a:cubicBezTo>
                    <a:pt x="216" y="39"/>
                    <a:pt x="216" y="39"/>
                    <a:pt x="216" y="39"/>
                  </a:cubicBezTo>
                  <a:cubicBezTo>
                    <a:pt x="208" y="30"/>
                    <a:pt x="208" y="30"/>
                    <a:pt x="208" y="30"/>
                  </a:cubicBezTo>
                  <a:cubicBezTo>
                    <a:pt x="208" y="23"/>
                    <a:pt x="208" y="23"/>
                    <a:pt x="208" y="23"/>
                  </a:cubicBezTo>
                  <a:cubicBezTo>
                    <a:pt x="188" y="21"/>
                    <a:pt x="188" y="21"/>
                    <a:pt x="188" y="21"/>
                  </a:cubicBezTo>
                  <a:cubicBezTo>
                    <a:pt x="180" y="17"/>
                    <a:pt x="180" y="17"/>
                    <a:pt x="180" y="17"/>
                  </a:cubicBezTo>
                  <a:cubicBezTo>
                    <a:pt x="178" y="15"/>
                    <a:pt x="176" y="13"/>
                    <a:pt x="175" y="9"/>
                  </a:cubicBezTo>
                  <a:cubicBezTo>
                    <a:pt x="174" y="6"/>
                    <a:pt x="174" y="6"/>
                    <a:pt x="174" y="6"/>
                  </a:cubicBezTo>
                  <a:cubicBezTo>
                    <a:pt x="172" y="0"/>
                    <a:pt x="172" y="0"/>
                    <a:pt x="172" y="0"/>
                  </a:cubicBezTo>
                  <a:cubicBezTo>
                    <a:pt x="169" y="1"/>
                    <a:pt x="169" y="1"/>
                    <a:pt x="169" y="1"/>
                  </a:cubicBezTo>
                  <a:cubicBezTo>
                    <a:pt x="163" y="6"/>
                    <a:pt x="163" y="6"/>
                    <a:pt x="163" y="6"/>
                  </a:cubicBezTo>
                  <a:cubicBezTo>
                    <a:pt x="155" y="15"/>
                    <a:pt x="155" y="15"/>
                    <a:pt x="155" y="15"/>
                  </a:cubicBezTo>
                  <a:cubicBezTo>
                    <a:pt x="157" y="22"/>
                    <a:pt x="157" y="22"/>
                    <a:pt x="157" y="22"/>
                  </a:cubicBezTo>
                  <a:cubicBezTo>
                    <a:pt x="159" y="31"/>
                    <a:pt x="159" y="31"/>
                    <a:pt x="159" y="31"/>
                  </a:cubicBezTo>
                  <a:cubicBezTo>
                    <a:pt x="159" y="31"/>
                    <a:pt x="159" y="31"/>
                    <a:pt x="159" y="31"/>
                  </a:cubicBezTo>
                  <a:cubicBezTo>
                    <a:pt x="160" y="31"/>
                    <a:pt x="160" y="31"/>
                    <a:pt x="160" y="31"/>
                  </a:cubicBezTo>
                  <a:cubicBezTo>
                    <a:pt x="159" y="31"/>
                    <a:pt x="159" y="31"/>
                    <a:pt x="159" y="31"/>
                  </a:cubicBezTo>
                  <a:cubicBezTo>
                    <a:pt x="159" y="32"/>
                    <a:pt x="159" y="32"/>
                    <a:pt x="159" y="32"/>
                  </a:cubicBezTo>
                  <a:cubicBezTo>
                    <a:pt x="158" y="34"/>
                    <a:pt x="156" y="35"/>
                    <a:pt x="152" y="35"/>
                  </a:cubicBezTo>
                  <a:cubicBezTo>
                    <a:pt x="144" y="35"/>
                    <a:pt x="144" y="35"/>
                    <a:pt x="144" y="35"/>
                  </a:cubicBezTo>
                  <a:cubicBezTo>
                    <a:pt x="140" y="33"/>
                    <a:pt x="140" y="33"/>
                    <a:pt x="140" y="33"/>
                  </a:cubicBezTo>
                  <a:cubicBezTo>
                    <a:pt x="134" y="35"/>
                    <a:pt x="134" y="35"/>
                    <a:pt x="134" y="35"/>
                  </a:cubicBezTo>
                  <a:cubicBezTo>
                    <a:pt x="132" y="36"/>
                    <a:pt x="132" y="36"/>
                    <a:pt x="132" y="36"/>
                  </a:cubicBezTo>
                  <a:cubicBezTo>
                    <a:pt x="132" y="35"/>
                    <a:pt x="132" y="35"/>
                    <a:pt x="132" y="35"/>
                  </a:cubicBezTo>
                  <a:cubicBezTo>
                    <a:pt x="131" y="41"/>
                    <a:pt x="131" y="41"/>
                    <a:pt x="131" y="41"/>
                  </a:cubicBezTo>
                  <a:cubicBezTo>
                    <a:pt x="130" y="42"/>
                    <a:pt x="130" y="42"/>
                    <a:pt x="130" y="42"/>
                  </a:cubicBezTo>
                  <a:cubicBezTo>
                    <a:pt x="130" y="43"/>
                    <a:pt x="130" y="43"/>
                    <a:pt x="130" y="43"/>
                  </a:cubicBezTo>
                  <a:cubicBezTo>
                    <a:pt x="129" y="43"/>
                    <a:pt x="129" y="43"/>
                    <a:pt x="129" y="43"/>
                  </a:cubicBezTo>
                  <a:cubicBezTo>
                    <a:pt x="119" y="40"/>
                    <a:pt x="119" y="40"/>
                    <a:pt x="119" y="40"/>
                  </a:cubicBezTo>
                  <a:cubicBezTo>
                    <a:pt x="119" y="43"/>
                    <a:pt x="120" y="45"/>
                    <a:pt x="121" y="48"/>
                  </a:cubicBezTo>
                  <a:cubicBezTo>
                    <a:pt x="122" y="51"/>
                    <a:pt x="123" y="53"/>
                    <a:pt x="122" y="55"/>
                  </a:cubicBezTo>
                  <a:cubicBezTo>
                    <a:pt x="120" y="59"/>
                    <a:pt x="120" y="59"/>
                    <a:pt x="120" y="59"/>
                  </a:cubicBezTo>
                  <a:cubicBezTo>
                    <a:pt x="119" y="60"/>
                    <a:pt x="116" y="60"/>
                    <a:pt x="110" y="60"/>
                  </a:cubicBezTo>
                  <a:cubicBezTo>
                    <a:pt x="104" y="60"/>
                    <a:pt x="104" y="60"/>
                    <a:pt x="104" y="60"/>
                  </a:cubicBezTo>
                  <a:cubicBezTo>
                    <a:pt x="103" y="71"/>
                    <a:pt x="103" y="71"/>
                    <a:pt x="103" y="71"/>
                  </a:cubicBezTo>
                  <a:cubicBezTo>
                    <a:pt x="94" y="68"/>
                    <a:pt x="94" y="68"/>
                    <a:pt x="94" y="68"/>
                  </a:cubicBezTo>
                  <a:cubicBezTo>
                    <a:pt x="94" y="68"/>
                    <a:pt x="94" y="68"/>
                    <a:pt x="94" y="68"/>
                  </a:cubicBezTo>
                  <a:cubicBezTo>
                    <a:pt x="94" y="67"/>
                    <a:pt x="94" y="67"/>
                    <a:pt x="94" y="67"/>
                  </a:cubicBezTo>
                  <a:cubicBezTo>
                    <a:pt x="89" y="59"/>
                    <a:pt x="89" y="59"/>
                    <a:pt x="89" y="59"/>
                  </a:cubicBezTo>
                  <a:cubicBezTo>
                    <a:pt x="80" y="56"/>
                    <a:pt x="80" y="56"/>
                    <a:pt x="80" y="56"/>
                  </a:cubicBezTo>
                  <a:cubicBezTo>
                    <a:pt x="77" y="51"/>
                    <a:pt x="77" y="51"/>
                    <a:pt x="77" y="51"/>
                  </a:cubicBezTo>
                  <a:cubicBezTo>
                    <a:pt x="74" y="53"/>
                    <a:pt x="74" y="53"/>
                    <a:pt x="74" y="53"/>
                  </a:cubicBezTo>
                  <a:cubicBezTo>
                    <a:pt x="73" y="53"/>
                    <a:pt x="73" y="53"/>
                    <a:pt x="73" y="53"/>
                  </a:cubicBezTo>
                  <a:cubicBezTo>
                    <a:pt x="67" y="55"/>
                    <a:pt x="67" y="55"/>
                    <a:pt x="67" y="55"/>
                  </a:cubicBezTo>
                  <a:cubicBezTo>
                    <a:pt x="66" y="55"/>
                    <a:pt x="66" y="55"/>
                    <a:pt x="66" y="55"/>
                  </a:cubicBezTo>
                  <a:cubicBezTo>
                    <a:pt x="62" y="47"/>
                    <a:pt x="62" y="47"/>
                    <a:pt x="62" y="47"/>
                  </a:cubicBezTo>
                  <a:cubicBezTo>
                    <a:pt x="59" y="43"/>
                    <a:pt x="59" y="43"/>
                    <a:pt x="59" y="43"/>
                  </a:cubicBezTo>
                  <a:cubicBezTo>
                    <a:pt x="59" y="43"/>
                    <a:pt x="59" y="43"/>
                    <a:pt x="59" y="43"/>
                  </a:cubicBezTo>
                  <a:cubicBezTo>
                    <a:pt x="56" y="39"/>
                    <a:pt x="54" y="35"/>
                    <a:pt x="53" y="33"/>
                  </a:cubicBezTo>
                  <a:cubicBezTo>
                    <a:pt x="53" y="33"/>
                    <a:pt x="52" y="32"/>
                    <a:pt x="50" y="31"/>
                  </a:cubicBezTo>
                  <a:cubicBezTo>
                    <a:pt x="49" y="31"/>
                    <a:pt x="49" y="31"/>
                    <a:pt x="49" y="31"/>
                  </a:cubicBezTo>
                  <a:cubicBezTo>
                    <a:pt x="46" y="30"/>
                    <a:pt x="44" y="27"/>
                    <a:pt x="43" y="24"/>
                  </a:cubicBezTo>
                  <a:cubicBezTo>
                    <a:pt x="41" y="17"/>
                    <a:pt x="41" y="17"/>
                    <a:pt x="41" y="17"/>
                  </a:cubicBezTo>
                  <a:cubicBezTo>
                    <a:pt x="41" y="11"/>
                    <a:pt x="41" y="11"/>
                    <a:pt x="41" y="11"/>
                  </a:cubicBezTo>
                  <a:cubicBezTo>
                    <a:pt x="38" y="6"/>
                    <a:pt x="38" y="6"/>
                    <a:pt x="38" y="6"/>
                  </a:cubicBezTo>
                  <a:cubicBezTo>
                    <a:pt x="34" y="8"/>
                    <a:pt x="34" y="8"/>
                    <a:pt x="34" y="8"/>
                  </a:cubicBezTo>
                  <a:cubicBezTo>
                    <a:pt x="33" y="8"/>
                    <a:pt x="33" y="8"/>
                    <a:pt x="33" y="8"/>
                  </a:cubicBezTo>
                  <a:cubicBezTo>
                    <a:pt x="33" y="8"/>
                    <a:pt x="33" y="8"/>
                    <a:pt x="33" y="8"/>
                  </a:cubicBezTo>
                  <a:lnTo>
                    <a:pt x="32" y="8"/>
                  </a:lnTo>
                  <a:close/>
                </a:path>
              </a:pathLst>
            </a:custGeom>
            <a:grpFill/>
            <a:ln>
              <a:noFill/>
            </a:ln>
          </p:spPr>
          <p:txBody>
            <a:bodyPr vert="horz" wrap="square" lIns="91440" tIns="45720" rIns="91440" bIns="45720" numCol="1" anchor="t" anchorCtr="0" compatLnSpc="1"/>
            <a:lstStyle/>
            <a:p>
              <a:endParaRPr lang="zh-CN" altLang="en-US">
                <a:solidFill>
                  <a:srgbClr val="C00000"/>
                </a:solidFill>
              </a:endParaRPr>
            </a:p>
          </p:txBody>
        </p:sp>
        <p:sp>
          <p:nvSpPr>
            <p:cNvPr id="9" name="Freeform 12"/>
            <p:cNvSpPr/>
            <p:nvPr/>
          </p:nvSpPr>
          <p:spPr bwMode="auto">
            <a:xfrm>
              <a:off x="963399" y="3347138"/>
              <a:ext cx="1764426" cy="1071868"/>
            </a:xfrm>
            <a:custGeom>
              <a:avLst/>
              <a:gdLst>
                <a:gd name="T0" fmla="*/ 66 w 629"/>
                <a:gd name="T1" fmla="*/ 17 h 382"/>
                <a:gd name="T2" fmla="*/ 34 w 629"/>
                <a:gd name="T3" fmla="*/ 29 h 382"/>
                <a:gd name="T4" fmla="*/ 21 w 629"/>
                <a:gd name="T5" fmla="*/ 53 h 382"/>
                <a:gd name="T6" fmla="*/ 10 w 629"/>
                <a:gd name="T7" fmla="*/ 104 h 382"/>
                <a:gd name="T8" fmla="*/ 8 w 629"/>
                <a:gd name="T9" fmla="*/ 119 h 382"/>
                <a:gd name="T10" fmla="*/ 30 w 629"/>
                <a:gd name="T11" fmla="*/ 165 h 382"/>
                <a:gd name="T12" fmla="*/ 64 w 629"/>
                <a:gd name="T13" fmla="*/ 203 h 382"/>
                <a:gd name="T14" fmla="*/ 92 w 629"/>
                <a:gd name="T15" fmla="*/ 195 h 382"/>
                <a:gd name="T16" fmla="*/ 118 w 629"/>
                <a:gd name="T17" fmla="*/ 229 h 382"/>
                <a:gd name="T18" fmla="*/ 145 w 629"/>
                <a:gd name="T19" fmla="*/ 249 h 382"/>
                <a:gd name="T20" fmla="*/ 157 w 629"/>
                <a:gd name="T21" fmla="*/ 270 h 382"/>
                <a:gd name="T22" fmla="*/ 189 w 629"/>
                <a:gd name="T23" fmla="*/ 292 h 382"/>
                <a:gd name="T24" fmla="*/ 204 w 629"/>
                <a:gd name="T25" fmla="*/ 301 h 382"/>
                <a:gd name="T26" fmla="*/ 236 w 629"/>
                <a:gd name="T27" fmla="*/ 313 h 382"/>
                <a:gd name="T28" fmla="*/ 299 w 629"/>
                <a:gd name="T29" fmla="*/ 324 h 382"/>
                <a:gd name="T30" fmla="*/ 297 w 629"/>
                <a:gd name="T31" fmla="*/ 349 h 382"/>
                <a:gd name="T32" fmla="*/ 387 w 629"/>
                <a:gd name="T33" fmla="*/ 339 h 382"/>
                <a:gd name="T34" fmla="*/ 397 w 629"/>
                <a:gd name="T35" fmla="*/ 368 h 382"/>
                <a:gd name="T36" fmla="*/ 479 w 629"/>
                <a:gd name="T37" fmla="*/ 357 h 382"/>
                <a:gd name="T38" fmla="*/ 513 w 629"/>
                <a:gd name="T39" fmla="*/ 339 h 382"/>
                <a:gd name="T40" fmla="*/ 569 w 629"/>
                <a:gd name="T41" fmla="*/ 359 h 382"/>
                <a:gd name="T42" fmla="*/ 570 w 629"/>
                <a:gd name="T43" fmla="*/ 357 h 382"/>
                <a:gd name="T44" fmla="*/ 596 w 629"/>
                <a:gd name="T45" fmla="*/ 348 h 382"/>
                <a:gd name="T46" fmla="*/ 608 w 629"/>
                <a:gd name="T47" fmla="*/ 331 h 382"/>
                <a:gd name="T48" fmla="*/ 624 w 629"/>
                <a:gd name="T49" fmla="*/ 280 h 382"/>
                <a:gd name="T50" fmla="*/ 616 w 629"/>
                <a:gd name="T51" fmla="*/ 247 h 382"/>
                <a:gd name="T52" fmla="*/ 601 w 629"/>
                <a:gd name="T53" fmla="*/ 207 h 382"/>
                <a:gd name="T54" fmla="*/ 593 w 629"/>
                <a:gd name="T55" fmla="*/ 191 h 382"/>
                <a:gd name="T56" fmla="*/ 583 w 629"/>
                <a:gd name="T57" fmla="*/ 197 h 382"/>
                <a:gd name="T58" fmla="*/ 558 w 629"/>
                <a:gd name="T59" fmla="*/ 203 h 382"/>
                <a:gd name="T60" fmla="*/ 532 w 629"/>
                <a:gd name="T61" fmla="*/ 213 h 382"/>
                <a:gd name="T62" fmla="*/ 513 w 629"/>
                <a:gd name="T63" fmla="*/ 190 h 382"/>
                <a:gd name="T64" fmla="*/ 496 w 629"/>
                <a:gd name="T65" fmla="*/ 172 h 382"/>
                <a:gd name="T66" fmla="*/ 443 w 629"/>
                <a:gd name="T67" fmla="*/ 166 h 382"/>
                <a:gd name="T68" fmla="*/ 403 w 629"/>
                <a:gd name="T69" fmla="*/ 149 h 382"/>
                <a:gd name="T70" fmla="*/ 389 w 629"/>
                <a:gd name="T71" fmla="*/ 133 h 382"/>
                <a:gd name="T72" fmla="*/ 368 w 629"/>
                <a:gd name="T73" fmla="*/ 135 h 382"/>
                <a:gd name="T74" fmla="*/ 347 w 629"/>
                <a:gd name="T75" fmla="*/ 97 h 382"/>
                <a:gd name="T76" fmla="*/ 356 w 629"/>
                <a:gd name="T77" fmla="*/ 73 h 382"/>
                <a:gd name="T78" fmla="*/ 357 w 629"/>
                <a:gd name="T79" fmla="*/ 39 h 382"/>
                <a:gd name="T80" fmla="*/ 357 w 629"/>
                <a:gd name="T81" fmla="*/ 21 h 382"/>
                <a:gd name="T82" fmla="*/ 354 w 629"/>
                <a:gd name="T83" fmla="*/ 20 h 382"/>
                <a:gd name="T84" fmla="*/ 346 w 629"/>
                <a:gd name="T85" fmla="*/ 15 h 382"/>
                <a:gd name="T86" fmla="*/ 305 w 629"/>
                <a:gd name="T87" fmla="*/ 2 h 382"/>
                <a:gd name="T88" fmla="*/ 260 w 629"/>
                <a:gd name="T89" fmla="*/ 11 h 382"/>
                <a:gd name="T90" fmla="*/ 221 w 629"/>
                <a:gd name="T91" fmla="*/ 18 h 382"/>
                <a:gd name="T92" fmla="*/ 206 w 629"/>
                <a:gd name="T93" fmla="*/ 20 h 382"/>
                <a:gd name="T94" fmla="*/ 171 w 629"/>
                <a:gd name="T95" fmla="*/ 18 h 382"/>
                <a:gd name="T96" fmla="*/ 152 w 629"/>
                <a:gd name="T97" fmla="*/ 0 h 382"/>
                <a:gd name="T98" fmla="*/ 134 w 629"/>
                <a:gd name="T99" fmla="*/ 9 h 382"/>
                <a:gd name="T100" fmla="*/ 92 w 629"/>
                <a:gd name="T101" fmla="*/ 5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29" h="382">
                  <a:moveTo>
                    <a:pt x="77" y="1"/>
                  </a:moveTo>
                  <a:cubicBezTo>
                    <a:pt x="77" y="1"/>
                    <a:pt x="77" y="1"/>
                    <a:pt x="77" y="1"/>
                  </a:cubicBezTo>
                  <a:cubicBezTo>
                    <a:pt x="76" y="5"/>
                    <a:pt x="73" y="7"/>
                    <a:pt x="70" y="10"/>
                  </a:cubicBezTo>
                  <a:cubicBezTo>
                    <a:pt x="67" y="11"/>
                    <a:pt x="66" y="13"/>
                    <a:pt x="66" y="16"/>
                  </a:cubicBezTo>
                  <a:cubicBezTo>
                    <a:pt x="66" y="17"/>
                    <a:pt x="66" y="17"/>
                    <a:pt x="66" y="17"/>
                  </a:cubicBezTo>
                  <a:cubicBezTo>
                    <a:pt x="66" y="19"/>
                    <a:pt x="65" y="22"/>
                    <a:pt x="62" y="27"/>
                  </a:cubicBezTo>
                  <a:cubicBezTo>
                    <a:pt x="62" y="29"/>
                    <a:pt x="62" y="29"/>
                    <a:pt x="62" y="29"/>
                  </a:cubicBezTo>
                  <a:cubicBezTo>
                    <a:pt x="61" y="30"/>
                    <a:pt x="59" y="31"/>
                    <a:pt x="56" y="31"/>
                  </a:cubicBezTo>
                  <a:cubicBezTo>
                    <a:pt x="34" y="28"/>
                    <a:pt x="34" y="28"/>
                    <a:pt x="34" y="28"/>
                  </a:cubicBezTo>
                  <a:cubicBezTo>
                    <a:pt x="34" y="29"/>
                    <a:pt x="34" y="29"/>
                    <a:pt x="34" y="29"/>
                  </a:cubicBezTo>
                  <a:cubicBezTo>
                    <a:pt x="32" y="34"/>
                    <a:pt x="32" y="34"/>
                    <a:pt x="32" y="34"/>
                  </a:cubicBezTo>
                  <a:cubicBezTo>
                    <a:pt x="32" y="34"/>
                    <a:pt x="32" y="34"/>
                    <a:pt x="32" y="34"/>
                  </a:cubicBezTo>
                  <a:cubicBezTo>
                    <a:pt x="32" y="35"/>
                    <a:pt x="32" y="35"/>
                    <a:pt x="32" y="35"/>
                  </a:cubicBezTo>
                  <a:cubicBezTo>
                    <a:pt x="32" y="35"/>
                    <a:pt x="32" y="35"/>
                    <a:pt x="32" y="35"/>
                  </a:cubicBezTo>
                  <a:cubicBezTo>
                    <a:pt x="26" y="43"/>
                    <a:pt x="22" y="49"/>
                    <a:pt x="21" y="53"/>
                  </a:cubicBezTo>
                  <a:cubicBezTo>
                    <a:pt x="21" y="55"/>
                    <a:pt x="23" y="62"/>
                    <a:pt x="28" y="75"/>
                  </a:cubicBezTo>
                  <a:cubicBezTo>
                    <a:pt x="32" y="83"/>
                    <a:pt x="32" y="83"/>
                    <a:pt x="32" y="83"/>
                  </a:cubicBezTo>
                  <a:cubicBezTo>
                    <a:pt x="34" y="87"/>
                    <a:pt x="32" y="92"/>
                    <a:pt x="29" y="97"/>
                  </a:cubicBezTo>
                  <a:cubicBezTo>
                    <a:pt x="22" y="104"/>
                    <a:pt x="22" y="104"/>
                    <a:pt x="22" y="104"/>
                  </a:cubicBezTo>
                  <a:cubicBezTo>
                    <a:pt x="10" y="104"/>
                    <a:pt x="10" y="104"/>
                    <a:pt x="10" y="104"/>
                  </a:cubicBezTo>
                  <a:cubicBezTo>
                    <a:pt x="7" y="91"/>
                    <a:pt x="7" y="91"/>
                    <a:pt x="7" y="91"/>
                  </a:cubicBezTo>
                  <a:cubicBezTo>
                    <a:pt x="4" y="107"/>
                    <a:pt x="4" y="107"/>
                    <a:pt x="4" y="107"/>
                  </a:cubicBezTo>
                  <a:cubicBezTo>
                    <a:pt x="9" y="115"/>
                    <a:pt x="9" y="115"/>
                    <a:pt x="9" y="115"/>
                  </a:cubicBezTo>
                  <a:cubicBezTo>
                    <a:pt x="10" y="117"/>
                    <a:pt x="10" y="117"/>
                    <a:pt x="9" y="118"/>
                  </a:cubicBezTo>
                  <a:cubicBezTo>
                    <a:pt x="8" y="119"/>
                    <a:pt x="8" y="119"/>
                    <a:pt x="8" y="119"/>
                  </a:cubicBezTo>
                  <a:cubicBezTo>
                    <a:pt x="7" y="120"/>
                    <a:pt x="4" y="124"/>
                    <a:pt x="2" y="131"/>
                  </a:cubicBezTo>
                  <a:cubicBezTo>
                    <a:pt x="0" y="137"/>
                    <a:pt x="1" y="143"/>
                    <a:pt x="6" y="149"/>
                  </a:cubicBezTo>
                  <a:cubicBezTo>
                    <a:pt x="15" y="149"/>
                    <a:pt x="15" y="149"/>
                    <a:pt x="15" y="149"/>
                  </a:cubicBezTo>
                  <a:cubicBezTo>
                    <a:pt x="18" y="150"/>
                    <a:pt x="23" y="155"/>
                    <a:pt x="30" y="164"/>
                  </a:cubicBezTo>
                  <a:cubicBezTo>
                    <a:pt x="30" y="165"/>
                    <a:pt x="30" y="165"/>
                    <a:pt x="30" y="165"/>
                  </a:cubicBezTo>
                  <a:cubicBezTo>
                    <a:pt x="30" y="165"/>
                    <a:pt x="30" y="165"/>
                    <a:pt x="30" y="165"/>
                  </a:cubicBezTo>
                  <a:cubicBezTo>
                    <a:pt x="30" y="168"/>
                    <a:pt x="32" y="170"/>
                    <a:pt x="34" y="171"/>
                  </a:cubicBezTo>
                  <a:cubicBezTo>
                    <a:pt x="55" y="191"/>
                    <a:pt x="55" y="191"/>
                    <a:pt x="55" y="191"/>
                  </a:cubicBezTo>
                  <a:cubicBezTo>
                    <a:pt x="55" y="191"/>
                    <a:pt x="55" y="191"/>
                    <a:pt x="55" y="191"/>
                  </a:cubicBezTo>
                  <a:cubicBezTo>
                    <a:pt x="64" y="203"/>
                    <a:pt x="64" y="203"/>
                    <a:pt x="64" y="203"/>
                  </a:cubicBezTo>
                  <a:cubicBezTo>
                    <a:pt x="70" y="203"/>
                    <a:pt x="70" y="203"/>
                    <a:pt x="70" y="203"/>
                  </a:cubicBezTo>
                  <a:cubicBezTo>
                    <a:pt x="76" y="193"/>
                    <a:pt x="76" y="193"/>
                    <a:pt x="76" y="193"/>
                  </a:cubicBezTo>
                  <a:cubicBezTo>
                    <a:pt x="77" y="192"/>
                    <a:pt x="77" y="192"/>
                    <a:pt x="77" y="192"/>
                  </a:cubicBezTo>
                  <a:cubicBezTo>
                    <a:pt x="77" y="191"/>
                    <a:pt x="77" y="191"/>
                    <a:pt x="77" y="191"/>
                  </a:cubicBezTo>
                  <a:cubicBezTo>
                    <a:pt x="92" y="195"/>
                    <a:pt x="92" y="195"/>
                    <a:pt x="92" y="195"/>
                  </a:cubicBezTo>
                  <a:cubicBezTo>
                    <a:pt x="92" y="195"/>
                    <a:pt x="92" y="195"/>
                    <a:pt x="92" y="195"/>
                  </a:cubicBezTo>
                  <a:cubicBezTo>
                    <a:pt x="92" y="196"/>
                    <a:pt x="92" y="196"/>
                    <a:pt x="92" y="196"/>
                  </a:cubicBezTo>
                  <a:cubicBezTo>
                    <a:pt x="94" y="206"/>
                    <a:pt x="94" y="206"/>
                    <a:pt x="94" y="206"/>
                  </a:cubicBezTo>
                  <a:cubicBezTo>
                    <a:pt x="112" y="227"/>
                    <a:pt x="112" y="227"/>
                    <a:pt x="112" y="227"/>
                  </a:cubicBezTo>
                  <a:cubicBezTo>
                    <a:pt x="118" y="229"/>
                    <a:pt x="118" y="229"/>
                    <a:pt x="118" y="229"/>
                  </a:cubicBezTo>
                  <a:cubicBezTo>
                    <a:pt x="118" y="229"/>
                    <a:pt x="118" y="229"/>
                    <a:pt x="118" y="229"/>
                  </a:cubicBezTo>
                  <a:cubicBezTo>
                    <a:pt x="121" y="231"/>
                    <a:pt x="121" y="231"/>
                    <a:pt x="121" y="231"/>
                  </a:cubicBezTo>
                  <a:cubicBezTo>
                    <a:pt x="121" y="231"/>
                    <a:pt x="121" y="231"/>
                    <a:pt x="121" y="231"/>
                  </a:cubicBezTo>
                  <a:cubicBezTo>
                    <a:pt x="134" y="251"/>
                    <a:pt x="134" y="251"/>
                    <a:pt x="134" y="251"/>
                  </a:cubicBezTo>
                  <a:cubicBezTo>
                    <a:pt x="145" y="249"/>
                    <a:pt x="145" y="249"/>
                    <a:pt x="145" y="249"/>
                  </a:cubicBezTo>
                  <a:cubicBezTo>
                    <a:pt x="146" y="249"/>
                    <a:pt x="146" y="249"/>
                    <a:pt x="146" y="249"/>
                  </a:cubicBezTo>
                  <a:cubicBezTo>
                    <a:pt x="146" y="249"/>
                    <a:pt x="146" y="249"/>
                    <a:pt x="146" y="249"/>
                  </a:cubicBezTo>
                  <a:cubicBezTo>
                    <a:pt x="147" y="250"/>
                    <a:pt x="147" y="250"/>
                    <a:pt x="147" y="250"/>
                  </a:cubicBezTo>
                  <a:cubicBezTo>
                    <a:pt x="148" y="251"/>
                    <a:pt x="148" y="251"/>
                    <a:pt x="148" y="251"/>
                  </a:cubicBezTo>
                  <a:cubicBezTo>
                    <a:pt x="157" y="270"/>
                    <a:pt x="157" y="270"/>
                    <a:pt x="157" y="270"/>
                  </a:cubicBezTo>
                  <a:cubicBezTo>
                    <a:pt x="168" y="277"/>
                    <a:pt x="168" y="277"/>
                    <a:pt x="168" y="277"/>
                  </a:cubicBezTo>
                  <a:cubicBezTo>
                    <a:pt x="177" y="279"/>
                    <a:pt x="177" y="279"/>
                    <a:pt x="177" y="279"/>
                  </a:cubicBezTo>
                  <a:cubicBezTo>
                    <a:pt x="182" y="292"/>
                    <a:pt x="182" y="292"/>
                    <a:pt x="182" y="292"/>
                  </a:cubicBezTo>
                  <a:cubicBezTo>
                    <a:pt x="188" y="292"/>
                    <a:pt x="188" y="292"/>
                    <a:pt x="188" y="292"/>
                  </a:cubicBezTo>
                  <a:cubicBezTo>
                    <a:pt x="189" y="292"/>
                    <a:pt x="189" y="292"/>
                    <a:pt x="189" y="292"/>
                  </a:cubicBezTo>
                  <a:cubicBezTo>
                    <a:pt x="189" y="292"/>
                    <a:pt x="189" y="292"/>
                    <a:pt x="189" y="292"/>
                  </a:cubicBezTo>
                  <a:cubicBezTo>
                    <a:pt x="203" y="300"/>
                    <a:pt x="203" y="300"/>
                    <a:pt x="203" y="300"/>
                  </a:cubicBezTo>
                  <a:cubicBezTo>
                    <a:pt x="203" y="301"/>
                    <a:pt x="203" y="301"/>
                    <a:pt x="203" y="301"/>
                  </a:cubicBezTo>
                  <a:cubicBezTo>
                    <a:pt x="203" y="301"/>
                    <a:pt x="203" y="301"/>
                    <a:pt x="203" y="301"/>
                  </a:cubicBezTo>
                  <a:cubicBezTo>
                    <a:pt x="204" y="301"/>
                    <a:pt x="204" y="301"/>
                    <a:pt x="204" y="301"/>
                  </a:cubicBezTo>
                  <a:cubicBezTo>
                    <a:pt x="214" y="314"/>
                    <a:pt x="214" y="314"/>
                    <a:pt x="214" y="314"/>
                  </a:cubicBezTo>
                  <a:cubicBezTo>
                    <a:pt x="229" y="311"/>
                    <a:pt x="229" y="311"/>
                    <a:pt x="229" y="311"/>
                  </a:cubicBezTo>
                  <a:cubicBezTo>
                    <a:pt x="230" y="311"/>
                    <a:pt x="230" y="311"/>
                    <a:pt x="230" y="311"/>
                  </a:cubicBezTo>
                  <a:cubicBezTo>
                    <a:pt x="236" y="313"/>
                    <a:pt x="236" y="313"/>
                    <a:pt x="236" y="313"/>
                  </a:cubicBezTo>
                  <a:cubicBezTo>
                    <a:pt x="236" y="313"/>
                    <a:pt x="236" y="313"/>
                    <a:pt x="236" y="313"/>
                  </a:cubicBezTo>
                  <a:cubicBezTo>
                    <a:pt x="246" y="322"/>
                    <a:pt x="246" y="322"/>
                    <a:pt x="246" y="322"/>
                  </a:cubicBezTo>
                  <a:cubicBezTo>
                    <a:pt x="263" y="323"/>
                    <a:pt x="263" y="323"/>
                    <a:pt x="263" y="323"/>
                  </a:cubicBezTo>
                  <a:cubicBezTo>
                    <a:pt x="273" y="321"/>
                    <a:pt x="273" y="321"/>
                    <a:pt x="273" y="321"/>
                  </a:cubicBezTo>
                  <a:cubicBezTo>
                    <a:pt x="273" y="321"/>
                    <a:pt x="273" y="321"/>
                    <a:pt x="273" y="321"/>
                  </a:cubicBezTo>
                  <a:cubicBezTo>
                    <a:pt x="287" y="319"/>
                    <a:pt x="296" y="320"/>
                    <a:pt x="299" y="324"/>
                  </a:cubicBezTo>
                  <a:cubicBezTo>
                    <a:pt x="301" y="327"/>
                    <a:pt x="300" y="330"/>
                    <a:pt x="295" y="334"/>
                  </a:cubicBezTo>
                  <a:cubicBezTo>
                    <a:pt x="291" y="338"/>
                    <a:pt x="291" y="338"/>
                    <a:pt x="291" y="338"/>
                  </a:cubicBezTo>
                  <a:cubicBezTo>
                    <a:pt x="290" y="340"/>
                    <a:pt x="292" y="343"/>
                    <a:pt x="297" y="348"/>
                  </a:cubicBezTo>
                  <a:cubicBezTo>
                    <a:pt x="297" y="349"/>
                    <a:pt x="297" y="349"/>
                    <a:pt x="297" y="349"/>
                  </a:cubicBezTo>
                  <a:cubicBezTo>
                    <a:pt x="297" y="349"/>
                    <a:pt x="297" y="349"/>
                    <a:pt x="297" y="349"/>
                  </a:cubicBezTo>
                  <a:cubicBezTo>
                    <a:pt x="300" y="351"/>
                    <a:pt x="300" y="351"/>
                    <a:pt x="300" y="351"/>
                  </a:cubicBezTo>
                  <a:cubicBezTo>
                    <a:pt x="301" y="350"/>
                    <a:pt x="301" y="350"/>
                    <a:pt x="301" y="350"/>
                  </a:cubicBezTo>
                  <a:cubicBezTo>
                    <a:pt x="311" y="331"/>
                    <a:pt x="319" y="321"/>
                    <a:pt x="325" y="319"/>
                  </a:cubicBezTo>
                  <a:cubicBezTo>
                    <a:pt x="331" y="317"/>
                    <a:pt x="343" y="322"/>
                    <a:pt x="363" y="334"/>
                  </a:cubicBezTo>
                  <a:cubicBezTo>
                    <a:pt x="387" y="339"/>
                    <a:pt x="387" y="339"/>
                    <a:pt x="387" y="339"/>
                  </a:cubicBezTo>
                  <a:cubicBezTo>
                    <a:pt x="386" y="339"/>
                    <a:pt x="386" y="339"/>
                    <a:pt x="386" y="339"/>
                  </a:cubicBezTo>
                  <a:cubicBezTo>
                    <a:pt x="386" y="340"/>
                    <a:pt x="386" y="340"/>
                    <a:pt x="386" y="340"/>
                  </a:cubicBezTo>
                  <a:cubicBezTo>
                    <a:pt x="385" y="351"/>
                    <a:pt x="385" y="351"/>
                    <a:pt x="385" y="351"/>
                  </a:cubicBezTo>
                  <a:cubicBezTo>
                    <a:pt x="397" y="353"/>
                    <a:pt x="397" y="353"/>
                    <a:pt x="397" y="353"/>
                  </a:cubicBezTo>
                  <a:cubicBezTo>
                    <a:pt x="397" y="368"/>
                    <a:pt x="397" y="368"/>
                    <a:pt x="397" y="368"/>
                  </a:cubicBezTo>
                  <a:cubicBezTo>
                    <a:pt x="400" y="375"/>
                    <a:pt x="403" y="379"/>
                    <a:pt x="405" y="380"/>
                  </a:cubicBezTo>
                  <a:cubicBezTo>
                    <a:pt x="407" y="382"/>
                    <a:pt x="419" y="382"/>
                    <a:pt x="440" y="380"/>
                  </a:cubicBezTo>
                  <a:cubicBezTo>
                    <a:pt x="453" y="374"/>
                    <a:pt x="453" y="374"/>
                    <a:pt x="453" y="374"/>
                  </a:cubicBezTo>
                  <a:cubicBezTo>
                    <a:pt x="465" y="357"/>
                    <a:pt x="465" y="357"/>
                    <a:pt x="465" y="357"/>
                  </a:cubicBezTo>
                  <a:cubicBezTo>
                    <a:pt x="479" y="357"/>
                    <a:pt x="479" y="357"/>
                    <a:pt x="479" y="357"/>
                  </a:cubicBezTo>
                  <a:cubicBezTo>
                    <a:pt x="486" y="355"/>
                    <a:pt x="486" y="355"/>
                    <a:pt x="486" y="355"/>
                  </a:cubicBezTo>
                  <a:cubicBezTo>
                    <a:pt x="512" y="339"/>
                    <a:pt x="512" y="339"/>
                    <a:pt x="512" y="339"/>
                  </a:cubicBezTo>
                  <a:cubicBezTo>
                    <a:pt x="512" y="339"/>
                    <a:pt x="512" y="339"/>
                    <a:pt x="512" y="339"/>
                  </a:cubicBezTo>
                  <a:cubicBezTo>
                    <a:pt x="513" y="339"/>
                    <a:pt x="513" y="339"/>
                    <a:pt x="513" y="339"/>
                  </a:cubicBezTo>
                  <a:cubicBezTo>
                    <a:pt x="513" y="339"/>
                    <a:pt x="513" y="339"/>
                    <a:pt x="513" y="339"/>
                  </a:cubicBezTo>
                  <a:cubicBezTo>
                    <a:pt x="528" y="337"/>
                    <a:pt x="537" y="337"/>
                    <a:pt x="539" y="339"/>
                  </a:cubicBezTo>
                  <a:cubicBezTo>
                    <a:pt x="556" y="353"/>
                    <a:pt x="556" y="353"/>
                    <a:pt x="556" y="353"/>
                  </a:cubicBezTo>
                  <a:cubicBezTo>
                    <a:pt x="562" y="355"/>
                    <a:pt x="562" y="355"/>
                    <a:pt x="562" y="355"/>
                  </a:cubicBezTo>
                  <a:cubicBezTo>
                    <a:pt x="562" y="356"/>
                    <a:pt x="562" y="356"/>
                    <a:pt x="562" y="356"/>
                  </a:cubicBezTo>
                  <a:cubicBezTo>
                    <a:pt x="569" y="359"/>
                    <a:pt x="569" y="359"/>
                    <a:pt x="569" y="359"/>
                  </a:cubicBezTo>
                  <a:cubicBezTo>
                    <a:pt x="570" y="359"/>
                    <a:pt x="570" y="359"/>
                    <a:pt x="570" y="359"/>
                  </a:cubicBezTo>
                  <a:cubicBezTo>
                    <a:pt x="570" y="358"/>
                    <a:pt x="570" y="358"/>
                    <a:pt x="570" y="358"/>
                  </a:cubicBezTo>
                  <a:cubicBezTo>
                    <a:pt x="570" y="358"/>
                    <a:pt x="570" y="358"/>
                    <a:pt x="570" y="358"/>
                  </a:cubicBezTo>
                  <a:cubicBezTo>
                    <a:pt x="570" y="357"/>
                    <a:pt x="570" y="357"/>
                    <a:pt x="570" y="357"/>
                  </a:cubicBezTo>
                  <a:cubicBezTo>
                    <a:pt x="570" y="357"/>
                    <a:pt x="570" y="357"/>
                    <a:pt x="570" y="357"/>
                  </a:cubicBezTo>
                  <a:cubicBezTo>
                    <a:pt x="572" y="345"/>
                    <a:pt x="572" y="345"/>
                    <a:pt x="572" y="345"/>
                  </a:cubicBezTo>
                  <a:cubicBezTo>
                    <a:pt x="571" y="341"/>
                    <a:pt x="571" y="339"/>
                    <a:pt x="572" y="336"/>
                  </a:cubicBezTo>
                  <a:cubicBezTo>
                    <a:pt x="573" y="334"/>
                    <a:pt x="575" y="333"/>
                    <a:pt x="578" y="332"/>
                  </a:cubicBezTo>
                  <a:cubicBezTo>
                    <a:pt x="584" y="331"/>
                    <a:pt x="590" y="336"/>
                    <a:pt x="596" y="347"/>
                  </a:cubicBezTo>
                  <a:cubicBezTo>
                    <a:pt x="596" y="348"/>
                    <a:pt x="596" y="348"/>
                    <a:pt x="596" y="348"/>
                  </a:cubicBezTo>
                  <a:cubicBezTo>
                    <a:pt x="597" y="348"/>
                    <a:pt x="597" y="348"/>
                    <a:pt x="597" y="348"/>
                  </a:cubicBezTo>
                  <a:cubicBezTo>
                    <a:pt x="607" y="343"/>
                    <a:pt x="607" y="343"/>
                    <a:pt x="607" y="343"/>
                  </a:cubicBezTo>
                  <a:cubicBezTo>
                    <a:pt x="609" y="343"/>
                    <a:pt x="610" y="341"/>
                    <a:pt x="610" y="339"/>
                  </a:cubicBezTo>
                  <a:cubicBezTo>
                    <a:pt x="608" y="332"/>
                    <a:pt x="608" y="332"/>
                    <a:pt x="608" y="332"/>
                  </a:cubicBezTo>
                  <a:cubicBezTo>
                    <a:pt x="608" y="331"/>
                    <a:pt x="608" y="331"/>
                    <a:pt x="608" y="331"/>
                  </a:cubicBezTo>
                  <a:cubicBezTo>
                    <a:pt x="607" y="328"/>
                    <a:pt x="608" y="325"/>
                    <a:pt x="611" y="324"/>
                  </a:cubicBezTo>
                  <a:cubicBezTo>
                    <a:pt x="614" y="321"/>
                    <a:pt x="614" y="321"/>
                    <a:pt x="614" y="321"/>
                  </a:cubicBezTo>
                  <a:cubicBezTo>
                    <a:pt x="623" y="312"/>
                    <a:pt x="623" y="312"/>
                    <a:pt x="623" y="312"/>
                  </a:cubicBezTo>
                  <a:cubicBezTo>
                    <a:pt x="629" y="299"/>
                    <a:pt x="629" y="299"/>
                    <a:pt x="629" y="299"/>
                  </a:cubicBezTo>
                  <a:cubicBezTo>
                    <a:pt x="624" y="290"/>
                    <a:pt x="622" y="284"/>
                    <a:pt x="624" y="280"/>
                  </a:cubicBezTo>
                  <a:cubicBezTo>
                    <a:pt x="625" y="269"/>
                    <a:pt x="625" y="269"/>
                    <a:pt x="625" y="269"/>
                  </a:cubicBezTo>
                  <a:cubicBezTo>
                    <a:pt x="623" y="264"/>
                    <a:pt x="622" y="261"/>
                    <a:pt x="622" y="258"/>
                  </a:cubicBezTo>
                  <a:cubicBezTo>
                    <a:pt x="622" y="257"/>
                    <a:pt x="620" y="253"/>
                    <a:pt x="617" y="249"/>
                  </a:cubicBezTo>
                  <a:cubicBezTo>
                    <a:pt x="616" y="249"/>
                    <a:pt x="616" y="249"/>
                    <a:pt x="616" y="249"/>
                  </a:cubicBezTo>
                  <a:cubicBezTo>
                    <a:pt x="616" y="247"/>
                    <a:pt x="616" y="247"/>
                    <a:pt x="616" y="247"/>
                  </a:cubicBezTo>
                  <a:cubicBezTo>
                    <a:pt x="615" y="233"/>
                    <a:pt x="615" y="233"/>
                    <a:pt x="615" y="233"/>
                  </a:cubicBezTo>
                  <a:cubicBezTo>
                    <a:pt x="615" y="231"/>
                    <a:pt x="614" y="227"/>
                    <a:pt x="615" y="223"/>
                  </a:cubicBezTo>
                  <a:cubicBezTo>
                    <a:pt x="612" y="221"/>
                    <a:pt x="609" y="218"/>
                    <a:pt x="608" y="215"/>
                  </a:cubicBezTo>
                  <a:cubicBezTo>
                    <a:pt x="602" y="207"/>
                    <a:pt x="602" y="207"/>
                    <a:pt x="602" y="207"/>
                  </a:cubicBezTo>
                  <a:cubicBezTo>
                    <a:pt x="601" y="207"/>
                    <a:pt x="601" y="207"/>
                    <a:pt x="601" y="207"/>
                  </a:cubicBezTo>
                  <a:cubicBezTo>
                    <a:pt x="601" y="206"/>
                    <a:pt x="601" y="206"/>
                    <a:pt x="601" y="206"/>
                  </a:cubicBezTo>
                  <a:cubicBezTo>
                    <a:pt x="601" y="205"/>
                    <a:pt x="601" y="205"/>
                    <a:pt x="601" y="205"/>
                  </a:cubicBezTo>
                  <a:cubicBezTo>
                    <a:pt x="599" y="195"/>
                    <a:pt x="599" y="195"/>
                    <a:pt x="599" y="195"/>
                  </a:cubicBezTo>
                  <a:cubicBezTo>
                    <a:pt x="593" y="191"/>
                    <a:pt x="593" y="191"/>
                    <a:pt x="593" y="191"/>
                  </a:cubicBezTo>
                  <a:cubicBezTo>
                    <a:pt x="593" y="191"/>
                    <a:pt x="593" y="191"/>
                    <a:pt x="593" y="191"/>
                  </a:cubicBezTo>
                  <a:cubicBezTo>
                    <a:pt x="582" y="182"/>
                    <a:pt x="582" y="182"/>
                    <a:pt x="582" y="182"/>
                  </a:cubicBezTo>
                  <a:cubicBezTo>
                    <a:pt x="582" y="183"/>
                    <a:pt x="582" y="183"/>
                    <a:pt x="582" y="183"/>
                  </a:cubicBezTo>
                  <a:cubicBezTo>
                    <a:pt x="583" y="195"/>
                    <a:pt x="583" y="195"/>
                    <a:pt x="583" y="195"/>
                  </a:cubicBezTo>
                  <a:cubicBezTo>
                    <a:pt x="583" y="195"/>
                    <a:pt x="583" y="195"/>
                    <a:pt x="583" y="195"/>
                  </a:cubicBezTo>
                  <a:cubicBezTo>
                    <a:pt x="583" y="197"/>
                    <a:pt x="583" y="197"/>
                    <a:pt x="583" y="197"/>
                  </a:cubicBezTo>
                  <a:cubicBezTo>
                    <a:pt x="577" y="199"/>
                    <a:pt x="577" y="199"/>
                    <a:pt x="577" y="199"/>
                  </a:cubicBezTo>
                  <a:cubicBezTo>
                    <a:pt x="576" y="207"/>
                    <a:pt x="576" y="207"/>
                    <a:pt x="576" y="207"/>
                  </a:cubicBezTo>
                  <a:cubicBezTo>
                    <a:pt x="576" y="208"/>
                    <a:pt x="576" y="208"/>
                    <a:pt x="576" y="208"/>
                  </a:cubicBezTo>
                  <a:cubicBezTo>
                    <a:pt x="562" y="214"/>
                    <a:pt x="562" y="214"/>
                    <a:pt x="562" y="214"/>
                  </a:cubicBezTo>
                  <a:cubicBezTo>
                    <a:pt x="558" y="203"/>
                    <a:pt x="558" y="203"/>
                    <a:pt x="558" y="203"/>
                  </a:cubicBezTo>
                  <a:cubicBezTo>
                    <a:pt x="555" y="202"/>
                    <a:pt x="555" y="202"/>
                    <a:pt x="555" y="202"/>
                  </a:cubicBezTo>
                  <a:cubicBezTo>
                    <a:pt x="550" y="206"/>
                    <a:pt x="550" y="206"/>
                    <a:pt x="550" y="206"/>
                  </a:cubicBezTo>
                  <a:cubicBezTo>
                    <a:pt x="548" y="214"/>
                    <a:pt x="548" y="214"/>
                    <a:pt x="548" y="214"/>
                  </a:cubicBezTo>
                  <a:cubicBezTo>
                    <a:pt x="538" y="217"/>
                    <a:pt x="538" y="217"/>
                    <a:pt x="538" y="217"/>
                  </a:cubicBezTo>
                  <a:cubicBezTo>
                    <a:pt x="532" y="213"/>
                    <a:pt x="532" y="213"/>
                    <a:pt x="532" y="213"/>
                  </a:cubicBezTo>
                  <a:cubicBezTo>
                    <a:pt x="524" y="211"/>
                    <a:pt x="524" y="211"/>
                    <a:pt x="524" y="211"/>
                  </a:cubicBezTo>
                  <a:cubicBezTo>
                    <a:pt x="522" y="199"/>
                    <a:pt x="522" y="199"/>
                    <a:pt x="522" y="199"/>
                  </a:cubicBezTo>
                  <a:cubicBezTo>
                    <a:pt x="518" y="193"/>
                    <a:pt x="518" y="193"/>
                    <a:pt x="518" y="193"/>
                  </a:cubicBezTo>
                  <a:cubicBezTo>
                    <a:pt x="514" y="191"/>
                    <a:pt x="514" y="191"/>
                    <a:pt x="514" y="191"/>
                  </a:cubicBezTo>
                  <a:cubicBezTo>
                    <a:pt x="513" y="190"/>
                    <a:pt x="513" y="190"/>
                    <a:pt x="513" y="190"/>
                  </a:cubicBezTo>
                  <a:cubicBezTo>
                    <a:pt x="510" y="185"/>
                    <a:pt x="510" y="185"/>
                    <a:pt x="510" y="185"/>
                  </a:cubicBezTo>
                  <a:cubicBezTo>
                    <a:pt x="510" y="185"/>
                    <a:pt x="510" y="185"/>
                    <a:pt x="510" y="185"/>
                  </a:cubicBezTo>
                  <a:cubicBezTo>
                    <a:pt x="506" y="179"/>
                    <a:pt x="506" y="179"/>
                    <a:pt x="506" y="179"/>
                  </a:cubicBezTo>
                  <a:cubicBezTo>
                    <a:pt x="500" y="172"/>
                    <a:pt x="500" y="172"/>
                    <a:pt x="500" y="172"/>
                  </a:cubicBezTo>
                  <a:cubicBezTo>
                    <a:pt x="496" y="172"/>
                    <a:pt x="496" y="172"/>
                    <a:pt x="496" y="172"/>
                  </a:cubicBezTo>
                  <a:cubicBezTo>
                    <a:pt x="488" y="175"/>
                    <a:pt x="488" y="175"/>
                    <a:pt x="488" y="175"/>
                  </a:cubicBezTo>
                  <a:cubicBezTo>
                    <a:pt x="487" y="175"/>
                    <a:pt x="487" y="175"/>
                    <a:pt x="487" y="175"/>
                  </a:cubicBezTo>
                  <a:cubicBezTo>
                    <a:pt x="467" y="174"/>
                    <a:pt x="467" y="174"/>
                    <a:pt x="467" y="174"/>
                  </a:cubicBezTo>
                  <a:cubicBezTo>
                    <a:pt x="451" y="171"/>
                    <a:pt x="451" y="171"/>
                    <a:pt x="451" y="171"/>
                  </a:cubicBezTo>
                  <a:cubicBezTo>
                    <a:pt x="450" y="170"/>
                    <a:pt x="447" y="169"/>
                    <a:pt x="443" y="166"/>
                  </a:cubicBezTo>
                  <a:cubicBezTo>
                    <a:pt x="431" y="162"/>
                    <a:pt x="431" y="162"/>
                    <a:pt x="431" y="162"/>
                  </a:cubicBezTo>
                  <a:cubicBezTo>
                    <a:pt x="422" y="159"/>
                    <a:pt x="416" y="157"/>
                    <a:pt x="415" y="155"/>
                  </a:cubicBezTo>
                  <a:cubicBezTo>
                    <a:pt x="413" y="154"/>
                    <a:pt x="413" y="154"/>
                    <a:pt x="413" y="154"/>
                  </a:cubicBezTo>
                  <a:cubicBezTo>
                    <a:pt x="410" y="153"/>
                    <a:pt x="410" y="153"/>
                    <a:pt x="410" y="153"/>
                  </a:cubicBezTo>
                  <a:cubicBezTo>
                    <a:pt x="403" y="149"/>
                    <a:pt x="403" y="149"/>
                    <a:pt x="403" y="149"/>
                  </a:cubicBezTo>
                  <a:cubicBezTo>
                    <a:pt x="402" y="149"/>
                    <a:pt x="402" y="149"/>
                    <a:pt x="402" y="149"/>
                  </a:cubicBezTo>
                  <a:cubicBezTo>
                    <a:pt x="401" y="147"/>
                    <a:pt x="400" y="146"/>
                    <a:pt x="399" y="144"/>
                  </a:cubicBezTo>
                  <a:cubicBezTo>
                    <a:pt x="398" y="141"/>
                    <a:pt x="398" y="141"/>
                    <a:pt x="398" y="141"/>
                  </a:cubicBezTo>
                  <a:cubicBezTo>
                    <a:pt x="394" y="136"/>
                    <a:pt x="394" y="136"/>
                    <a:pt x="394" y="136"/>
                  </a:cubicBezTo>
                  <a:cubicBezTo>
                    <a:pt x="389" y="133"/>
                    <a:pt x="389" y="133"/>
                    <a:pt x="389" y="133"/>
                  </a:cubicBezTo>
                  <a:cubicBezTo>
                    <a:pt x="387" y="135"/>
                    <a:pt x="387" y="135"/>
                    <a:pt x="387" y="135"/>
                  </a:cubicBezTo>
                  <a:cubicBezTo>
                    <a:pt x="385" y="136"/>
                    <a:pt x="385" y="136"/>
                    <a:pt x="385" y="136"/>
                  </a:cubicBezTo>
                  <a:cubicBezTo>
                    <a:pt x="384" y="137"/>
                    <a:pt x="384" y="137"/>
                    <a:pt x="384" y="137"/>
                  </a:cubicBezTo>
                  <a:cubicBezTo>
                    <a:pt x="382" y="139"/>
                    <a:pt x="380" y="139"/>
                    <a:pt x="378" y="140"/>
                  </a:cubicBezTo>
                  <a:cubicBezTo>
                    <a:pt x="375" y="141"/>
                    <a:pt x="372" y="139"/>
                    <a:pt x="368" y="135"/>
                  </a:cubicBezTo>
                  <a:cubicBezTo>
                    <a:pt x="361" y="127"/>
                    <a:pt x="361" y="127"/>
                    <a:pt x="361" y="127"/>
                  </a:cubicBezTo>
                  <a:cubicBezTo>
                    <a:pt x="358" y="123"/>
                    <a:pt x="356" y="121"/>
                    <a:pt x="355" y="119"/>
                  </a:cubicBezTo>
                  <a:cubicBezTo>
                    <a:pt x="353" y="115"/>
                    <a:pt x="353" y="115"/>
                    <a:pt x="353" y="115"/>
                  </a:cubicBezTo>
                  <a:cubicBezTo>
                    <a:pt x="350" y="113"/>
                    <a:pt x="348" y="110"/>
                    <a:pt x="347" y="107"/>
                  </a:cubicBezTo>
                  <a:cubicBezTo>
                    <a:pt x="346" y="104"/>
                    <a:pt x="346" y="101"/>
                    <a:pt x="347" y="97"/>
                  </a:cubicBezTo>
                  <a:cubicBezTo>
                    <a:pt x="347" y="97"/>
                    <a:pt x="347" y="97"/>
                    <a:pt x="347" y="97"/>
                  </a:cubicBezTo>
                  <a:cubicBezTo>
                    <a:pt x="347" y="97"/>
                    <a:pt x="347" y="97"/>
                    <a:pt x="347" y="97"/>
                  </a:cubicBezTo>
                  <a:cubicBezTo>
                    <a:pt x="352" y="88"/>
                    <a:pt x="352" y="88"/>
                    <a:pt x="352" y="88"/>
                  </a:cubicBezTo>
                  <a:cubicBezTo>
                    <a:pt x="355" y="79"/>
                    <a:pt x="355" y="79"/>
                    <a:pt x="355" y="79"/>
                  </a:cubicBezTo>
                  <a:cubicBezTo>
                    <a:pt x="356" y="73"/>
                    <a:pt x="356" y="73"/>
                    <a:pt x="356" y="73"/>
                  </a:cubicBezTo>
                  <a:cubicBezTo>
                    <a:pt x="354" y="64"/>
                    <a:pt x="354" y="64"/>
                    <a:pt x="354" y="64"/>
                  </a:cubicBezTo>
                  <a:cubicBezTo>
                    <a:pt x="348" y="59"/>
                    <a:pt x="348" y="59"/>
                    <a:pt x="348" y="59"/>
                  </a:cubicBezTo>
                  <a:cubicBezTo>
                    <a:pt x="349" y="51"/>
                    <a:pt x="349" y="51"/>
                    <a:pt x="349" y="51"/>
                  </a:cubicBezTo>
                  <a:cubicBezTo>
                    <a:pt x="349" y="45"/>
                    <a:pt x="351" y="43"/>
                    <a:pt x="355" y="42"/>
                  </a:cubicBezTo>
                  <a:cubicBezTo>
                    <a:pt x="356" y="41"/>
                    <a:pt x="357" y="41"/>
                    <a:pt x="357" y="39"/>
                  </a:cubicBezTo>
                  <a:cubicBezTo>
                    <a:pt x="357" y="39"/>
                    <a:pt x="357" y="39"/>
                    <a:pt x="357" y="39"/>
                  </a:cubicBezTo>
                  <a:cubicBezTo>
                    <a:pt x="357" y="31"/>
                    <a:pt x="357" y="31"/>
                    <a:pt x="357" y="31"/>
                  </a:cubicBezTo>
                  <a:cubicBezTo>
                    <a:pt x="357" y="30"/>
                    <a:pt x="357" y="30"/>
                    <a:pt x="357" y="30"/>
                  </a:cubicBezTo>
                  <a:cubicBezTo>
                    <a:pt x="357" y="30"/>
                    <a:pt x="357" y="30"/>
                    <a:pt x="357" y="30"/>
                  </a:cubicBezTo>
                  <a:cubicBezTo>
                    <a:pt x="357" y="21"/>
                    <a:pt x="357" y="21"/>
                    <a:pt x="357" y="21"/>
                  </a:cubicBezTo>
                  <a:cubicBezTo>
                    <a:pt x="356" y="21"/>
                    <a:pt x="356" y="21"/>
                    <a:pt x="356" y="21"/>
                  </a:cubicBezTo>
                  <a:cubicBezTo>
                    <a:pt x="356" y="21"/>
                    <a:pt x="356" y="21"/>
                    <a:pt x="356" y="21"/>
                  </a:cubicBezTo>
                  <a:cubicBezTo>
                    <a:pt x="356" y="21"/>
                    <a:pt x="356" y="21"/>
                    <a:pt x="356" y="21"/>
                  </a:cubicBezTo>
                  <a:cubicBezTo>
                    <a:pt x="356" y="21"/>
                    <a:pt x="356" y="21"/>
                    <a:pt x="356" y="21"/>
                  </a:cubicBezTo>
                  <a:cubicBezTo>
                    <a:pt x="354" y="20"/>
                    <a:pt x="354" y="20"/>
                    <a:pt x="354" y="20"/>
                  </a:cubicBezTo>
                  <a:cubicBezTo>
                    <a:pt x="354" y="19"/>
                    <a:pt x="354" y="19"/>
                    <a:pt x="354" y="19"/>
                  </a:cubicBezTo>
                  <a:cubicBezTo>
                    <a:pt x="354" y="19"/>
                    <a:pt x="354" y="19"/>
                    <a:pt x="354" y="19"/>
                  </a:cubicBezTo>
                  <a:cubicBezTo>
                    <a:pt x="347" y="15"/>
                    <a:pt x="347" y="15"/>
                    <a:pt x="347" y="15"/>
                  </a:cubicBezTo>
                  <a:cubicBezTo>
                    <a:pt x="347" y="15"/>
                    <a:pt x="347" y="15"/>
                    <a:pt x="347" y="15"/>
                  </a:cubicBezTo>
                  <a:cubicBezTo>
                    <a:pt x="346" y="15"/>
                    <a:pt x="346" y="15"/>
                    <a:pt x="346" y="15"/>
                  </a:cubicBezTo>
                  <a:cubicBezTo>
                    <a:pt x="341" y="10"/>
                    <a:pt x="341" y="10"/>
                    <a:pt x="341" y="10"/>
                  </a:cubicBezTo>
                  <a:cubicBezTo>
                    <a:pt x="322" y="6"/>
                    <a:pt x="322" y="6"/>
                    <a:pt x="322" y="6"/>
                  </a:cubicBezTo>
                  <a:cubicBezTo>
                    <a:pt x="322" y="6"/>
                    <a:pt x="322" y="6"/>
                    <a:pt x="322" y="6"/>
                  </a:cubicBezTo>
                  <a:cubicBezTo>
                    <a:pt x="316" y="2"/>
                    <a:pt x="316" y="2"/>
                    <a:pt x="316" y="2"/>
                  </a:cubicBezTo>
                  <a:cubicBezTo>
                    <a:pt x="305" y="2"/>
                    <a:pt x="305" y="2"/>
                    <a:pt x="305" y="2"/>
                  </a:cubicBezTo>
                  <a:cubicBezTo>
                    <a:pt x="303" y="2"/>
                    <a:pt x="301" y="3"/>
                    <a:pt x="298" y="5"/>
                  </a:cubicBezTo>
                  <a:cubicBezTo>
                    <a:pt x="298" y="5"/>
                    <a:pt x="298" y="5"/>
                    <a:pt x="298" y="5"/>
                  </a:cubicBezTo>
                  <a:cubicBezTo>
                    <a:pt x="289" y="8"/>
                    <a:pt x="289" y="8"/>
                    <a:pt x="289" y="8"/>
                  </a:cubicBezTo>
                  <a:cubicBezTo>
                    <a:pt x="267" y="8"/>
                    <a:pt x="267" y="8"/>
                    <a:pt x="267" y="8"/>
                  </a:cubicBezTo>
                  <a:cubicBezTo>
                    <a:pt x="264" y="9"/>
                    <a:pt x="261" y="9"/>
                    <a:pt x="260" y="11"/>
                  </a:cubicBezTo>
                  <a:cubicBezTo>
                    <a:pt x="257" y="13"/>
                    <a:pt x="253" y="15"/>
                    <a:pt x="247" y="17"/>
                  </a:cubicBezTo>
                  <a:cubicBezTo>
                    <a:pt x="236" y="19"/>
                    <a:pt x="236" y="19"/>
                    <a:pt x="236" y="19"/>
                  </a:cubicBezTo>
                  <a:cubicBezTo>
                    <a:pt x="236" y="19"/>
                    <a:pt x="236" y="19"/>
                    <a:pt x="236" y="19"/>
                  </a:cubicBezTo>
                  <a:cubicBezTo>
                    <a:pt x="236" y="19"/>
                    <a:pt x="236" y="19"/>
                    <a:pt x="236" y="19"/>
                  </a:cubicBezTo>
                  <a:cubicBezTo>
                    <a:pt x="221" y="18"/>
                    <a:pt x="221" y="18"/>
                    <a:pt x="221" y="18"/>
                  </a:cubicBezTo>
                  <a:cubicBezTo>
                    <a:pt x="220" y="17"/>
                    <a:pt x="220" y="17"/>
                    <a:pt x="220" y="17"/>
                  </a:cubicBezTo>
                  <a:cubicBezTo>
                    <a:pt x="220" y="18"/>
                    <a:pt x="220" y="18"/>
                    <a:pt x="220" y="18"/>
                  </a:cubicBezTo>
                  <a:cubicBezTo>
                    <a:pt x="220" y="17"/>
                    <a:pt x="220" y="17"/>
                    <a:pt x="220" y="17"/>
                  </a:cubicBezTo>
                  <a:cubicBezTo>
                    <a:pt x="214" y="17"/>
                    <a:pt x="214" y="17"/>
                    <a:pt x="214" y="17"/>
                  </a:cubicBezTo>
                  <a:cubicBezTo>
                    <a:pt x="206" y="20"/>
                    <a:pt x="206" y="20"/>
                    <a:pt x="206" y="20"/>
                  </a:cubicBezTo>
                  <a:cubicBezTo>
                    <a:pt x="188" y="21"/>
                    <a:pt x="188" y="21"/>
                    <a:pt x="188" y="21"/>
                  </a:cubicBezTo>
                  <a:cubicBezTo>
                    <a:pt x="188" y="21"/>
                    <a:pt x="188" y="21"/>
                    <a:pt x="188" y="21"/>
                  </a:cubicBezTo>
                  <a:cubicBezTo>
                    <a:pt x="187" y="21"/>
                    <a:pt x="187" y="21"/>
                    <a:pt x="187" y="21"/>
                  </a:cubicBezTo>
                  <a:cubicBezTo>
                    <a:pt x="178" y="18"/>
                    <a:pt x="178" y="18"/>
                    <a:pt x="178" y="18"/>
                  </a:cubicBezTo>
                  <a:cubicBezTo>
                    <a:pt x="171" y="18"/>
                    <a:pt x="171" y="18"/>
                    <a:pt x="171" y="18"/>
                  </a:cubicBezTo>
                  <a:cubicBezTo>
                    <a:pt x="168" y="17"/>
                    <a:pt x="164" y="15"/>
                    <a:pt x="160" y="10"/>
                  </a:cubicBezTo>
                  <a:cubicBezTo>
                    <a:pt x="160" y="9"/>
                    <a:pt x="160" y="9"/>
                    <a:pt x="160" y="9"/>
                  </a:cubicBezTo>
                  <a:cubicBezTo>
                    <a:pt x="159" y="5"/>
                    <a:pt x="158" y="4"/>
                    <a:pt x="158" y="3"/>
                  </a:cubicBezTo>
                  <a:cubicBezTo>
                    <a:pt x="156" y="2"/>
                    <a:pt x="156" y="2"/>
                    <a:pt x="156" y="2"/>
                  </a:cubicBezTo>
                  <a:cubicBezTo>
                    <a:pt x="152" y="0"/>
                    <a:pt x="152" y="0"/>
                    <a:pt x="152" y="0"/>
                  </a:cubicBezTo>
                  <a:cubicBezTo>
                    <a:pt x="149" y="3"/>
                    <a:pt x="149" y="3"/>
                    <a:pt x="149" y="3"/>
                  </a:cubicBezTo>
                  <a:cubicBezTo>
                    <a:pt x="148" y="4"/>
                    <a:pt x="148" y="4"/>
                    <a:pt x="148" y="4"/>
                  </a:cubicBezTo>
                  <a:cubicBezTo>
                    <a:pt x="136" y="9"/>
                    <a:pt x="136" y="9"/>
                    <a:pt x="136" y="9"/>
                  </a:cubicBezTo>
                  <a:cubicBezTo>
                    <a:pt x="135" y="9"/>
                    <a:pt x="135" y="9"/>
                    <a:pt x="135" y="9"/>
                  </a:cubicBezTo>
                  <a:cubicBezTo>
                    <a:pt x="134" y="9"/>
                    <a:pt x="134" y="9"/>
                    <a:pt x="134" y="9"/>
                  </a:cubicBezTo>
                  <a:cubicBezTo>
                    <a:pt x="119" y="11"/>
                    <a:pt x="119" y="11"/>
                    <a:pt x="119" y="11"/>
                  </a:cubicBezTo>
                  <a:cubicBezTo>
                    <a:pt x="116" y="11"/>
                    <a:pt x="112" y="9"/>
                    <a:pt x="106" y="8"/>
                  </a:cubicBezTo>
                  <a:cubicBezTo>
                    <a:pt x="92" y="5"/>
                    <a:pt x="92" y="5"/>
                    <a:pt x="92" y="5"/>
                  </a:cubicBezTo>
                  <a:cubicBezTo>
                    <a:pt x="92" y="5"/>
                    <a:pt x="92" y="5"/>
                    <a:pt x="92" y="5"/>
                  </a:cubicBezTo>
                  <a:cubicBezTo>
                    <a:pt x="92" y="5"/>
                    <a:pt x="92" y="5"/>
                    <a:pt x="92" y="5"/>
                  </a:cubicBezTo>
                  <a:cubicBezTo>
                    <a:pt x="84" y="1"/>
                    <a:pt x="84" y="1"/>
                    <a:pt x="84" y="1"/>
                  </a:cubicBezTo>
                  <a:lnTo>
                    <a:pt x="77" y="1"/>
                  </a:lnTo>
                  <a:close/>
                </a:path>
              </a:pathLst>
            </a:custGeom>
            <a:grpFill/>
            <a:ln>
              <a:noFill/>
            </a:ln>
          </p:spPr>
          <p:txBody>
            <a:bodyPr vert="horz" wrap="square" lIns="91440" tIns="45720" rIns="91440" bIns="45720" numCol="1" anchor="t" anchorCtr="0" compatLnSpc="1"/>
            <a:lstStyle/>
            <a:p>
              <a:endParaRPr lang="zh-CN" altLang="en-US">
                <a:solidFill>
                  <a:prstClr val="black"/>
                </a:solidFill>
              </a:endParaRPr>
            </a:p>
          </p:txBody>
        </p:sp>
        <p:sp>
          <p:nvSpPr>
            <p:cNvPr id="10" name="Freeform 13"/>
            <p:cNvSpPr/>
            <p:nvPr/>
          </p:nvSpPr>
          <p:spPr bwMode="auto">
            <a:xfrm>
              <a:off x="2570926" y="4236782"/>
              <a:ext cx="796607" cy="832941"/>
            </a:xfrm>
            <a:custGeom>
              <a:avLst/>
              <a:gdLst>
                <a:gd name="T0" fmla="*/ 9 w 284"/>
                <a:gd name="T1" fmla="*/ 183 h 297"/>
                <a:gd name="T2" fmla="*/ 41 w 284"/>
                <a:gd name="T3" fmla="*/ 181 h 297"/>
                <a:gd name="T4" fmla="*/ 42 w 284"/>
                <a:gd name="T5" fmla="*/ 195 h 297"/>
                <a:gd name="T6" fmla="*/ 67 w 284"/>
                <a:gd name="T7" fmla="*/ 222 h 297"/>
                <a:gd name="T8" fmla="*/ 72 w 284"/>
                <a:gd name="T9" fmla="*/ 260 h 297"/>
                <a:gd name="T10" fmla="*/ 110 w 284"/>
                <a:gd name="T11" fmla="*/ 271 h 297"/>
                <a:gd name="T12" fmla="*/ 118 w 284"/>
                <a:gd name="T13" fmla="*/ 282 h 297"/>
                <a:gd name="T14" fmla="*/ 135 w 284"/>
                <a:gd name="T15" fmla="*/ 297 h 297"/>
                <a:gd name="T16" fmla="*/ 136 w 284"/>
                <a:gd name="T17" fmla="*/ 285 h 297"/>
                <a:gd name="T18" fmla="*/ 135 w 284"/>
                <a:gd name="T19" fmla="*/ 244 h 297"/>
                <a:gd name="T20" fmla="*/ 161 w 284"/>
                <a:gd name="T21" fmla="*/ 236 h 297"/>
                <a:gd name="T22" fmla="*/ 190 w 284"/>
                <a:gd name="T23" fmla="*/ 236 h 297"/>
                <a:gd name="T24" fmla="*/ 219 w 284"/>
                <a:gd name="T25" fmla="*/ 233 h 297"/>
                <a:gd name="T26" fmla="*/ 256 w 284"/>
                <a:gd name="T27" fmla="*/ 211 h 297"/>
                <a:gd name="T28" fmla="*/ 265 w 284"/>
                <a:gd name="T29" fmla="*/ 214 h 297"/>
                <a:gd name="T30" fmla="*/ 270 w 284"/>
                <a:gd name="T31" fmla="*/ 216 h 297"/>
                <a:gd name="T32" fmla="*/ 284 w 284"/>
                <a:gd name="T33" fmla="*/ 206 h 297"/>
                <a:gd name="T34" fmla="*/ 274 w 284"/>
                <a:gd name="T35" fmla="*/ 195 h 297"/>
                <a:gd name="T36" fmla="*/ 251 w 284"/>
                <a:gd name="T37" fmla="*/ 181 h 297"/>
                <a:gd name="T38" fmla="*/ 236 w 284"/>
                <a:gd name="T39" fmla="*/ 182 h 297"/>
                <a:gd name="T40" fmla="*/ 230 w 284"/>
                <a:gd name="T41" fmla="*/ 170 h 297"/>
                <a:gd name="T42" fmla="*/ 234 w 284"/>
                <a:gd name="T43" fmla="*/ 155 h 297"/>
                <a:gd name="T44" fmla="*/ 226 w 284"/>
                <a:gd name="T45" fmla="*/ 137 h 297"/>
                <a:gd name="T46" fmla="*/ 232 w 284"/>
                <a:gd name="T47" fmla="*/ 106 h 297"/>
                <a:gd name="T48" fmla="*/ 216 w 284"/>
                <a:gd name="T49" fmla="*/ 102 h 297"/>
                <a:gd name="T50" fmla="*/ 200 w 284"/>
                <a:gd name="T51" fmla="*/ 84 h 297"/>
                <a:gd name="T52" fmla="*/ 198 w 284"/>
                <a:gd name="T53" fmla="*/ 75 h 297"/>
                <a:gd name="T54" fmla="*/ 206 w 284"/>
                <a:gd name="T55" fmla="*/ 66 h 297"/>
                <a:gd name="T56" fmla="*/ 235 w 284"/>
                <a:gd name="T57" fmla="*/ 63 h 297"/>
                <a:gd name="T58" fmla="*/ 243 w 284"/>
                <a:gd name="T59" fmla="*/ 66 h 297"/>
                <a:gd name="T60" fmla="*/ 256 w 284"/>
                <a:gd name="T61" fmla="*/ 54 h 297"/>
                <a:gd name="T62" fmla="*/ 235 w 284"/>
                <a:gd name="T63" fmla="*/ 52 h 297"/>
                <a:gd name="T64" fmla="*/ 227 w 284"/>
                <a:gd name="T65" fmla="*/ 45 h 297"/>
                <a:gd name="T66" fmla="*/ 222 w 284"/>
                <a:gd name="T67" fmla="*/ 22 h 297"/>
                <a:gd name="T68" fmla="*/ 198 w 284"/>
                <a:gd name="T69" fmla="*/ 34 h 297"/>
                <a:gd name="T70" fmla="*/ 201 w 284"/>
                <a:gd name="T71" fmla="*/ 50 h 297"/>
                <a:gd name="T72" fmla="*/ 193 w 284"/>
                <a:gd name="T73" fmla="*/ 62 h 297"/>
                <a:gd name="T74" fmla="*/ 183 w 284"/>
                <a:gd name="T75" fmla="*/ 86 h 297"/>
                <a:gd name="T76" fmla="*/ 183 w 284"/>
                <a:gd name="T77" fmla="*/ 98 h 297"/>
                <a:gd name="T78" fmla="*/ 177 w 284"/>
                <a:gd name="T79" fmla="*/ 105 h 297"/>
                <a:gd name="T80" fmla="*/ 173 w 284"/>
                <a:gd name="T81" fmla="*/ 107 h 297"/>
                <a:gd name="T82" fmla="*/ 153 w 284"/>
                <a:gd name="T83" fmla="*/ 112 h 297"/>
                <a:gd name="T84" fmla="*/ 138 w 284"/>
                <a:gd name="T85" fmla="*/ 110 h 297"/>
                <a:gd name="T86" fmla="*/ 129 w 284"/>
                <a:gd name="T87" fmla="*/ 106 h 297"/>
                <a:gd name="T88" fmla="*/ 122 w 284"/>
                <a:gd name="T89" fmla="*/ 84 h 297"/>
                <a:gd name="T90" fmla="*/ 113 w 284"/>
                <a:gd name="T91" fmla="*/ 64 h 297"/>
                <a:gd name="T92" fmla="*/ 110 w 284"/>
                <a:gd name="T93" fmla="*/ 58 h 297"/>
                <a:gd name="T94" fmla="*/ 100 w 284"/>
                <a:gd name="T95" fmla="*/ 52 h 297"/>
                <a:gd name="T96" fmla="*/ 86 w 284"/>
                <a:gd name="T97" fmla="*/ 44 h 297"/>
                <a:gd name="T98" fmla="*/ 85 w 284"/>
                <a:gd name="T99" fmla="*/ 35 h 297"/>
                <a:gd name="T100" fmla="*/ 77 w 284"/>
                <a:gd name="T101" fmla="*/ 29 h 297"/>
                <a:gd name="T102" fmla="*/ 61 w 284"/>
                <a:gd name="T103" fmla="*/ 42 h 297"/>
                <a:gd name="T104" fmla="*/ 49 w 284"/>
                <a:gd name="T105" fmla="*/ 21 h 297"/>
                <a:gd name="T106" fmla="*/ 40 w 284"/>
                <a:gd name="T107" fmla="*/ 11 h 297"/>
                <a:gd name="T108" fmla="*/ 28 w 284"/>
                <a:gd name="T109" fmla="*/ 33 h 297"/>
                <a:gd name="T110" fmla="*/ 28 w 284"/>
                <a:gd name="T111" fmla="*/ 54 h 297"/>
                <a:gd name="T112" fmla="*/ 45 w 284"/>
                <a:gd name="T113" fmla="*/ 70 h 297"/>
                <a:gd name="T114" fmla="*/ 31 w 284"/>
                <a:gd name="T115" fmla="*/ 128 h 297"/>
                <a:gd name="T116" fmla="*/ 1 w 284"/>
                <a:gd name="T117" fmla="*/ 174 h 297"/>
                <a:gd name="T118" fmla="*/ 2 w 284"/>
                <a:gd name="T119" fmla="*/ 182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4" h="297">
                  <a:moveTo>
                    <a:pt x="2" y="182"/>
                  </a:moveTo>
                  <a:cubicBezTo>
                    <a:pt x="0" y="187"/>
                    <a:pt x="0" y="187"/>
                    <a:pt x="0" y="187"/>
                  </a:cubicBezTo>
                  <a:cubicBezTo>
                    <a:pt x="3" y="187"/>
                    <a:pt x="6" y="186"/>
                    <a:pt x="9" y="183"/>
                  </a:cubicBezTo>
                  <a:cubicBezTo>
                    <a:pt x="9" y="183"/>
                    <a:pt x="9" y="183"/>
                    <a:pt x="9" y="183"/>
                  </a:cubicBezTo>
                  <a:cubicBezTo>
                    <a:pt x="10" y="183"/>
                    <a:pt x="10" y="183"/>
                    <a:pt x="10" y="183"/>
                  </a:cubicBezTo>
                  <a:cubicBezTo>
                    <a:pt x="26" y="181"/>
                    <a:pt x="26" y="181"/>
                    <a:pt x="26" y="181"/>
                  </a:cubicBezTo>
                  <a:cubicBezTo>
                    <a:pt x="37" y="176"/>
                    <a:pt x="37" y="176"/>
                    <a:pt x="37" y="176"/>
                  </a:cubicBezTo>
                  <a:cubicBezTo>
                    <a:pt x="41" y="181"/>
                    <a:pt x="41" y="181"/>
                    <a:pt x="41" y="181"/>
                  </a:cubicBezTo>
                  <a:cubicBezTo>
                    <a:pt x="41" y="182"/>
                    <a:pt x="41" y="182"/>
                    <a:pt x="41" y="182"/>
                  </a:cubicBezTo>
                  <a:cubicBezTo>
                    <a:pt x="37" y="189"/>
                    <a:pt x="37" y="189"/>
                    <a:pt x="37" y="189"/>
                  </a:cubicBezTo>
                  <a:cubicBezTo>
                    <a:pt x="42" y="195"/>
                    <a:pt x="42" y="195"/>
                    <a:pt x="42" y="195"/>
                  </a:cubicBezTo>
                  <a:cubicBezTo>
                    <a:pt x="42" y="195"/>
                    <a:pt x="42" y="195"/>
                    <a:pt x="42" y="195"/>
                  </a:cubicBezTo>
                  <a:cubicBezTo>
                    <a:pt x="42" y="196"/>
                    <a:pt x="42" y="196"/>
                    <a:pt x="42" y="196"/>
                  </a:cubicBezTo>
                  <a:cubicBezTo>
                    <a:pt x="38" y="213"/>
                    <a:pt x="38" y="213"/>
                    <a:pt x="38" y="213"/>
                  </a:cubicBezTo>
                  <a:cubicBezTo>
                    <a:pt x="49" y="221"/>
                    <a:pt x="49" y="221"/>
                    <a:pt x="49" y="221"/>
                  </a:cubicBezTo>
                  <a:cubicBezTo>
                    <a:pt x="67" y="222"/>
                    <a:pt x="67" y="222"/>
                    <a:pt x="67" y="222"/>
                  </a:cubicBezTo>
                  <a:cubicBezTo>
                    <a:pt x="65" y="225"/>
                    <a:pt x="65" y="225"/>
                    <a:pt x="65" y="225"/>
                  </a:cubicBezTo>
                  <a:cubicBezTo>
                    <a:pt x="53" y="240"/>
                    <a:pt x="47" y="249"/>
                    <a:pt x="47" y="252"/>
                  </a:cubicBezTo>
                  <a:cubicBezTo>
                    <a:pt x="55" y="253"/>
                    <a:pt x="55" y="253"/>
                    <a:pt x="55" y="253"/>
                  </a:cubicBezTo>
                  <a:cubicBezTo>
                    <a:pt x="64" y="254"/>
                    <a:pt x="70" y="257"/>
                    <a:pt x="72" y="260"/>
                  </a:cubicBezTo>
                  <a:cubicBezTo>
                    <a:pt x="74" y="265"/>
                    <a:pt x="77" y="270"/>
                    <a:pt x="79" y="276"/>
                  </a:cubicBezTo>
                  <a:cubicBezTo>
                    <a:pt x="89" y="282"/>
                    <a:pt x="89" y="282"/>
                    <a:pt x="89" y="282"/>
                  </a:cubicBezTo>
                  <a:cubicBezTo>
                    <a:pt x="96" y="283"/>
                    <a:pt x="96" y="283"/>
                    <a:pt x="96" y="283"/>
                  </a:cubicBezTo>
                  <a:cubicBezTo>
                    <a:pt x="110" y="271"/>
                    <a:pt x="110" y="271"/>
                    <a:pt x="110" y="271"/>
                  </a:cubicBezTo>
                  <a:cubicBezTo>
                    <a:pt x="117" y="282"/>
                    <a:pt x="117" y="282"/>
                    <a:pt x="117" y="282"/>
                  </a:cubicBezTo>
                  <a:cubicBezTo>
                    <a:pt x="117" y="282"/>
                    <a:pt x="117" y="282"/>
                    <a:pt x="117" y="282"/>
                  </a:cubicBezTo>
                  <a:cubicBezTo>
                    <a:pt x="117" y="282"/>
                    <a:pt x="117" y="282"/>
                    <a:pt x="117" y="282"/>
                  </a:cubicBezTo>
                  <a:cubicBezTo>
                    <a:pt x="118" y="282"/>
                    <a:pt x="118" y="282"/>
                    <a:pt x="118" y="282"/>
                  </a:cubicBezTo>
                  <a:cubicBezTo>
                    <a:pt x="120" y="292"/>
                    <a:pt x="120" y="292"/>
                    <a:pt x="120" y="292"/>
                  </a:cubicBezTo>
                  <a:cubicBezTo>
                    <a:pt x="126" y="294"/>
                    <a:pt x="126" y="294"/>
                    <a:pt x="126" y="294"/>
                  </a:cubicBezTo>
                  <a:cubicBezTo>
                    <a:pt x="126" y="294"/>
                    <a:pt x="126" y="294"/>
                    <a:pt x="126" y="294"/>
                  </a:cubicBezTo>
                  <a:cubicBezTo>
                    <a:pt x="135" y="297"/>
                    <a:pt x="135" y="297"/>
                    <a:pt x="135" y="297"/>
                  </a:cubicBezTo>
                  <a:cubicBezTo>
                    <a:pt x="138" y="296"/>
                    <a:pt x="138" y="296"/>
                    <a:pt x="138" y="296"/>
                  </a:cubicBezTo>
                  <a:cubicBezTo>
                    <a:pt x="138" y="296"/>
                    <a:pt x="138" y="296"/>
                    <a:pt x="138" y="296"/>
                  </a:cubicBezTo>
                  <a:cubicBezTo>
                    <a:pt x="136" y="285"/>
                    <a:pt x="136" y="285"/>
                    <a:pt x="136" y="285"/>
                  </a:cubicBezTo>
                  <a:cubicBezTo>
                    <a:pt x="136" y="285"/>
                    <a:pt x="136" y="285"/>
                    <a:pt x="136" y="285"/>
                  </a:cubicBezTo>
                  <a:cubicBezTo>
                    <a:pt x="131" y="261"/>
                    <a:pt x="131" y="261"/>
                    <a:pt x="131" y="261"/>
                  </a:cubicBezTo>
                  <a:cubicBezTo>
                    <a:pt x="131" y="260"/>
                    <a:pt x="131" y="260"/>
                    <a:pt x="131" y="260"/>
                  </a:cubicBezTo>
                  <a:cubicBezTo>
                    <a:pt x="134" y="244"/>
                    <a:pt x="134" y="244"/>
                    <a:pt x="134" y="244"/>
                  </a:cubicBezTo>
                  <a:cubicBezTo>
                    <a:pt x="135" y="244"/>
                    <a:pt x="135" y="244"/>
                    <a:pt x="135" y="244"/>
                  </a:cubicBezTo>
                  <a:cubicBezTo>
                    <a:pt x="136" y="244"/>
                    <a:pt x="136" y="244"/>
                    <a:pt x="136" y="244"/>
                  </a:cubicBezTo>
                  <a:cubicBezTo>
                    <a:pt x="147" y="245"/>
                    <a:pt x="147" y="245"/>
                    <a:pt x="147" y="245"/>
                  </a:cubicBezTo>
                  <a:cubicBezTo>
                    <a:pt x="160" y="235"/>
                    <a:pt x="160" y="235"/>
                    <a:pt x="160" y="235"/>
                  </a:cubicBezTo>
                  <a:cubicBezTo>
                    <a:pt x="161" y="236"/>
                    <a:pt x="161" y="236"/>
                    <a:pt x="161" y="236"/>
                  </a:cubicBezTo>
                  <a:cubicBezTo>
                    <a:pt x="169" y="242"/>
                    <a:pt x="173" y="246"/>
                    <a:pt x="176" y="249"/>
                  </a:cubicBezTo>
                  <a:cubicBezTo>
                    <a:pt x="178" y="248"/>
                    <a:pt x="183" y="244"/>
                    <a:pt x="189" y="237"/>
                  </a:cubicBezTo>
                  <a:cubicBezTo>
                    <a:pt x="189" y="237"/>
                    <a:pt x="189" y="237"/>
                    <a:pt x="189" y="237"/>
                  </a:cubicBezTo>
                  <a:cubicBezTo>
                    <a:pt x="190" y="236"/>
                    <a:pt x="190" y="236"/>
                    <a:pt x="190" y="236"/>
                  </a:cubicBezTo>
                  <a:cubicBezTo>
                    <a:pt x="210" y="241"/>
                    <a:pt x="210" y="241"/>
                    <a:pt x="210" y="241"/>
                  </a:cubicBezTo>
                  <a:cubicBezTo>
                    <a:pt x="219" y="234"/>
                    <a:pt x="219" y="234"/>
                    <a:pt x="219" y="234"/>
                  </a:cubicBezTo>
                  <a:cubicBezTo>
                    <a:pt x="219" y="234"/>
                    <a:pt x="219" y="234"/>
                    <a:pt x="219" y="234"/>
                  </a:cubicBezTo>
                  <a:cubicBezTo>
                    <a:pt x="219" y="233"/>
                    <a:pt x="219" y="233"/>
                    <a:pt x="219" y="233"/>
                  </a:cubicBezTo>
                  <a:cubicBezTo>
                    <a:pt x="220" y="233"/>
                    <a:pt x="220" y="233"/>
                    <a:pt x="220" y="233"/>
                  </a:cubicBezTo>
                  <a:cubicBezTo>
                    <a:pt x="220" y="234"/>
                    <a:pt x="220" y="234"/>
                    <a:pt x="220" y="234"/>
                  </a:cubicBezTo>
                  <a:cubicBezTo>
                    <a:pt x="229" y="235"/>
                    <a:pt x="229" y="235"/>
                    <a:pt x="229" y="235"/>
                  </a:cubicBezTo>
                  <a:cubicBezTo>
                    <a:pt x="256" y="211"/>
                    <a:pt x="256" y="211"/>
                    <a:pt x="256" y="211"/>
                  </a:cubicBezTo>
                  <a:cubicBezTo>
                    <a:pt x="264" y="214"/>
                    <a:pt x="264" y="214"/>
                    <a:pt x="264" y="214"/>
                  </a:cubicBezTo>
                  <a:cubicBezTo>
                    <a:pt x="264" y="214"/>
                    <a:pt x="264" y="214"/>
                    <a:pt x="264" y="214"/>
                  </a:cubicBezTo>
                  <a:cubicBezTo>
                    <a:pt x="265" y="214"/>
                    <a:pt x="265" y="214"/>
                    <a:pt x="265" y="214"/>
                  </a:cubicBezTo>
                  <a:cubicBezTo>
                    <a:pt x="265" y="214"/>
                    <a:pt x="265" y="214"/>
                    <a:pt x="265" y="214"/>
                  </a:cubicBezTo>
                  <a:cubicBezTo>
                    <a:pt x="265" y="215"/>
                    <a:pt x="265" y="215"/>
                    <a:pt x="265" y="215"/>
                  </a:cubicBezTo>
                  <a:cubicBezTo>
                    <a:pt x="267" y="218"/>
                    <a:pt x="267" y="218"/>
                    <a:pt x="267" y="218"/>
                  </a:cubicBezTo>
                  <a:cubicBezTo>
                    <a:pt x="269" y="216"/>
                    <a:pt x="269" y="216"/>
                    <a:pt x="269" y="216"/>
                  </a:cubicBezTo>
                  <a:cubicBezTo>
                    <a:pt x="270" y="216"/>
                    <a:pt x="270" y="216"/>
                    <a:pt x="270" y="216"/>
                  </a:cubicBezTo>
                  <a:cubicBezTo>
                    <a:pt x="270" y="216"/>
                    <a:pt x="270" y="216"/>
                    <a:pt x="270" y="216"/>
                  </a:cubicBezTo>
                  <a:cubicBezTo>
                    <a:pt x="270" y="216"/>
                    <a:pt x="270" y="216"/>
                    <a:pt x="270" y="216"/>
                  </a:cubicBezTo>
                  <a:cubicBezTo>
                    <a:pt x="278" y="211"/>
                    <a:pt x="278" y="211"/>
                    <a:pt x="278" y="211"/>
                  </a:cubicBezTo>
                  <a:cubicBezTo>
                    <a:pt x="284" y="206"/>
                    <a:pt x="284" y="206"/>
                    <a:pt x="284" y="206"/>
                  </a:cubicBezTo>
                  <a:cubicBezTo>
                    <a:pt x="283" y="193"/>
                    <a:pt x="283" y="193"/>
                    <a:pt x="283" y="193"/>
                  </a:cubicBezTo>
                  <a:cubicBezTo>
                    <a:pt x="281" y="192"/>
                    <a:pt x="281" y="192"/>
                    <a:pt x="281" y="192"/>
                  </a:cubicBezTo>
                  <a:cubicBezTo>
                    <a:pt x="274" y="195"/>
                    <a:pt x="274" y="195"/>
                    <a:pt x="274" y="195"/>
                  </a:cubicBezTo>
                  <a:cubicBezTo>
                    <a:pt x="274" y="195"/>
                    <a:pt x="274" y="195"/>
                    <a:pt x="274" y="195"/>
                  </a:cubicBezTo>
                  <a:cubicBezTo>
                    <a:pt x="271" y="196"/>
                    <a:pt x="269" y="196"/>
                    <a:pt x="267" y="196"/>
                  </a:cubicBezTo>
                  <a:cubicBezTo>
                    <a:pt x="258" y="196"/>
                    <a:pt x="258" y="196"/>
                    <a:pt x="258" y="196"/>
                  </a:cubicBezTo>
                  <a:cubicBezTo>
                    <a:pt x="255" y="196"/>
                    <a:pt x="253" y="195"/>
                    <a:pt x="252" y="194"/>
                  </a:cubicBezTo>
                  <a:cubicBezTo>
                    <a:pt x="251" y="181"/>
                    <a:pt x="251" y="181"/>
                    <a:pt x="251" y="181"/>
                  </a:cubicBezTo>
                  <a:cubicBezTo>
                    <a:pt x="249" y="179"/>
                    <a:pt x="247" y="178"/>
                    <a:pt x="246" y="178"/>
                  </a:cubicBezTo>
                  <a:cubicBezTo>
                    <a:pt x="244" y="179"/>
                    <a:pt x="244" y="179"/>
                    <a:pt x="244" y="179"/>
                  </a:cubicBezTo>
                  <a:cubicBezTo>
                    <a:pt x="241" y="181"/>
                    <a:pt x="241" y="181"/>
                    <a:pt x="241" y="181"/>
                  </a:cubicBezTo>
                  <a:cubicBezTo>
                    <a:pt x="236" y="182"/>
                    <a:pt x="236" y="182"/>
                    <a:pt x="236" y="182"/>
                  </a:cubicBezTo>
                  <a:cubicBezTo>
                    <a:pt x="234" y="182"/>
                    <a:pt x="234" y="182"/>
                    <a:pt x="234" y="182"/>
                  </a:cubicBezTo>
                  <a:cubicBezTo>
                    <a:pt x="234" y="181"/>
                    <a:pt x="234" y="181"/>
                    <a:pt x="234" y="181"/>
                  </a:cubicBezTo>
                  <a:cubicBezTo>
                    <a:pt x="231" y="176"/>
                    <a:pt x="231" y="176"/>
                    <a:pt x="231" y="176"/>
                  </a:cubicBezTo>
                  <a:cubicBezTo>
                    <a:pt x="230" y="170"/>
                    <a:pt x="230" y="170"/>
                    <a:pt x="230" y="170"/>
                  </a:cubicBezTo>
                  <a:cubicBezTo>
                    <a:pt x="230" y="170"/>
                    <a:pt x="230" y="170"/>
                    <a:pt x="230" y="170"/>
                  </a:cubicBezTo>
                  <a:cubicBezTo>
                    <a:pt x="233" y="155"/>
                    <a:pt x="233" y="155"/>
                    <a:pt x="233" y="155"/>
                  </a:cubicBezTo>
                  <a:cubicBezTo>
                    <a:pt x="233" y="155"/>
                    <a:pt x="233" y="155"/>
                    <a:pt x="233" y="155"/>
                  </a:cubicBezTo>
                  <a:cubicBezTo>
                    <a:pt x="234" y="155"/>
                    <a:pt x="234" y="155"/>
                    <a:pt x="234" y="155"/>
                  </a:cubicBezTo>
                  <a:cubicBezTo>
                    <a:pt x="234" y="155"/>
                    <a:pt x="234" y="155"/>
                    <a:pt x="234" y="155"/>
                  </a:cubicBezTo>
                  <a:cubicBezTo>
                    <a:pt x="237" y="147"/>
                    <a:pt x="237" y="147"/>
                    <a:pt x="237" y="147"/>
                  </a:cubicBezTo>
                  <a:cubicBezTo>
                    <a:pt x="226" y="137"/>
                    <a:pt x="226" y="137"/>
                    <a:pt x="226" y="137"/>
                  </a:cubicBezTo>
                  <a:cubicBezTo>
                    <a:pt x="226" y="137"/>
                    <a:pt x="226" y="137"/>
                    <a:pt x="226" y="137"/>
                  </a:cubicBezTo>
                  <a:cubicBezTo>
                    <a:pt x="225" y="136"/>
                    <a:pt x="225" y="136"/>
                    <a:pt x="225" y="136"/>
                  </a:cubicBezTo>
                  <a:cubicBezTo>
                    <a:pt x="225" y="125"/>
                    <a:pt x="225" y="125"/>
                    <a:pt x="225" y="125"/>
                  </a:cubicBezTo>
                  <a:cubicBezTo>
                    <a:pt x="226" y="124"/>
                    <a:pt x="226" y="124"/>
                    <a:pt x="226" y="124"/>
                  </a:cubicBezTo>
                  <a:cubicBezTo>
                    <a:pt x="232" y="106"/>
                    <a:pt x="232" y="106"/>
                    <a:pt x="232" y="106"/>
                  </a:cubicBezTo>
                  <a:cubicBezTo>
                    <a:pt x="228" y="96"/>
                    <a:pt x="228" y="96"/>
                    <a:pt x="228" y="96"/>
                  </a:cubicBezTo>
                  <a:cubicBezTo>
                    <a:pt x="225" y="95"/>
                    <a:pt x="225" y="95"/>
                    <a:pt x="225" y="95"/>
                  </a:cubicBezTo>
                  <a:cubicBezTo>
                    <a:pt x="220" y="96"/>
                    <a:pt x="220" y="96"/>
                    <a:pt x="220" y="96"/>
                  </a:cubicBezTo>
                  <a:cubicBezTo>
                    <a:pt x="216" y="102"/>
                    <a:pt x="216" y="102"/>
                    <a:pt x="216" y="102"/>
                  </a:cubicBezTo>
                  <a:cubicBezTo>
                    <a:pt x="210" y="98"/>
                    <a:pt x="210" y="98"/>
                    <a:pt x="210" y="98"/>
                  </a:cubicBezTo>
                  <a:cubicBezTo>
                    <a:pt x="205" y="95"/>
                    <a:pt x="205" y="95"/>
                    <a:pt x="205" y="95"/>
                  </a:cubicBezTo>
                  <a:cubicBezTo>
                    <a:pt x="200" y="84"/>
                    <a:pt x="200" y="84"/>
                    <a:pt x="200" y="84"/>
                  </a:cubicBezTo>
                  <a:cubicBezTo>
                    <a:pt x="200" y="84"/>
                    <a:pt x="200" y="84"/>
                    <a:pt x="200" y="84"/>
                  </a:cubicBezTo>
                  <a:cubicBezTo>
                    <a:pt x="200" y="84"/>
                    <a:pt x="200" y="84"/>
                    <a:pt x="200" y="84"/>
                  </a:cubicBezTo>
                  <a:cubicBezTo>
                    <a:pt x="199" y="76"/>
                    <a:pt x="199" y="76"/>
                    <a:pt x="199" y="76"/>
                  </a:cubicBezTo>
                  <a:cubicBezTo>
                    <a:pt x="199" y="75"/>
                    <a:pt x="199" y="75"/>
                    <a:pt x="199" y="75"/>
                  </a:cubicBezTo>
                  <a:cubicBezTo>
                    <a:pt x="198" y="75"/>
                    <a:pt x="198" y="75"/>
                    <a:pt x="198" y="75"/>
                  </a:cubicBezTo>
                  <a:cubicBezTo>
                    <a:pt x="199" y="74"/>
                    <a:pt x="199" y="74"/>
                    <a:pt x="199" y="74"/>
                  </a:cubicBezTo>
                  <a:cubicBezTo>
                    <a:pt x="205" y="67"/>
                    <a:pt x="205" y="67"/>
                    <a:pt x="205" y="67"/>
                  </a:cubicBezTo>
                  <a:cubicBezTo>
                    <a:pt x="206" y="66"/>
                    <a:pt x="206" y="66"/>
                    <a:pt x="206" y="66"/>
                  </a:cubicBezTo>
                  <a:cubicBezTo>
                    <a:pt x="206" y="66"/>
                    <a:pt x="206" y="66"/>
                    <a:pt x="206" y="66"/>
                  </a:cubicBezTo>
                  <a:cubicBezTo>
                    <a:pt x="206" y="66"/>
                    <a:pt x="206" y="66"/>
                    <a:pt x="206" y="66"/>
                  </a:cubicBezTo>
                  <a:cubicBezTo>
                    <a:pt x="210" y="65"/>
                    <a:pt x="210" y="65"/>
                    <a:pt x="210" y="65"/>
                  </a:cubicBezTo>
                  <a:cubicBezTo>
                    <a:pt x="215" y="64"/>
                    <a:pt x="215" y="64"/>
                    <a:pt x="215" y="64"/>
                  </a:cubicBezTo>
                  <a:cubicBezTo>
                    <a:pt x="235" y="63"/>
                    <a:pt x="235" y="63"/>
                    <a:pt x="235" y="63"/>
                  </a:cubicBezTo>
                  <a:cubicBezTo>
                    <a:pt x="236" y="63"/>
                    <a:pt x="236" y="63"/>
                    <a:pt x="236" y="63"/>
                  </a:cubicBezTo>
                  <a:cubicBezTo>
                    <a:pt x="239" y="64"/>
                    <a:pt x="239" y="64"/>
                    <a:pt x="239" y="64"/>
                  </a:cubicBezTo>
                  <a:cubicBezTo>
                    <a:pt x="239" y="65"/>
                    <a:pt x="239" y="65"/>
                    <a:pt x="239" y="65"/>
                  </a:cubicBezTo>
                  <a:cubicBezTo>
                    <a:pt x="243" y="66"/>
                    <a:pt x="243" y="66"/>
                    <a:pt x="243" y="66"/>
                  </a:cubicBezTo>
                  <a:cubicBezTo>
                    <a:pt x="248" y="64"/>
                    <a:pt x="248" y="64"/>
                    <a:pt x="248" y="64"/>
                  </a:cubicBezTo>
                  <a:cubicBezTo>
                    <a:pt x="253" y="60"/>
                    <a:pt x="253" y="60"/>
                    <a:pt x="253" y="60"/>
                  </a:cubicBezTo>
                  <a:cubicBezTo>
                    <a:pt x="255" y="56"/>
                    <a:pt x="255" y="56"/>
                    <a:pt x="255" y="56"/>
                  </a:cubicBezTo>
                  <a:cubicBezTo>
                    <a:pt x="256" y="54"/>
                    <a:pt x="256" y="54"/>
                    <a:pt x="256" y="54"/>
                  </a:cubicBezTo>
                  <a:cubicBezTo>
                    <a:pt x="255" y="45"/>
                    <a:pt x="255" y="45"/>
                    <a:pt x="255" y="45"/>
                  </a:cubicBezTo>
                  <a:cubicBezTo>
                    <a:pt x="251" y="44"/>
                    <a:pt x="251" y="44"/>
                    <a:pt x="251" y="44"/>
                  </a:cubicBezTo>
                  <a:cubicBezTo>
                    <a:pt x="243" y="47"/>
                    <a:pt x="243" y="47"/>
                    <a:pt x="243" y="47"/>
                  </a:cubicBezTo>
                  <a:cubicBezTo>
                    <a:pt x="240" y="50"/>
                    <a:pt x="237" y="52"/>
                    <a:pt x="235" y="52"/>
                  </a:cubicBezTo>
                  <a:cubicBezTo>
                    <a:pt x="232" y="52"/>
                    <a:pt x="229" y="50"/>
                    <a:pt x="227" y="45"/>
                  </a:cubicBezTo>
                  <a:cubicBezTo>
                    <a:pt x="227" y="45"/>
                    <a:pt x="227" y="45"/>
                    <a:pt x="227" y="45"/>
                  </a:cubicBezTo>
                  <a:cubicBezTo>
                    <a:pt x="227" y="45"/>
                    <a:pt x="227" y="45"/>
                    <a:pt x="227" y="45"/>
                  </a:cubicBezTo>
                  <a:cubicBezTo>
                    <a:pt x="227" y="45"/>
                    <a:pt x="227" y="45"/>
                    <a:pt x="227" y="45"/>
                  </a:cubicBezTo>
                  <a:cubicBezTo>
                    <a:pt x="226" y="39"/>
                    <a:pt x="226" y="39"/>
                    <a:pt x="226" y="39"/>
                  </a:cubicBezTo>
                  <a:cubicBezTo>
                    <a:pt x="226" y="38"/>
                    <a:pt x="226" y="38"/>
                    <a:pt x="226" y="38"/>
                  </a:cubicBezTo>
                  <a:cubicBezTo>
                    <a:pt x="227" y="33"/>
                    <a:pt x="227" y="33"/>
                    <a:pt x="227" y="33"/>
                  </a:cubicBezTo>
                  <a:cubicBezTo>
                    <a:pt x="222" y="22"/>
                    <a:pt x="222" y="22"/>
                    <a:pt x="222" y="22"/>
                  </a:cubicBezTo>
                  <a:cubicBezTo>
                    <a:pt x="214" y="25"/>
                    <a:pt x="214" y="25"/>
                    <a:pt x="214" y="25"/>
                  </a:cubicBezTo>
                  <a:cubicBezTo>
                    <a:pt x="210" y="28"/>
                    <a:pt x="210" y="28"/>
                    <a:pt x="210" y="28"/>
                  </a:cubicBezTo>
                  <a:cubicBezTo>
                    <a:pt x="211" y="40"/>
                    <a:pt x="211" y="40"/>
                    <a:pt x="211" y="40"/>
                  </a:cubicBezTo>
                  <a:cubicBezTo>
                    <a:pt x="198" y="34"/>
                    <a:pt x="198" y="34"/>
                    <a:pt x="198" y="34"/>
                  </a:cubicBezTo>
                  <a:cubicBezTo>
                    <a:pt x="201" y="41"/>
                    <a:pt x="201" y="41"/>
                    <a:pt x="201" y="41"/>
                  </a:cubicBezTo>
                  <a:cubicBezTo>
                    <a:pt x="202" y="42"/>
                    <a:pt x="202" y="42"/>
                    <a:pt x="202" y="42"/>
                  </a:cubicBezTo>
                  <a:cubicBezTo>
                    <a:pt x="202" y="42"/>
                    <a:pt x="202" y="42"/>
                    <a:pt x="202" y="42"/>
                  </a:cubicBezTo>
                  <a:cubicBezTo>
                    <a:pt x="201" y="50"/>
                    <a:pt x="201" y="50"/>
                    <a:pt x="201" y="50"/>
                  </a:cubicBezTo>
                  <a:cubicBezTo>
                    <a:pt x="201" y="51"/>
                    <a:pt x="201" y="51"/>
                    <a:pt x="201" y="51"/>
                  </a:cubicBezTo>
                  <a:cubicBezTo>
                    <a:pt x="200" y="51"/>
                    <a:pt x="200" y="51"/>
                    <a:pt x="200" y="51"/>
                  </a:cubicBezTo>
                  <a:cubicBezTo>
                    <a:pt x="193" y="62"/>
                    <a:pt x="193" y="62"/>
                    <a:pt x="193" y="62"/>
                  </a:cubicBezTo>
                  <a:cubicBezTo>
                    <a:pt x="193" y="62"/>
                    <a:pt x="193" y="62"/>
                    <a:pt x="193" y="62"/>
                  </a:cubicBezTo>
                  <a:cubicBezTo>
                    <a:pt x="180" y="70"/>
                    <a:pt x="180" y="70"/>
                    <a:pt x="180" y="70"/>
                  </a:cubicBezTo>
                  <a:cubicBezTo>
                    <a:pt x="179" y="77"/>
                    <a:pt x="179" y="77"/>
                    <a:pt x="179" y="77"/>
                  </a:cubicBezTo>
                  <a:cubicBezTo>
                    <a:pt x="179" y="78"/>
                    <a:pt x="180" y="81"/>
                    <a:pt x="182" y="85"/>
                  </a:cubicBezTo>
                  <a:cubicBezTo>
                    <a:pt x="183" y="86"/>
                    <a:pt x="183" y="86"/>
                    <a:pt x="183" y="86"/>
                  </a:cubicBezTo>
                  <a:cubicBezTo>
                    <a:pt x="183" y="86"/>
                    <a:pt x="183" y="86"/>
                    <a:pt x="183" y="86"/>
                  </a:cubicBezTo>
                  <a:cubicBezTo>
                    <a:pt x="183" y="96"/>
                    <a:pt x="183" y="96"/>
                    <a:pt x="183" y="96"/>
                  </a:cubicBezTo>
                  <a:cubicBezTo>
                    <a:pt x="183" y="98"/>
                    <a:pt x="183" y="98"/>
                    <a:pt x="183" y="98"/>
                  </a:cubicBezTo>
                  <a:cubicBezTo>
                    <a:pt x="183" y="98"/>
                    <a:pt x="183" y="98"/>
                    <a:pt x="183" y="98"/>
                  </a:cubicBezTo>
                  <a:cubicBezTo>
                    <a:pt x="178" y="104"/>
                    <a:pt x="178" y="104"/>
                    <a:pt x="178" y="104"/>
                  </a:cubicBezTo>
                  <a:cubicBezTo>
                    <a:pt x="178" y="104"/>
                    <a:pt x="178" y="104"/>
                    <a:pt x="178" y="104"/>
                  </a:cubicBezTo>
                  <a:cubicBezTo>
                    <a:pt x="178" y="105"/>
                    <a:pt x="178" y="105"/>
                    <a:pt x="178" y="105"/>
                  </a:cubicBezTo>
                  <a:cubicBezTo>
                    <a:pt x="177" y="105"/>
                    <a:pt x="177" y="105"/>
                    <a:pt x="177" y="105"/>
                  </a:cubicBezTo>
                  <a:cubicBezTo>
                    <a:pt x="174" y="107"/>
                    <a:pt x="174" y="107"/>
                    <a:pt x="174" y="107"/>
                  </a:cubicBezTo>
                  <a:cubicBezTo>
                    <a:pt x="173" y="107"/>
                    <a:pt x="173" y="107"/>
                    <a:pt x="173" y="107"/>
                  </a:cubicBezTo>
                  <a:cubicBezTo>
                    <a:pt x="173" y="107"/>
                    <a:pt x="173" y="107"/>
                    <a:pt x="173" y="107"/>
                  </a:cubicBezTo>
                  <a:cubicBezTo>
                    <a:pt x="173" y="107"/>
                    <a:pt x="173" y="107"/>
                    <a:pt x="173" y="107"/>
                  </a:cubicBezTo>
                  <a:cubicBezTo>
                    <a:pt x="172" y="107"/>
                    <a:pt x="172" y="107"/>
                    <a:pt x="172" y="107"/>
                  </a:cubicBezTo>
                  <a:cubicBezTo>
                    <a:pt x="163" y="105"/>
                    <a:pt x="163" y="105"/>
                    <a:pt x="163" y="105"/>
                  </a:cubicBezTo>
                  <a:cubicBezTo>
                    <a:pt x="161" y="105"/>
                    <a:pt x="159" y="106"/>
                    <a:pt x="157" y="108"/>
                  </a:cubicBezTo>
                  <a:cubicBezTo>
                    <a:pt x="153" y="112"/>
                    <a:pt x="153" y="112"/>
                    <a:pt x="153" y="112"/>
                  </a:cubicBezTo>
                  <a:cubicBezTo>
                    <a:pt x="150" y="116"/>
                    <a:pt x="150" y="116"/>
                    <a:pt x="150" y="116"/>
                  </a:cubicBezTo>
                  <a:cubicBezTo>
                    <a:pt x="148" y="120"/>
                    <a:pt x="145" y="120"/>
                    <a:pt x="141" y="120"/>
                  </a:cubicBezTo>
                  <a:cubicBezTo>
                    <a:pt x="138" y="119"/>
                    <a:pt x="137" y="116"/>
                    <a:pt x="138" y="113"/>
                  </a:cubicBezTo>
                  <a:cubicBezTo>
                    <a:pt x="138" y="110"/>
                    <a:pt x="138" y="110"/>
                    <a:pt x="138" y="110"/>
                  </a:cubicBezTo>
                  <a:cubicBezTo>
                    <a:pt x="138" y="107"/>
                    <a:pt x="138" y="107"/>
                    <a:pt x="138" y="107"/>
                  </a:cubicBezTo>
                  <a:cubicBezTo>
                    <a:pt x="136" y="109"/>
                    <a:pt x="136" y="109"/>
                    <a:pt x="136" y="109"/>
                  </a:cubicBezTo>
                  <a:cubicBezTo>
                    <a:pt x="135" y="111"/>
                    <a:pt x="134" y="111"/>
                    <a:pt x="132" y="111"/>
                  </a:cubicBezTo>
                  <a:cubicBezTo>
                    <a:pt x="131" y="111"/>
                    <a:pt x="129" y="109"/>
                    <a:pt x="129" y="106"/>
                  </a:cubicBezTo>
                  <a:cubicBezTo>
                    <a:pt x="129" y="106"/>
                    <a:pt x="129" y="106"/>
                    <a:pt x="129" y="106"/>
                  </a:cubicBezTo>
                  <a:cubicBezTo>
                    <a:pt x="128" y="97"/>
                    <a:pt x="128" y="97"/>
                    <a:pt x="128" y="97"/>
                  </a:cubicBezTo>
                  <a:cubicBezTo>
                    <a:pt x="126" y="88"/>
                    <a:pt x="126" y="88"/>
                    <a:pt x="126" y="88"/>
                  </a:cubicBezTo>
                  <a:cubicBezTo>
                    <a:pt x="122" y="84"/>
                    <a:pt x="122" y="84"/>
                    <a:pt x="122" y="84"/>
                  </a:cubicBezTo>
                  <a:cubicBezTo>
                    <a:pt x="122" y="84"/>
                    <a:pt x="122" y="84"/>
                    <a:pt x="122" y="84"/>
                  </a:cubicBezTo>
                  <a:cubicBezTo>
                    <a:pt x="121" y="84"/>
                    <a:pt x="121" y="84"/>
                    <a:pt x="121" y="84"/>
                  </a:cubicBezTo>
                  <a:cubicBezTo>
                    <a:pt x="113" y="64"/>
                    <a:pt x="113" y="64"/>
                    <a:pt x="113" y="64"/>
                  </a:cubicBezTo>
                  <a:cubicBezTo>
                    <a:pt x="113" y="64"/>
                    <a:pt x="113" y="64"/>
                    <a:pt x="113" y="64"/>
                  </a:cubicBezTo>
                  <a:cubicBezTo>
                    <a:pt x="110" y="58"/>
                    <a:pt x="110" y="58"/>
                    <a:pt x="110" y="58"/>
                  </a:cubicBezTo>
                  <a:cubicBezTo>
                    <a:pt x="110" y="58"/>
                    <a:pt x="110" y="58"/>
                    <a:pt x="110" y="58"/>
                  </a:cubicBezTo>
                  <a:cubicBezTo>
                    <a:pt x="110" y="58"/>
                    <a:pt x="110" y="58"/>
                    <a:pt x="110" y="58"/>
                  </a:cubicBezTo>
                  <a:cubicBezTo>
                    <a:pt x="110" y="58"/>
                    <a:pt x="110" y="58"/>
                    <a:pt x="110" y="58"/>
                  </a:cubicBezTo>
                  <a:cubicBezTo>
                    <a:pt x="108" y="47"/>
                    <a:pt x="108" y="47"/>
                    <a:pt x="108" y="47"/>
                  </a:cubicBezTo>
                  <a:cubicBezTo>
                    <a:pt x="107" y="46"/>
                    <a:pt x="107" y="46"/>
                    <a:pt x="107" y="46"/>
                  </a:cubicBezTo>
                  <a:cubicBezTo>
                    <a:pt x="105" y="47"/>
                    <a:pt x="105" y="47"/>
                    <a:pt x="105" y="47"/>
                  </a:cubicBezTo>
                  <a:cubicBezTo>
                    <a:pt x="103" y="50"/>
                    <a:pt x="101" y="52"/>
                    <a:pt x="100" y="52"/>
                  </a:cubicBezTo>
                  <a:cubicBezTo>
                    <a:pt x="99" y="52"/>
                    <a:pt x="97" y="50"/>
                    <a:pt x="93" y="48"/>
                  </a:cubicBezTo>
                  <a:cubicBezTo>
                    <a:pt x="87" y="45"/>
                    <a:pt x="87" y="45"/>
                    <a:pt x="87" y="45"/>
                  </a:cubicBezTo>
                  <a:cubicBezTo>
                    <a:pt x="87" y="45"/>
                    <a:pt x="87" y="45"/>
                    <a:pt x="87" y="45"/>
                  </a:cubicBezTo>
                  <a:cubicBezTo>
                    <a:pt x="86" y="44"/>
                    <a:pt x="86" y="44"/>
                    <a:pt x="86" y="44"/>
                  </a:cubicBezTo>
                  <a:cubicBezTo>
                    <a:pt x="86" y="44"/>
                    <a:pt x="86" y="44"/>
                    <a:pt x="86" y="44"/>
                  </a:cubicBezTo>
                  <a:cubicBezTo>
                    <a:pt x="86" y="43"/>
                    <a:pt x="86" y="43"/>
                    <a:pt x="86" y="43"/>
                  </a:cubicBezTo>
                  <a:cubicBezTo>
                    <a:pt x="85" y="35"/>
                    <a:pt x="85" y="35"/>
                    <a:pt x="85" y="35"/>
                  </a:cubicBezTo>
                  <a:cubicBezTo>
                    <a:pt x="85" y="35"/>
                    <a:pt x="85" y="35"/>
                    <a:pt x="85" y="35"/>
                  </a:cubicBezTo>
                  <a:cubicBezTo>
                    <a:pt x="84" y="29"/>
                    <a:pt x="84" y="29"/>
                    <a:pt x="84" y="29"/>
                  </a:cubicBezTo>
                  <a:cubicBezTo>
                    <a:pt x="81" y="21"/>
                    <a:pt x="81" y="21"/>
                    <a:pt x="81" y="21"/>
                  </a:cubicBezTo>
                  <a:cubicBezTo>
                    <a:pt x="78" y="21"/>
                    <a:pt x="78" y="21"/>
                    <a:pt x="78" y="21"/>
                  </a:cubicBezTo>
                  <a:cubicBezTo>
                    <a:pt x="78" y="24"/>
                    <a:pt x="78" y="27"/>
                    <a:pt x="77" y="29"/>
                  </a:cubicBezTo>
                  <a:cubicBezTo>
                    <a:pt x="76" y="32"/>
                    <a:pt x="75" y="33"/>
                    <a:pt x="72" y="35"/>
                  </a:cubicBezTo>
                  <a:cubicBezTo>
                    <a:pt x="71" y="38"/>
                    <a:pt x="70" y="40"/>
                    <a:pt x="69" y="42"/>
                  </a:cubicBezTo>
                  <a:cubicBezTo>
                    <a:pt x="66" y="44"/>
                    <a:pt x="64" y="44"/>
                    <a:pt x="62" y="42"/>
                  </a:cubicBezTo>
                  <a:cubicBezTo>
                    <a:pt x="61" y="42"/>
                    <a:pt x="61" y="42"/>
                    <a:pt x="61" y="42"/>
                  </a:cubicBezTo>
                  <a:cubicBezTo>
                    <a:pt x="58" y="41"/>
                    <a:pt x="58" y="38"/>
                    <a:pt x="58" y="33"/>
                  </a:cubicBezTo>
                  <a:cubicBezTo>
                    <a:pt x="58" y="31"/>
                    <a:pt x="58" y="31"/>
                    <a:pt x="58" y="31"/>
                  </a:cubicBezTo>
                  <a:cubicBezTo>
                    <a:pt x="53" y="28"/>
                    <a:pt x="53" y="28"/>
                    <a:pt x="53" y="28"/>
                  </a:cubicBezTo>
                  <a:cubicBezTo>
                    <a:pt x="51" y="27"/>
                    <a:pt x="50" y="25"/>
                    <a:pt x="49" y="21"/>
                  </a:cubicBezTo>
                  <a:cubicBezTo>
                    <a:pt x="51" y="3"/>
                    <a:pt x="51" y="3"/>
                    <a:pt x="51" y="3"/>
                  </a:cubicBezTo>
                  <a:cubicBezTo>
                    <a:pt x="51" y="0"/>
                    <a:pt x="51" y="0"/>
                    <a:pt x="51" y="0"/>
                  </a:cubicBezTo>
                  <a:cubicBezTo>
                    <a:pt x="44" y="8"/>
                    <a:pt x="44" y="8"/>
                    <a:pt x="44" y="8"/>
                  </a:cubicBezTo>
                  <a:cubicBezTo>
                    <a:pt x="40" y="11"/>
                    <a:pt x="40" y="11"/>
                    <a:pt x="40" y="11"/>
                  </a:cubicBezTo>
                  <a:cubicBezTo>
                    <a:pt x="39" y="14"/>
                    <a:pt x="39" y="14"/>
                    <a:pt x="39" y="14"/>
                  </a:cubicBezTo>
                  <a:cubicBezTo>
                    <a:pt x="40" y="17"/>
                    <a:pt x="41" y="20"/>
                    <a:pt x="41" y="22"/>
                  </a:cubicBezTo>
                  <a:cubicBezTo>
                    <a:pt x="41" y="26"/>
                    <a:pt x="39" y="29"/>
                    <a:pt x="35" y="30"/>
                  </a:cubicBezTo>
                  <a:cubicBezTo>
                    <a:pt x="28" y="33"/>
                    <a:pt x="28" y="33"/>
                    <a:pt x="28" y="33"/>
                  </a:cubicBezTo>
                  <a:cubicBezTo>
                    <a:pt x="26" y="34"/>
                    <a:pt x="26" y="34"/>
                    <a:pt x="26" y="34"/>
                  </a:cubicBezTo>
                  <a:cubicBezTo>
                    <a:pt x="26" y="37"/>
                    <a:pt x="26" y="37"/>
                    <a:pt x="26" y="37"/>
                  </a:cubicBezTo>
                  <a:cubicBezTo>
                    <a:pt x="26" y="48"/>
                    <a:pt x="26" y="48"/>
                    <a:pt x="26" y="48"/>
                  </a:cubicBezTo>
                  <a:cubicBezTo>
                    <a:pt x="26" y="52"/>
                    <a:pt x="27" y="54"/>
                    <a:pt x="28" y="54"/>
                  </a:cubicBezTo>
                  <a:cubicBezTo>
                    <a:pt x="30" y="55"/>
                    <a:pt x="33" y="55"/>
                    <a:pt x="35" y="53"/>
                  </a:cubicBezTo>
                  <a:cubicBezTo>
                    <a:pt x="38" y="52"/>
                    <a:pt x="38" y="52"/>
                    <a:pt x="38" y="52"/>
                  </a:cubicBezTo>
                  <a:cubicBezTo>
                    <a:pt x="45" y="70"/>
                    <a:pt x="45" y="70"/>
                    <a:pt x="45" y="70"/>
                  </a:cubicBezTo>
                  <a:cubicBezTo>
                    <a:pt x="45" y="70"/>
                    <a:pt x="45" y="70"/>
                    <a:pt x="45" y="70"/>
                  </a:cubicBezTo>
                  <a:cubicBezTo>
                    <a:pt x="45" y="70"/>
                    <a:pt x="45" y="70"/>
                    <a:pt x="45" y="70"/>
                  </a:cubicBezTo>
                  <a:cubicBezTo>
                    <a:pt x="45" y="71"/>
                    <a:pt x="45" y="71"/>
                    <a:pt x="45" y="71"/>
                  </a:cubicBezTo>
                  <a:cubicBezTo>
                    <a:pt x="43" y="102"/>
                    <a:pt x="40" y="120"/>
                    <a:pt x="36" y="125"/>
                  </a:cubicBezTo>
                  <a:cubicBezTo>
                    <a:pt x="35" y="127"/>
                    <a:pt x="33" y="128"/>
                    <a:pt x="31" y="128"/>
                  </a:cubicBezTo>
                  <a:cubicBezTo>
                    <a:pt x="28" y="128"/>
                    <a:pt x="26" y="128"/>
                    <a:pt x="23" y="126"/>
                  </a:cubicBezTo>
                  <a:cubicBezTo>
                    <a:pt x="13" y="147"/>
                    <a:pt x="6" y="158"/>
                    <a:pt x="3" y="159"/>
                  </a:cubicBezTo>
                  <a:cubicBezTo>
                    <a:pt x="3" y="159"/>
                    <a:pt x="3" y="159"/>
                    <a:pt x="3" y="159"/>
                  </a:cubicBezTo>
                  <a:cubicBezTo>
                    <a:pt x="2" y="160"/>
                    <a:pt x="1" y="165"/>
                    <a:pt x="1" y="174"/>
                  </a:cubicBezTo>
                  <a:cubicBezTo>
                    <a:pt x="4" y="176"/>
                    <a:pt x="4" y="176"/>
                    <a:pt x="4" y="176"/>
                  </a:cubicBezTo>
                  <a:cubicBezTo>
                    <a:pt x="5" y="177"/>
                    <a:pt x="5" y="177"/>
                    <a:pt x="5" y="177"/>
                  </a:cubicBezTo>
                  <a:cubicBezTo>
                    <a:pt x="5" y="178"/>
                    <a:pt x="5" y="178"/>
                    <a:pt x="5" y="178"/>
                  </a:cubicBezTo>
                  <a:lnTo>
                    <a:pt x="2" y="182"/>
                  </a:lnTo>
                  <a:close/>
                </a:path>
              </a:pathLst>
            </a:custGeom>
            <a:grpFill/>
            <a:ln>
              <a:noFill/>
            </a:ln>
          </p:spPr>
          <p:txBody>
            <a:bodyPr vert="horz" wrap="square" lIns="91440" tIns="45720" rIns="91440" bIns="45720" numCol="1" anchor="t" anchorCtr="0" compatLnSpc="1"/>
            <a:lstStyle/>
            <a:p>
              <a:endParaRPr lang="zh-CN" altLang="en-US">
                <a:solidFill>
                  <a:prstClr val="black"/>
                </a:solidFill>
              </a:endParaRPr>
            </a:p>
          </p:txBody>
        </p:sp>
        <p:sp>
          <p:nvSpPr>
            <p:cNvPr id="11" name="Freeform 14"/>
            <p:cNvSpPr/>
            <p:nvPr/>
          </p:nvSpPr>
          <p:spPr bwMode="auto">
            <a:xfrm>
              <a:off x="3140167" y="4225221"/>
              <a:ext cx="538963" cy="465741"/>
            </a:xfrm>
            <a:custGeom>
              <a:avLst/>
              <a:gdLst>
                <a:gd name="T0" fmla="*/ 143 w 192"/>
                <a:gd name="T1" fmla="*/ 8 h 166"/>
                <a:gd name="T2" fmla="*/ 132 w 192"/>
                <a:gd name="T3" fmla="*/ 10 h 166"/>
                <a:gd name="T4" fmla="*/ 130 w 192"/>
                <a:gd name="T5" fmla="*/ 0 h 166"/>
                <a:gd name="T6" fmla="*/ 126 w 192"/>
                <a:gd name="T7" fmla="*/ 10 h 166"/>
                <a:gd name="T8" fmla="*/ 120 w 192"/>
                <a:gd name="T9" fmla="*/ 18 h 166"/>
                <a:gd name="T10" fmla="*/ 108 w 192"/>
                <a:gd name="T11" fmla="*/ 18 h 166"/>
                <a:gd name="T12" fmla="*/ 106 w 192"/>
                <a:gd name="T13" fmla="*/ 25 h 166"/>
                <a:gd name="T14" fmla="*/ 95 w 192"/>
                <a:gd name="T15" fmla="*/ 28 h 166"/>
                <a:gd name="T16" fmla="*/ 91 w 192"/>
                <a:gd name="T17" fmla="*/ 30 h 166"/>
                <a:gd name="T18" fmla="*/ 81 w 192"/>
                <a:gd name="T19" fmla="*/ 26 h 166"/>
                <a:gd name="T20" fmla="*/ 74 w 192"/>
                <a:gd name="T21" fmla="*/ 24 h 166"/>
                <a:gd name="T22" fmla="*/ 85 w 192"/>
                <a:gd name="T23" fmla="*/ 40 h 166"/>
                <a:gd name="T24" fmla="*/ 91 w 192"/>
                <a:gd name="T25" fmla="*/ 46 h 166"/>
                <a:gd name="T26" fmla="*/ 88 w 192"/>
                <a:gd name="T27" fmla="*/ 55 h 166"/>
                <a:gd name="T28" fmla="*/ 70 w 192"/>
                <a:gd name="T29" fmla="*/ 64 h 166"/>
                <a:gd name="T30" fmla="*/ 63 w 192"/>
                <a:gd name="T31" fmla="*/ 65 h 166"/>
                <a:gd name="T32" fmla="*/ 56 w 192"/>
                <a:gd name="T33" fmla="*/ 63 h 166"/>
                <a:gd name="T34" fmla="*/ 48 w 192"/>
                <a:gd name="T35" fmla="*/ 71 h 166"/>
                <a:gd name="T36" fmla="*/ 40 w 192"/>
                <a:gd name="T37" fmla="*/ 74 h 166"/>
                <a:gd name="T38" fmla="*/ 8 w 192"/>
                <a:gd name="T39" fmla="*/ 74 h 166"/>
                <a:gd name="T40" fmla="*/ 5 w 192"/>
                <a:gd name="T41" fmla="*/ 96 h 166"/>
                <a:gd name="T42" fmla="*/ 12 w 192"/>
                <a:gd name="T43" fmla="*/ 100 h 166"/>
                <a:gd name="T44" fmla="*/ 16 w 192"/>
                <a:gd name="T45" fmla="*/ 95 h 166"/>
                <a:gd name="T46" fmla="*/ 28 w 192"/>
                <a:gd name="T47" fmla="*/ 96 h 166"/>
                <a:gd name="T48" fmla="*/ 32 w 192"/>
                <a:gd name="T49" fmla="*/ 118 h 166"/>
                <a:gd name="T50" fmla="*/ 27 w 192"/>
                <a:gd name="T51" fmla="*/ 130 h 166"/>
                <a:gd name="T52" fmla="*/ 38 w 192"/>
                <a:gd name="T53" fmla="*/ 149 h 166"/>
                <a:gd name="T54" fmla="*/ 34 w 192"/>
                <a:gd name="T55" fmla="*/ 166 h 166"/>
                <a:gd name="T56" fmla="*/ 47 w 192"/>
                <a:gd name="T57" fmla="*/ 160 h 166"/>
                <a:gd name="T58" fmla="*/ 56 w 192"/>
                <a:gd name="T59" fmla="*/ 161 h 166"/>
                <a:gd name="T60" fmla="*/ 85 w 192"/>
                <a:gd name="T61" fmla="*/ 160 h 166"/>
                <a:gd name="T62" fmla="*/ 99 w 192"/>
                <a:gd name="T63" fmla="*/ 151 h 166"/>
                <a:gd name="T64" fmla="*/ 115 w 192"/>
                <a:gd name="T65" fmla="*/ 137 h 166"/>
                <a:gd name="T66" fmla="*/ 125 w 192"/>
                <a:gd name="T67" fmla="*/ 142 h 166"/>
                <a:gd name="T68" fmla="*/ 138 w 192"/>
                <a:gd name="T69" fmla="*/ 147 h 166"/>
                <a:gd name="T70" fmla="*/ 147 w 192"/>
                <a:gd name="T71" fmla="*/ 150 h 166"/>
                <a:gd name="T72" fmla="*/ 149 w 192"/>
                <a:gd name="T73" fmla="*/ 145 h 166"/>
                <a:gd name="T74" fmla="*/ 152 w 192"/>
                <a:gd name="T75" fmla="*/ 142 h 166"/>
                <a:gd name="T76" fmla="*/ 158 w 192"/>
                <a:gd name="T77" fmla="*/ 138 h 166"/>
                <a:gd name="T78" fmla="*/ 174 w 192"/>
                <a:gd name="T79" fmla="*/ 127 h 166"/>
                <a:gd name="T80" fmla="*/ 176 w 192"/>
                <a:gd name="T81" fmla="*/ 124 h 166"/>
                <a:gd name="T82" fmla="*/ 184 w 192"/>
                <a:gd name="T83" fmla="*/ 122 h 166"/>
                <a:gd name="T84" fmla="*/ 190 w 192"/>
                <a:gd name="T85" fmla="*/ 118 h 166"/>
                <a:gd name="T86" fmla="*/ 186 w 192"/>
                <a:gd name="T87" fmla="*/ 103 h 166"/>
                <a:gd name="T88" fmla="*/ 188 w 192"/>
                <a:gd name="T89" fmla="*/ 94 h 166"/>
                <a:gd name="T90" fmla="*/ 174 w 192"/>
                <a:gd name="T91" fmla="*/ 83 h 166"/>
                <a:gd name="T92" fmla="*/ 187 w 192"/>
                <a:gd name="T93" fmla="*/ 34 h 166"/>
                <a:gd name="T94" fmla="*/ 179 w 192"/>
                <a:gd name="T95" fmla="*/ 38 h 166"/>
                <a:gd name="T96" fmla="*/ 169 w 192"/>
                <a:gd name="T97" fmla="*/ 38 h 166"/>
                <a:gd name="T98" fmla="*/ 168 w 192"/>
                <a:gd name="T99" fmla="*/ 34 h 166"/>
                <a:gd name="T100" fmla="*/ 166 w 192"/>
                <a:gd name="T101" fmla="*/ 32 h 166"/>
                <a:gd name="T102" fmla="*/ 157 w 192"/>
                <a:gd name="T103" fmla="*/ 2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2" h="166">
                  <a:moveTo>
                    <a:pt x="151" y="3"/>
                  </a:moveTo>
                  <a:cubicBezTo>
                    <a:pt x="148" y="2"/>
                    <a:pt x="148" y="2"/>
                    <a:pt x="148" y="2"/>
                  </a:cubicBezTo>
                  <a:cubicBezTo>
                    <a:pt x="145" y="4"/>
                    <a:pt x="145" y="4"/>
                    <a:pt x="145" y="4"/>
                  </a:cubicBezTo>
                  <a:cubicBezTo>
                    <a:pt x="143" y="8"/>
                    <a:pt x="143" y="8"/>
                    <a:pt x="143" y="8"/>
                  </a:cubicBezTo>
                  <a:cubicBezTo>
                    <a:pt x="142" y="11"/>
                    <a:pt x="140" y="13"/>
                    <a:pt x="137" y="13"/>
                  </a:cubicBezTo>
                  <a:cubicBezTo>
                    <a:pt x="136" y="13"/>
                    <a:pt x="134" y="12"/>
                    <a:pt x="132" y="11"/>
                  </a:cubicBezTo>
                  <a:cubicBezTo>
                    <a:pt x="132" y="10"/>
                    <a:pt x="132" y="10"/>
                    <a:pt x="132" y="10"/>
                  </a:cubicBezTo>
                  <a:cubicBezTo>
                    <a:pt x="132" y="10"/>
                    <a:pt x="132" y="10"/>
                    <a:pt x="132" y="10"/>
                  </a:cubicBezTo>
                  <a:cubicBezTo>
                    <a:pt x="132" y="10"/>
                    <a:pt x="132" y="10"/>
                    <a:pt x="132" y="10"/>
                  </a:cubicBezTo>
                  <a:cubicBezTo>
                    <a:pt x="130" y="6"/>
                    <a:pt x="130" y="6"/>
                    <a:pt x="130" y="6"/>
                  </a:cubicBezTo>
                  <a:cubicBezTo>
                    <a:pt x="130" y="6"/>
                    <a:pt x="130" y="6"/>
                    <a:pt x="130" y="6"/>
                  </a:cubicBezTo>
                  <a:cubicBezTo>
                    <a:pt x="130" y="0"/>
                    <a:pt x="130" y="0"/>
                    <a:pt x="130" y="0"/>
                  </a:cubicBezTo>
                  <a:cubicBezTo>
                    <a:pt x="128" y="0"/>
                    <a:pt x="128" y="0"/>
                    <a:pt x="128" y="0"/>
                  </a:cubicBezTo>
                  <a:cubicBezTo>
                    <a:pt x="127" y="0"/>
                    <a:pt x="127" y="0"/>
                    <a:pt x="127" y="0"/>
                  </a:cubicBezTo>
                  <a:cubicBezTo>
                    <a:pt x="126" y="4"/>
                    <a:pt x="126" y="4"/>
                    <a:pt x="126" y="4"/>
                  </a:cubicBezTo>
                  <a:cubicBezTo>
                    <a:pt x="126" y="10"/>
                    <a:pt x="126" y="10"/>
                    <a:pt x="126" y="10"/>
                  </a:cubicBezTo>
                  <a:cubicBezTo>
                    <a:pt x="126" y="10"/>
                    <a:pt x="126" y="10"/>
                    <a:pt x="126" y="10"/>
                  </a:cubicBezTo>
                  <a:cubicBezTo>
                    <a:pt x="125" y="11"/>
                    <a:pt x="125" y="11"/>
                    <a:pt x="125" y="11"/>
                  </a:cubicBezTo>
                  <a:cubicBezTo>
                    <a:pt x="120" y="17"/>
                    <a:pt x="120" y="17"/>
                    <a:pt x="120" y="17"/>
                  </a:cubicBezTo>
                  <a:cubicBezTo>
                    <a:pt x="120" y="18"/>
                    <a:pt x="120" y="18"/>
                    <a:pt x="120" y="18"/>
                  </a:cubicBezTo>
                  <a:cubicBezTo>
                    <a:pt x="119" y="18"/>
                    <a:pt x="119" y="18"/>
                    <a:pt x="119" y="18"/>
                  </a:cubicBezTo>
                  <a:cubicBezTo>
                    <a:pt x="109" y="17"/>
                    <a:pt x="109" y="17"/>
                    <a:pt x="109" y="17"/>
                  </a:cubicBezTo>
                  <a:cubicBezTo>
                    <a:pt x="108" y="17"/>
                    <a:pt x="108" y="17"/>
                    <a:pt x="108" y="17"/>
                  </a:cubicBezTo>
                  <a:cubicBezTo>
                    <a:pt x="108" y="18"/>
                    <a:pt x="108" y="18"/>
                    <a:pt x="108" y="18"/>
                  </a:cubicBezTo>
                  <a:cubicBezTo>
                    <a:pt x="108" y="18"/>
                    <a:pt x="108" y="18"/>
                    <a:pt x="108" y="18"/>
                  </a:cubicBezTo>
                  <a:cubicBezTo>
                    <a:pt x="108" y="18"/>
                    <a:pt x="108" y="18"/>
                    <a:pt x="108" y="18"/>
                  </a:cubicBezTo>
                  <a:cubicBezTo>
                    <a:pt x="105" y="22"/>
                    <a:pt x="105" y="22"/>
                    <a:pt x="105" y="22"/>
                  </a:cubicBezTo>
                  <a:cubicBezTo>
                    <a:pt x="106" y="25"/>
                    <a:pt x="106" y="25"/>
                    <a:pt x="106" y="25"/>
                  </a:cubicBezTo>
                  <a:cubicBezTo>
                    <a:pt x="107" y="25"/>
                    <a:pt x="107" y="25"/>
                    <a:pt x="107" y="25"/>
                  </a:cubicBezTo>
                  <a:cubicBezTo>
                    <a:pt x="104" y="30"/>
                    <a:pt x="104" y="30"/>
                    <a:pt x="104" y="30"/>
                  </a:cubicBezTo>
                  <a:cubicBezTo>
                    <a:pt x="95" y="30"/>
                    <a:pt x="95" y="30"/>
                    <a:pt x="95" y="30"/>
                  </a:cubicBezTo>
                  <a:cubicBezTo>
                    <a:pt x="95" y="28"/>
                    <a:pt x="95" y="28"/>
                    <a:pt x="95" y="28"/>
                  </a:cubicBezTo>
                  <a:cubicBezTo>
                    <a:pt x="94" y="27"/>
                    <a:pt x="94" y="27"/>
                    <a:pt x="94" y="27"/>
                  </a:cubicBezTo>
                  <a:cubicBezTo>
                    <a:pt x="93" y="26"/>
                    <a:pt x="93" y="26"/>
                    <a:pt x="93" y="26"/>
                  </a:cubicBezTo>
                  <a:cubicBezTo>
                    <a:pt x="92" y="29"/>
                    <a:pt x="92" y="29"/>
                    <a:pt x="92" y="29"/>
                  </a:cubicBezTo>
                  <a:cubicBezTo>
                    <a:pt x="91" y="30"/>
                    <a:pt x="91" y="30"/>
                    <a:pt x="91" y="30"/>
                  </a:cubicBezTo>
                  <a:cubicBezTo>
                    <a:pt x="85" y="30"/>
                    <a:pt x="85" y="30"/>
                    <a:pt x="85" y="30"/>
                  </a:cubicBezTo>
                  <a:cubicBezTo>
                    <a:pt x="85" y="30"/>
                    <a:pt x="85" y="30"/>
                    <a:pt x="85" y="30"/>
                  </a:cubicBezTo>
                  <a:cubicBezTo>
                    <a:pt x="81" y="27"/>
                    <a:pt x="81" y="27"/>
                    <a:pt x="81" y="27"/>
                  </a:cubicBezTo>
                  <a:cubicBezTo>
                    <a:pt x="81" y="26"/>
                    <a:pt x="81" y="26"/>
                    <a:pt x="81" y="26"/>
                  </a:cubicBezTo>
                  <a:cubicBezTo>
                    <a:pt x="81" y="26"/>
                    <a:pt x="81" y="26"/>
                    <a:pt x="81" y="26"/>
                  </a:cubicBezTo>
                  <a:cubicBezTo>
                    <a:pt x="80" y="26"/>
                    <a:pt x="80" y="26"/>
                    <a:pt x="80" y="26"/>
                  </a:cubicBezTo>
                  <a:cubicBezTo>
                    <a:pt x="80" y="25"/>
                    <a:pt x="80" y="25"/>
                    <a:pt x="80" y="25"/>
                  </a:cubicBezTo>
                  <a:cubicBezTo>
                    <a:pt x="74" y="24"/>
                    <a:pt x="74" y="24"/>
                    <a:pt x="74" y="24"/>
                  </a:cubicBezTo>
                  <a:cubicBezTo>
                    <a:pt x="69" y="26"/>
                    <a:pt x="69" y="26"/>
                    <a:pt x="69" y="26"/>
                  </a:cubicBezTo>
                  <a:cubicBezTo>
                    <a:pt x="66" y="28"/>
                    <a:pt x="66" y="28"/>
                    <a:pt x="66" y="28"/>
                  </a:cubicBezTo>
                  <a:cubicBezTo>
                    <a:pt x="74" y="37"/>
                    <a:pt x="74" y="37"/>
                    <a:pt x="74" y="37"/>
                  </a:cubicBezTo>
                  <a:cubicBezTo>
                    <a:pt x="85" y="40"/>
                    <a:pt x="85" y="40"/>
                    <a:pt x="85" y="40"/>
                  </a:cubicBezTo>
                  <a:cubicBezTo>
                    <a:pt x="85" y="41"/>
                    <a:pt x="85" y="41"/>
                    <a:pt x="85" y="41"/>
                  </a:cubicBezTo>
                  <a:cubicBezTo>
                    <a:pt x="85" y="41"/>
                    <a:pt x="85" y="41"/>
                    <a:pt x="85" y="41"/>
                  </a:cubicBezTo>
                  <a:cubicBezTo>
                    <a:pt x="86" y="41"/>
                    <a:pt x="86" y="41"/>
                    <a:pt x="86" y="41"/>
                  </a:cubicBezTo>
                  <a:cubicBezTo>
                    <a:pt x="91" y="46"/>
                    <a:pt x="91" y="46"/>
                    <a:pt x="91" y="46"/>
                  </a:cubicBezTo>
                  <a:cubicBezTo>
                    <a:pt x="89" y="54"/>
                    <a:pt x="89" y="54"/>
                    <a:pt x="89" y="54"/>
                  </a:cubicBezTo>
                  <a:cubicBezTo>
                    <a:pt x="89" y="54"/>
                    <a:pt x="89" y="54"/>
                    <a:pt x="89" y="54"/>
                  </a:cubicBezTo>
                  <a:cubicBezTo>
                    <a:pt x="89" y="55"/>
                    <a:pt x="89" y="55"/>
                    <a:pt x="89" y="55"/>
                  </a:cubicBezTo>
                  <a:cubicBezTo>
                    <a:pt x="88" y="55"/>
                    <a:pt x="88" y="55"/>
                    <a:pt x="88" y="55"/>
                  </a:cubicBezTo>
                  <a:cubicBezTo>
                    <a:pt x="82" y="61"/>
                    <a:pt x="82" y="61"/>
                    <a:pt x="82" y="61"/>
                  </a:cubicBezTo>
                  <a:cubicBezTo>
                    <a:pt x="82" y="61"/>
                    <a:pt x="82" y="61"/>
                    <a:pt x="82" y="61"/>
                  </a:cubicBezTo>
                  <a:cubicBezTo>
                    <a:pt x="81" y="61"/>
                    <a:pt x="81" y="61"/>
                    <a:pt x="81" y="61"/>
                  </a:cubicBezTo>
                  <a:cubicBezTo>
                    <a:pt x="70" y="64"/>
                    <a:pt x="70" y="64"/>
                    <a:pt x="70" y="64"/>
                  </a:cubicBezTo>
                  <a:cubicBezTo>
                    <a:pt x="70" y="64"/>
                    <a:pt x="70" y="64"/>
                    <a:pt x="70" y="64"/>
                  </a:cubicBezTo>
                  <a:cubicBezTo>
                    <a:pt x="63" y="65"/>
                    <a:pt x="63" y="65"/>
                    <a:pt x="63" y="65"/>
                  </a:cubicBezTo>
                  <a:cubicBezTo>
                    <a:pt x="63" y="65"/>
                    <a:pt x="63" y="65"/>
                    <a:pt x="63" y="65"/>
                  </a:cubicBezTo>
                  <a:cubicBezTo>
                    <a:pt x="63" y="65"/>
                    <a:pt x="63" y="65"/>
                    <a:pt x="63" y="65"/>
                  </a:cubicBezTo>
                  <a:cubicBezTo>
                    <a:pt x="63" y="65"/>
                    <a:pt x="63" y="65"/>
                    <a:pt x="63" y="65"/>
                  </a:cubicBezTo>
                  <a:cubicBezTo>
                    <a:pt x="62" y="65"/>
                    <a:pt x="62" y="65"/>
                    <a:pt x="62" y="65"/>
                  </a:cubicBezTo>
                  <a:cubicBezTo>
                    <a:pt x="58" y="64"/>
                    <a:pt x="58" y="64"/>
                    <a:pt x="58" y="64"/>
                  </a:cubicBezTo>
                  <a:cubicBezTo>
                    <a:pt x="56" y="63"/>
                    <a:pt x="56" y="63"/>
                    <a:pt x="56" y="63"/>
                  </a:cubicBezTo>
                  <a:cubicBezTo>
                    <a:pt x="53" y="67"/>
                    <a:pt x="53" y="67"/>
                    <a:pt x="53" y="67"/>
                  </a:cubicBezTo>
                  <a:cubicBezTo>
                    <a:pt x="53" y="67"/>
                    <a:pt x="53" y="67"/>
                    <a:pt x="53" y="67"/>
                  </a:cubicBezTo>
                  <a:cubicBezTo>
                    <a:pt x="53" y="68"/>
                    <a:pt x="53" y="68"/>
                    <a:pt x="53" y="68"/>
                  </a:cubicBezTo>
                  <a:cubicBezTo>
                    <a:pt x="48" y="71"/>
                    <a:pt x="48" y="71"/>
                    <a:pt x="48" y="71"/>
                  </a:cubicBezTo>
                  <a:cubicBezTo>
                    <a:pt x="47" y="71"/>
                    <a:pt x="47" y="71"/>
                    <a:pt x="47" y="71"/>
                  </a:cubicBezTo>
                  <a:cubicBezTo>
                    <a:pt x="47" y="71"/>
                    <a:pt x="47" y="71"/>
                    <a:pt x="47" y="71"/>
                  </a:cubicBezTo>
                  <a:cubicBezTo>
                    <a:pt x="40" y="74"/>
                    <a:pt x="40" y="74"/>
                    <a:pt x="40" y="74"/>
                  </a:cubicBezTo>
                  <a:cubicBezTo>
                    <a:pt x="40" y="74"/>
                    <a:pt x="40" y="74"/>
                    <a:pt x="40" y="74"/>
                  </a:cubicBezTo>
                  <a:cubicBezTo>
                    <a:pt x="31" y="72"/>
                    <a:pt x="31" y="72"/>
                    <a:pt x="31" y="72"/>
                  </a:cubicBezTo>
                  <a:cubicBezTo>
                    <a:pt x="13" y="72"/>
                    <a:pt x="13" y="72"/>
                    <a:pt x="13" y="72"/>
                  </a:cubicBezTo>
                  <a:cubicBezTo>
                    <a:pt x="9" y="74"/>
                    <a:pt x="9" y="74"/>
                    <a:pt x="9" y="74"/>
                  </a:cubicBezTo>
                  <a:cubicBezTo>
                    <a:pt x="8" y="74"/>
                    <a:pt x="8" y="74"/>
                    <a:pt x="8" y="74"/>
                  </a:cubicBezTo>
                  <a:cubicBezTo>
                    <a:pt x="5" y="74"/>
                    <a:pt x="5" y="74"/>
                    <a:pt x="5" y="74"/>
                  </a:cubicBezTo>
                  <a:cubicBezTo>
                    <a:pt x="0" y="80"/>
                    <a:pt x="0" y="80"/>
                    <a:pt x="0" y="80"/>
                  </a:cubicBezTo>
                  <a:cubicBezTo>
                    <a:pt x="1" y="87"/>
                    <a:pt x="1" y="87"/>
                    <a:pt x="1" y="87"/>
                  </a:cubicBezTo>
                  <a:cubicBezTo>
                    <a:pt x="5" y="96"/>
                    <a:pt x="5" y="96"/>
                    <a:pt x="5" y="96"/>
                  </a:cubicBezTo>
                  <a:cubicBezTo>
                    <a:pt x="10" y="98"/>
                    <a:pt x="10" y="98"/>
                    <a:pt x="10" y="98"/>
                  </a:cubicBezTo>
                  <a:cubicBezTo>
                    <a:pt x="10" y="98"/>
                    <a:pt x="10" y="98"/>
                    <a:pt x="10" y="98"/>
                  </a:cubicBezTo>
                  <a:cubicBezTo>
                    <a:pt x="10" y="99"/>
                    <a:pt x="10" y="99"/>
                    <a:pt x="10" y="99"/>
                  </a:cubicBezTo>
                  <a:cubicBezTo>
                    <a:pt x="12" y="100"/>
                    <a:pt x="12" y="100"/>
                    <a:pt x="12" y="100"/>
                  </a:cubicBezTo>
                  <a:cubicBezTo>
                    <a:pt x="14" y="96"/>
                    <a:pt x="14" y="96"/>
                    <a:pt x="14" y="96"/>
                  </a:cubicBezTo>
                  <a:cubicBezTo>
                    <a:pt x="15" y="96"/>
                    <a:pt x="15" y="96"/>
                    <a:pt x="15" y="96"/>
                  </a:cubicBezTo>
                  <a:cubicBezTo>
                    <a:pt x="15" y="95"/>
                    <a:pt x="15" y="95"/>
                    <a:pt x="15" y="95"/>
                  </a:cubicBezTo>
                  <a:cubicBezTo>
                    <a:pt x="16" y="95"/>
                    <a:pt x="16" y="95"/>
                    <a:pt x="16" y="95"/>
                  </a:cubicBezTo>
                  <a:cubicBezTo>
                    <a:pt x="22" y="94"/>
                    <a:pt x="22" y="94"/>
                    <a:pt x="22" y="94"/>
                  </a:cubicBezTo>
                  <a:cubicBezTo>
                    <a:pt x="22" y="94"/>
                    <a:pt x="22" y="94"/>
                    <a:pt x="22" y="94"/>
                  </a:cubicBezTo>
                  <a:cubicBezTo>
                    <a:pt x="22" y="95"/>
                    <a:pt x="22" y="95"/>
                    <a:pt x="22" y="95"/>
                  </a:cubicBezTo>
                  <a:cubicBezTo>
                    <a:pt x="28" y="96"/>
                    <a:pt x="28" y="96"/>
                    <a:pt x="28" y="96"/>
                  </a:cubicBezTo>
                  <a:cubicBezTo>
                    <a:pt x="34" y="110"/>
                    <a:pt x="34" y="110"/>
                    <a:pt x="34" y="110"/>
                  </a:cubicBezTo>
                  <a:cubicBezTo>
                    <a:pt x="34" y="110"/>
                    <a:pt x="34" y="110"/>
                    <a:pt x="34" y="110"/>
                  </a:cubicBezTo>
                  <a:cubicBezTo>
                    <a:pt x="34" y="110"/>
                    <a:pt x="34" y="110"/>
                    <a:pt x="34" y="110"/>
                  </a:cubicBezTo>
                  <a:cubicBezTo>
                    <a:pt x="32" y="118"/>
                    <a:pt x="32" y="118"/>
                    <a:pt x="32" y="118"/>
                  </a:cubicBezTo>
                  <a:cubicBezTo>
                    <a:pt x="32" y="118"/>
                    <a:pt x="32" y="118"/>
                    <a:pt x="32" y="118"/>
                  </a:cubicBezTo>
                  <a:cubicBezTo>
                    <a:pt x="30" y="123"/>
                    <a:pt x="30" y="123"/>
                    <a:pt x="30" y="123"/>
                  </a:cubicBezTo>
                  <a:cubicBezTo>
                    <a:pt x="30" y="123"/>
                    <a:pt x="30" y="123"/>
                    <a:pt x="30" y="123"/>
                  </a:cubicBezTo>
                  <a:cubicBezTo>
                    <a:pt x="27" y="130"/>
                    <a:pt x="27" y="130"/>
                    <a:pt x="27" y="130"/>
                  </a:cubicBezTo>
                  <a:cubicBezTo>
                    <a:pt x="27" y="138"/>
                    <a:pt x="27" y="138"/>
                    <a:pt x="27" y="138"/>
                  </a:cubicBezTo>
                  <a:cubicBezTo>
                    <a:pt x="32" y="143"/>
                    <a:pt x="32" y="143"/>
                    <a:pt x="32" y="143"/>
                  </a:cubicBezTo>
                  <a:cubicBezTo>
                    <a:pt x="32" y="143"/>
                    <a:pt x="32" y="143"/>
                    <a:pt x="32" y="143"/>
                  </a:cubicBezTo>
                  <a:cubicBezTo>
                    <a:pt x="38" y="149"/>
                    <a:pt x="38" y="149"/>
                    <a:pt x="38" y="149"/>
                  </a:cubicBezTo>
                  <a:cubicBezTo>
                    <a:pt x="39" y="149"/>
                    <a:pt x="39" y="149"/>
                    <a:pt x="39" y="149"/>
                  </a:cubicBezTo>
                  <a:cubicBezTo>
                    <a:pt x="40" y="150"/>
                    <a:pt x="40" y="150"/>
                    <a:pt x="40" y="150"/>
                  </a:cubicBezTo>
                  <a:cubicBezTo>
                    <a:pt x="35" y="161"/>
                    <a:pt x="35" y="161"/>
                    <a:pt x="35" y="161"/>
                  </a:cubicBezTo>
                  <a:cubicBezTo>
                    <a:pt x="34" y="166"/>
                    <a:pt x="34" y="166"/>
                    <a:pt x="34" y="166"/>
                  </a:cubicBezTo>
                  <a:cubicBezTo>
                    <a:pt x="35" y="165"/>
                    <a:pt x="35" y="165"/>
                    <a:pt x="35" y="165"/>
                  </a:cubicBezTo>
                  <a:cubicBezTo>
                    <a:pt x="36" y="165"/>
                    <a:pt x="36" y="165"/>
                    <a:pt x="36" y="165"/>
                  </a:cubicBezTo>
                  <a:cubicBezTo>
                    <a:pt x="40" y="164"/>
                    <a:pt x="40" y="164"/>
                    <a:pt x="40" y="164"/>
                  </a:cubicBezTo>
                  <a:cubicBezTo>
                    <a:pt x="47" y="160"/>
                    <a:pt x="47" y="160"/>
                    <a:pt x="47" y="160"/>
                  </a:cubicBezTo>
                  <a:cubicBezTo>
                    <a:pt x="47" y="160"/>
                    <a:pt x="47" y="160"/>
                    <a:pt x="47" y="160"/>
                  </a:cubicBezTo>
                  <a:cubicBezTo>
                    <a:pt x="55" y="161"/>
                    <a:pt x="55" y="161"/>
                    <a:pt x="55" y="161"/>
                  </a:cubicBezTo>
                  <a:cubicBezTo>
                    <a:pt x="56" y="161"/>
                    <a:pt x="56" y="161"/>
                    <a:pt x="56" y="161"/>
                  </a:cubicBezTo>
                  <a:cubicBezTo>
                    <a:pt x="56" y="161"/>
                    <a:pt x="56" y="161"/>
                    <a:pt x="56" y="161"/>
                  </a:cubicBezTo>
                  <a:cubicBezTo>
                    <a:pt x="68" y="166"/>
                    <a:pt x="68" y="166"/>
                    <a:pt x="68" y="166"/>
                  </a:cubicBezTo>
                  <a:cubicBezTo>
                    <a:pt x="81" y="166"/>
                    <a:pt x="81" y="166"/>
                    <a:pt x="81" y="166"/>
                  </a:cubicBezTo>
                  <a:cubicBezTo>
                    <a:pt x="84" y="161"/>
                    <a:pt x="84" y="161"/>
                    <a:pt x="84" y="161"/>
                  </a:cubicBezTo>
                  <a:cubicBezTo>
                    <a:pt x="85" y="160"/>
                    <a:pt x="85" y="160"/>
                    <a:pt x="85" y="160"/>
                  </a:cubicBezTo>
                  <a:cubicBezTo>
                    <a:pt x="85" y="160"/>
                    <a:pt x="85" y="160"/>
                    <a:pt x="85" y="160"/>
                  </a:cubicBezTo>
                  <a:cubicBezTo>
                    <a:pt x="92" y="157"/>
                    <a:pt x="92" y="157"/>
                    <a:pt x="92" y="157"/>
                  </a:cubicBezTo>
                  <a:cubicBezTo>
                    <a:pt x="98" y="151"/>
                    <a:pt x="98" y="151"/>
                    <a:pt x="98" y="151"/>
                  </a:cubicBezTo>
                  <a:cubicBezTo>
                    <a:pt x="99" y="151"/>
                    <a:pt x="99" y="151"/>
                    <a:pt x="99" y="151"/>
                  </a:cubicBezTo>
                  <a:cubicBezTo>
                    <a:pt x="99" y="151"/>
                    <a:pt x="99" y="151"/>
                    <a:pt x="99" y="151"/>
                  </a:cubicBezTo>
                  <a:cubicBezTo>
                    <a:pt x="104" y="149"/>
                    <a:pt x="104" y="149"/>
                    <a:pt x="104" y="149"/>
                  </a:cubicBezTo>
                  <a:cubicBezTo>
                    <a:pt x="109" y="145"/>
                    <a:pt x="109" y="145"/>
                    <a:pt x="109" y="145"/>
                  </a:cubicBezTo>
                  <a:cubicBezTo>
                    <a:pt x="115" y="137"/>
                    <a:pt x="115" y="137"/>
                    <a:pt x="115" y="137"/>
                  </a:cubicBezTo>
                  <a:cubicBezTo>
                    <a:pt x="124" y="140"/>
                    <a:pt x="124" y="140"/>
                    <a:pt x="124" y="140"/>
                  </a:cubicBezTo>
                  <a:cubicBezTo>
                    <a:pt x="125" y="141"/>
                    <a:pt x="125" y="141"/>
                    <a:pt x="125" y="141"/>
                  </a:cubicBezTo>
                  <a:cubicBezTo>
                    <a:pt x="125" y="141"/>
                    <a:pt x="125" y="141"/>
                    <a:pt x="125" y="141"/>
                  </a:cubicBezTo>
                  <a:cubicBezTo>
                    <a:pt x="125" y="142"/>
                    <a:pt x="125" y="142"/>
                    <a:pt x="125" y="142"/>
                  </a:cubicBezTo>
                  <a:cubicBezTo>
                    <a:pt x="126" y="145"/>
                    <a:pt x="128" y="146"/>
                    <a:pt x="129" y="147"/>
                  </a:cubicBezTo>
                  <a:cubicBezTo>
                    <a:pt x="134" y="146"/>
                    <a:pt x="134" y="146"/>
                    <a:pt x="134" y="146"/>
                  </a:cubicBezTo>
                  <a:cubicBezTo>
                    <a:pt x="135" y="146"/>
                    <a:pt x="135" y="146"/>
                    <a:pt x="135" y="146"/>
                  </a:cubicBezTo>
                  <a:cubicBezTo>
                    <a:pt x="138" y="147"/>
                    <a:pt x="138" y="147"/>
                    <a:pt x="138" y="147"/>
                  </a:cubicBezTo>
                  <a:cubicBezTo>
                    <a:pt x="138" y="147"/>
                    <a:pt x="138" y="147"/>
                    <a:pt x="138" y="147"/>
                  </a:cubicBezTo>
                  <a:cubicBezTo>
                    <a:pt x="138" y="147"/>
                    <a:pt x="138" y="147"/>
                    <a:pt x="138" y="147"/>
                  </a:cubicBezTo>
                  <a:cubicBezTo>
                    <a:pt x="145" y="150"/>
                    <a:pt x="145" y="150"/>
                    <a:pt x="145" y="150"/>
                  </a:cubicBezTo>
                  <a:cubicBezTo>
                    <a:pt x="147" y="150"/>
                    <a:pt x="147" y="150"/>
                    <a:pt x="147" y="150"/>
                  </a:cubicBezTo>
                  <a:cubicBezTo>
                    <a:pt x="148" y="148"/>
                    <a:pt x="148" y="148"/>
                    <a:pt x="148" y="148"/>
                  </a:cubicBezTo>
                  <a:cubicBezTo>
                    <a:pt x="148" y="146"/>
                    <a:pt x="148" y="146"/>
                    <a:pt x="148" y="146"/>
                  </a:cubicBezTo>
                  <a:cubicBezTo>
                    <a:pt x="148" y="145"/>
                    <a:pt x="148" y="145"/>
                    <a:pt x="148" y="145"/>
                  </a:cubicBezTo>
                  <a:cubicBezTo>
                    <a:pt x="149" y="145"/>
                    <a:pt x="149" y="145"/>
                    <a:pt x="149" y="145"/>
                  </a:cubicBezTo>
                  <a:cubicBezTo>
                    <a:pt x="149" y="144"/>
                    <a:pt x="149" y="144"/>
                    <a:pt x="149" y="144"/>
                  </a:cubicBezTo>
                  <a:cubicBezTo>
                    <a:pt x="149" y="144"/>
                    <a:pt x="149" y="144"/>
                    <a:pt x="149" y="144"/>
                  </a:cubicBezTo>
                  <a:cubicBezTo>
                    <a:pt x="152" y="142"/>
                    <a:pt x="152" y="142"/>
                    <a:pt x="152" y="142"/>
                  </a:cubicBezTo>
                  <a:cubicBezTo>
                    <a:pt x="152" y="142"/>
                    <a:pt x="152" y="142"/>
                    <a:pt x="152" y="142"/>
                  </a:cubicBezTo>
                  <a:cubicBezTo>
                    <a:pt x="156" y="138"/>
                    <a:pt x="156" y="138"/>
                    <a:pt x="156" y="138"/>
                  </a:cubicBezTo>
                  <a:cubicBezTo>
                    <a:pt x="157" y="138"/>
                    <a:pt x="157" y="138"/>
                    <a:pt x="157" y="138"/>
                  </a:cubicBezTo>
                  <a:cubicBezTo>
                    <a:pt x="157" y="138"/>
                    <a:pt x="157" y="138"/>
                    <a:pt x="157" y="138"/>
                  </a:cubicBezTo>
                  <a:cubicBezTo>
                    <a:pt x="158" y="138"/>
                    <a:pt x="158" y="138"/>
                    <a:pt x="158" y="138"/>
                  </a:cubicBezTo>
                  <a:cubicBezTo>
                    <a:pt x="162" y="138"/>
                    <a:pt x="162" y="138"/>
                    <a:pt x="162" y="138"/>
                  </a:cubicBezTo>
                  <a:cubicBezTo>
                    <a:pt x="162" y="136"/>
                    <a:pt x="163" y="134"/>
                    <a:pt x="166" y="131"/>
                  </a:cubicBezTo>
                  <a:cubicBezTo>
                    <a:pt x="168" y="129"/>
                    <a:pt x="170" y="128"/>
                    <a:pt x="172" y="128"/>
                  </a:cubicBezTo>
                  <a:cubicBezTo>
                    <a:pt x="174" y="127"/>
                    <a:pt x="174" y="127"/>
                    <a:pt x="174" y="127"/>
                  </a:cubicBezTo>
                  <a:cubicBezTo>
                    <a:pt x="174" y="127"/>
                    <a:pt x="174" y="127"/>
                    <a:pt x="174" y="127"/>
                  </a:cubicBezTo>
                  <a:cubicBezTo>
                    <a:pt x="174" y="126"/>
                    <a:pt x="174" y="126"/>
                    <a:pt x="174" y="126"/>
                  </a:cubicBezTo>
                  <a:cubicBezTo>
                    <a:pt x="176" y="124"/>
                    <a:pt x="176" y="124"/>
                    <a:pt x="176" y="124"/>
                  </a:cubicBezTo>
                  <a:cubicBezTo>
                    <a:pt x="176" y="124"/>
                    <a:pt x="176" y="124"/>
                    <a:pt x="176" y="124"/>
                  </a:cubicBezTo>
                  <a:cubicBezTo>
                    <a:pt x="177" y="124"/>
                    <a:pt x="177" y="124"/>
                    <a:pt x="177" y="124"/>
                  </a:cubicBezTo>
                  <a:cubicBezTo>
                    <a:pt x="177" y="124"/>
                    <a:pt x="177" y="124"/>
                    <a:pt x="177" y="124"/>
                  </a:cubicBezTo>
                  <a:cubicBezTo>
                    <a:pt x="178" y="124"/>
                    <a:pt x="178" y="124"/>
                    <a:pt x="178" y="124"/>
                  </a:cubicBezTo>
                  <a:cubicBezTo>
                    <a:pt x="184" y="122"/>
                    <a:pt x="184" y="122"/>
                    <a:pt x="184" y="122"/>
                  </a:cubicBezTo>
                  <a:cubicBezTo>
                    <a:pt x="188" y="122"/>
                    <a:pt x="188" y="122"/>
                    <a:pt x="188" y="122"/>
                  </a:cubicBezTo>
                  <a:cubicBezTo>
                    <a:pt x="189" y="121"/>
                    <a:pt x="189" y="121"/>
                    <a:pt x="189" y="121"/>
                  </a:cubicBezTo>
                  <a:cubicBezTo>
                    <a:pt x="190" y="118"/>
                    <a:pt x="190" y="118"/>
                    <a:pt x="190" y="118"/>
                  </a:cubicBezTo>
                  <a:cubicBezTo>
                    <a:pt x="190" y="118"/>
                    <a:pt x="190" y="118"/>
                    <a:pt x="190" y="118"/>
                  </a:cubicBezTo>
                  <a:cubicBezTo>
                    <a:pt x="192" y="114"/>
                    <a:pt x="192" y="114"/>
                    <a:pt x="192" y="114"/>
                  </a:cubicBezTo>
                  <a:cubicBezTo>
                    <a:pt x="192" y="114"/>
                    <a:pt x="192" y="114"/>
                    <a:pt x="192" y="114"/>
                  </a:cubicBezTo>
                  <a:cubicBezTo>
                    <a:pt x="189" y="111"/>
                    <a:pt x="188" y="108"/>
                    <a:pt x="187" y="104"/>
                  </a:cubicBezTo>
                  <a:cubicBezTo>
                    <a:pt x="186" y="103"/>
                    <a:pt x="186" y="103"/>
                    <a:pt x="186" y="103"/>
                  </a:cubicBezTo>
                  <a:cubicBezTo>
                    <a:pt x="186" y="103"/>
                    <a:pt x="186" y="103"/>
                    <a:pt x="186" y="103"/>
                  </a:cubicBezTo>
                  <a:cubicBezTo>
                    <a:pt x="187" y="103"/>
                    <a:pt x="187" y="103"/>
                    <a:pt x="187" y="103"/>
                  </a:cubicBezTo>
                  <a:cubicBezTo>
                    <a:pt x="187" y="103"/>
                    <a:pt x="187" y="103"/>
                    <a:pt x="187" y="103"/>
                  </a:cubicBezTo>
                  <a:cubicBezTo>
                    <a:pt x="188" y="94"/>
                    <a:pt x="188" y="94"/>
                    <a:pt x="188" y="94"/>
                  </a:cubicBezTo>
                  <a:cubicBezTo>
                    <a:pt x="188" y="91"/>
                    <a:pt x="189" y="89"/>
                    <a:pt x="191" y="87"/>
                  </a:cubicBezTo>
                  <a:cubicBezTo>
                    <a:pt x="190" y="80"/>
                    <a:pt x="190" y="80"/>
                    <a:pt x="190" y="80"/>
                  </a:cubicBezTo>
                  <a:cubicBezTo>
                    <a:pt x="190" y="79"/>
                    <a:pt x="189" y="78"/>
                    <a:pt x="187" y="78"/>
                  </a:cubicBezTo>
                  <a:cubicBezTo>
                    <a:pt x="174" y="83"/>
                    <a:pt x="174" y="83"/>
                    <a:pt x="174" y="83"/>
                  </a:cubicBezTo>
                  <a:cubicBezTo>
                    <a:pt x="175" y="70"/>
                    <a:pt x="175" y="70"/>
                    <a:pt x="175" y="70"/>
                  </a:cubicBezTo>
                  <a:cubicBezTo>
                    <a:pt x="176" y="68"/>
                    <a:pt x="180" y="64"/>
                    <a:pt x="187" y="60"/>
                  </a:cubicBezTo>
                  <a:cubicBezTo>
                    <a:pt x="184" y="46"/>
                    <a:pt x="184" y="46"/>
                    <a:pt x="184" y="46"/>
                  </a:cubicBezTo>
                  <a:cubicBezTo>
                    <a:pt x="183" y="41"/>
                    <a:pt x="184" y="38"/>
                    <a:pt x="187" y="34"/>
                  </a:cubicBezTo>
                  <a:cubicBezTo>
                    <a:pt x="186" y="32"/>
                    <a:pt x="186" y="32"/>
                    <a:pt x="186" y="32"/>
                  </a:cubicBezTo>
                  <a:cubicBezTo>
                    <a:pt x="182" y="32"/>
                    <a:pt x="182" y="32"/>
                    <a:pt x="182" y="32"/>
                  </a:cubicBezTo>
                  <a:cubicBezTo>
                    <a:pt x="181" y="32"/>
                    <a:pt x="181" y="32"/>
                    <a:pt x="181" y="32"/>
                  </a:cubicBezTo>
                  <a:cubicBezTo>
                    <a:pt x="179" y="38"/>
                    <a:pt x="179" y="38"/>
                    <a:pt x="179" y="38"/>
                  </a:cubicBezTo>
                  <a:cubicBezTo>
                    <a:pt x="178" y="40"/>
                    <a:pt x="176" y="41"/>
                    <a:pt x="174" y="41"/>
                  </a:cubicBezTo>
                  <a:cubicBezTo>
                    <a:pt x="174" y="41"/>
                    <a:pt x="174" y="41"/>
                    <a:pt x="174" y="41"/>
                  </a:cubicBezTo>
                  <a:cubicBezTo>
                    <a:pt x="170" y="38"/>
                    <a:pt x="170" y="38"/>
                    <a:pt x="170" y="38"/>
                  </a:cubicBezTo>
                  <a:cubicBezTo>
                    <a:pt x="169" y="38"/>
                    <a:pt x="169" y="38"/>
                    <a:pt x="169" y="38"/>
                  </a:cubicBezTo>
                  <a:cubicBezTo>
                    <a:pt x="169" y="38"/>
                    <a:pt x="169" y="38"/>
                    <a:pt x="169" y="38"/>
                  </a:cubicBezTo>
                  <a:cubicBezTo>
                    <a:pt x="169" y="38"/>
                    <a:pt x="169" y="38"/>
                    <a:pt x="169" y="38"/>
                  </a:cubicBezTo>
                  <a:cubicBezTo>
                    <a:pt x="169" y="37"/>
                    <a:pt x="169" y="37"/>
                    <a:pt x="169" y="37"/>
                  </a:cubicBezTo>
                  <a:cubicBezTo>
                    <a:pt x="168" y="34"/>
                    <a:pt x="168" y="34"/>
                    <a:pt x="168" y="34"/>
                  </a:cubicBezTo>
                  <a:cubicBezTo>
                    <a:pt x="167" y="30"/>
                    <a:pt x="167" y="30"/>
                    <a:pt x="167" y="30"/>
                  </a:cubicBezTo>
                  <a:cubicBezTo>
                    <a:pt x="167" y="30"/>
                    <a:pt x="167" y="30"/>
                    <a:pt x="167" y="30"/>
                  </a:cubicBezTo>
                  <a:cubicBezTo>
                    <a:pt x="167" y="31"/>
                    <a:pt x="167" y="31"/>
                    <a:pt x="167" y="31"/>
                  </a:cubicBezTo>
                  <a:cubicBezTo>
                    <a:pt x="166" y="32"/>
                    <a:pt x="166" y="32"/>
                    <a:pt x="166" y="32"/>
                  </a:cubicBezTo>
                  <a:cubicBezTo>
                    <a:pt x="159" y="32"/>
                    <a:pt x="159" y="32"/>
                    <a:pt x="159" y="32"/>
                  </a:cubicBezTo>
                  <a:cubicBezTo>
                    <a:pt x="158" y="30"/>
                    <a:pt x="158" y="30"/>
                    <a:pt x="158" y="30"/>
                  </a:cubicBezTo>
                  <a:cubicBezTo>
                    <a:pt x="157" y="26"/>
                    <a:pt x="157" y="26"/>
                    <a:pt x="157" y="26"/>
                  </a:cubicBezTo>
                  <a:cubicBezTo>
                    <a:pt x="157" y="20"/>
                    <a:pt x="157" y="20"/>
                    <a:pt x="157" y="20"/>
                  </a:cubicBezTo>
                  <a:cubicBezTo>
                    <a:pt x="153" y="12"/>
                    <a:pt x="153" y="12"/>
                    <a:pt x="153" y="12"/>
                  </a:cubicBezTo>
                  <a:cubicBezTo>
                    <a:pt x="153" y="6"/>
                    <a:pt x="153" y="6"/>
                    <a:pt x="153" y="6"/>
                  </a:cubicBezTo>
                  <a:lnTo>
                    <a:pt x="151" y="3"/>
                  </a:lnTo>
                  <a:close/>
                </a:path>
              </a:pathLst>
            </a:custGeom>
            <a:grpFill/>
            <a:ln>
              <a:noFill/>
            </a:ln>
          </p:spPr>
          <p:txBody>
            <a:bodyPr vert="horz" wrap="square" lIns="91440" tIns="45720" rIns="91440" bIns="45720" numCol="1" anchor="t" anchorCtr="0" compatLnSpc="1"/>
            <a:lstStyle/>
            <a:p>
              <a:endParaRPr lang="zh-CN" altLang="en-US">
                <a:solidFill>
                  <a:prstClr val="black"/>
                </a:solidFill>
              </a:endParaRPr>
            </a:p>
          </p:txBody>
        </p:sp>
        <p:sp>
          <p:nvSpPr>
            <p:cNvPr id="12" name="Freeform 15"/>
            <p:cNvSpPr/>
            <p:nvPr/>
          </p:nvSpPr>
          <p:spPr bwMode="auto">
            <a:xfrm>
              <a:off x="3229902" y="4511492"/>
              <a:ext cx="701366" cy="538412"/>
            </a:xfrm>
            <a:custGeom>
              <a:avLst/>
              <a:gdLst>
                <a:gd name="T0" fmla="*/ 202 w 250"/>
                <a:gd name="T1" fmla="*/ 6 h 192"/>
                <a:gd name="T2" fmla="*/ 188 w 250"/>
                <a:gd name="T3" fmla="*/ 18 h 192"/>
                <a:gd name="T4" fmla="*/ 172 w 250"/>
                <a:gd name="T5" fmla="*/ 22 h 192"/>
                <a:gd name="T6" fmla="*/ 161 w 250"/>
                <a:gd name="T7" fmla="*/ 21 h 192"/>
                <a:gd name="T8" fmla="*/ 160 w 250"/>
                <a:gd name="T9" fmla="*/ 22 h 192"/>
                <a:gd name="T10" fmla="*/ 147 w 250"/>
                <a:gd name="T11" fmla="*/ 26 h 192"/>
                <a:gd name="T12" fmla="*/ 136 w 250"/>
                <a:gd name="T13" fmla="*/ 32 h 192"/>
                <a:gd name="T14" fmla="*/ 126 w 250"/>
                <a:gd name="T15" fmla="*/ 40 h 192"/>
                <a:gd name="T16" fmla="*/ 120 w 250"/>
                <a:gd name="T17" fmla="*/ 48 h 192"/>
                <a:gd name="T18" fmla="*/ 118 w 250"/>
                <a:gd name="T19" fmla="*/ 52 h 192"/>
                <a:gd name="T20" fmla="*/ 102 w 250"/>
                <a:gd name="T21" fmla="*/ 48 h 192"/>
                <a:gd name="T22" fmla="*/ 84 w 250"/>
                <a:gd name="T23" fmla="*/ 40 h 192"/>
                <a:gd name="T24" fmla="*/ 80 w 250"/>
                <a:gd name="T25" fmla="*/ 46 h 192"/>
                <a:gd name="T26" fmla="*/ 74 w 250"/>
                <a:gd name="T27" fmla="*/ 51 h 192"/>
                <a:gd name="T28" fmla="*/ 62 w 250"/>
                <a:gd name="T29" fmla="*/ 58 h 192"/>
                <a:gd name="T30" fmla="*/ 51 w 250"/>
                <a:gd name="T31" fmla="*/ 68 h 192"/>
                <a:gd name="T32" fmla="*/ 22 w 250"/>
                <a:gd name="T33" fmla="*/ 63 h 192"/>
                <a:gd name="T34" fmla="*/ 9 w 250"/>
                <a:gd name="T35" fmla="*/ 65 h 192"/>
                <a:gd name="T36" fmla="*/ 0 w 250"/>
                <a:gd name="T37" fmla="*/ 69 h 192"/>
                <a:gd name="T38" fmla="*/ 2 w 250"/>
                <a:gd name="T39" fmla="*/ 79 h 192"/>
                <a:gd name="T40" fmla="*/ 20 w 250"/>
                <a:gd name="T41" fmla="*/ 80 h 192"/>
                <a:gd name="T42" fmla="*/ 23 w 250"/>
                <a:gd name="T43" fmla="*/ 94 h 192"/>
                <a:gd name="T44" fmla="*/ 38 w 250"/>
                <a:gd name="T45" fmla="*/ 92 h 192"/>
                <a:gd name="T46" fmla="*/ 50 w 250"/>
                <a:gd name="T47" fmla="*/ 90 h 192"/>
                <a:gd name="T48" fmla="*/ 53 w 250"/>
                <a:gd name="T49" fmla="*/ 108 h 192"/>
                <a:gd name="T50" fmla="*/ 46 w 250"/>
                <a:gd name="T51" fmla="*/ 117 h 192"/>
                <a:gd name="T52" fmla="*/ 34 w 250"/>
                <a:gd name="T53" fmla="*/ 124 h 192"/>
                <a:gd name="T54" fmla="*/ 53 w 250"/>
                <a:gd name="T55" fmla="*/ 129 h 192"/>
                <a:gd name="T56" fmla="*/ 60 w 250"/>
                <a:gd name="T57" fmla="*/ 133 h 192"/>
                <a:gd name="T58" fmla="*/ 76 w 250"/>
                <a:gd name="T59" fmla="*/ 142 h 192"/>
                <a:gd name="T60" fmla="*/ 70 w 250"/>
                <a:gd name="T61" fmla="*/ 150 h 192"/>
                <a:gd name="T62" fmla="*/ 97 w 250"/>
                <a:gd name="T63" fmla="*/ 179 h 192"/>
                <a:gd name="T64" fmla="*/ 107 w 250"/>
                <a:gd name="T65" fmla="*/ 174 h 192"/>
                <a:gd name="T66" fmla="*/ 122 w 250"/>
                <a:gd name="T67" fmla="*/ 185 h 192"/>
                <a:gd name="T68" fmla="*/ 127 w 250"/>
                <a:gd name="T69" fmla="*/ 180 h 192"/>
                <a:gd name="T70" fmla="*/ 135 w 250"/>
                <a:gd name="T71" fmla="*/ 181 h 192"/>
                <a:gd name="T72" fmla="*/ 154 w 250"/>
                <a:gd name="T73" fmla="*/ 185 h 192"/>
                <a:gd name="T74" fmla="*/ 156 w 250"/>
                <a:gd name="T75" fmla="*/ 186 h 192"/>
                <a:gd name="T76" fmla="*/ 173 w 250"/>
                <a:gd name="T77" fmla="*/ 173 h 192"/>
                <a:gd name="T78" fmla="*/ 178 w 250"/>
                <a:gd name="T79" fmla="*/ 179 h 192"/>
                <a:gd name="T80" fmla="*/ 182 w 250"/>
                <a:gd name="T81" fmla="*/ 170 h 192"/>
                <a:gd name="T82" fmla="*/ 198 w 250"/>
                <a:gd name="T83" fmla="*/ 153 h 192"/>
                <a:gd name="T84" fmla="*/ 207 w 250"/>
                <a:gd name="T85" fmla="*/ 154 h 192"/>
                <a:gd name="T86" fmla="*/ 205 w 250"/>
                <a:gd name="T87" fmla="*/ 143 h 192"/>
                <a:gd name="T88" fmla="*/ 207 w 250"/>
                <a:gd name="T89" fmla="*/ 138 h 192"/>
                <a:gd name="T90" fmla="*/ 228 w 250"/>
                <a:gd name="T91" fmla="*/ 126 h 192"/>
                <a:gd name="T92" fmla="*/ 228 w 250"/>
                <a:gd name="T93" fmla="*/ 115 h 192"/>
                <a:gd name="T94" fmla="*/ 232 w 250"/>
                <a:gd name="T95" fmla="*/ 105 h 192"/>
                <a:gd name="T96" fmla="*/ 239 w 250"/>
                <a:gd name="T97" fmla="*/ 90 h 192"/>
                <a:gd name="T98" fmla="*/ 248 w 250"/>
                <a:gd name="T99" fmla="*/ 78 h 192"/>
                <a:gd name="T100" fmla="*/ 248 w 250"/>
                <a:gd name="T101" fmla="*/ 67 h 192"/>
                <a:gd name="T102" fmla="*/ 248 w 250"/>
                <a:gd name="T103" fmla="*/ 60 h 192"/>
                <a:gd name="T104" fmla="*/ 226 w 250"/>
                <a:gd name="T105" fmla="*/ 61 h 192"/>
                <a:gd name="T106" fmla="*/ 221 w 250"/>
                <a:gd name="T107" fmla="*/ 51 h 192"/>
                <a:gd name="T108" fmla="*/ 210 w 250"/>
                <a:gd name="T109" fmla="*/ 51 h 192"/>
                <a:gd name="T110" fmla="*/ 222 w 250"/>
                <a:gd name="T111" fmla="*/ 29 h 192"/>
                <a:gd name="T112" fmla="*/ 220 w 250"/>
                <a:gd name="T113" fmla="*/ 14 h 192"/>
                <a:gd name="T114" fmla="*/ 217 w 250"/>
                <a:gd name="T115" fmla="*/ 0 h 192"/>
                <a:gd name="T116" fmla="*/ 208 w 250"/>
                <a:gd name="T117" fmla="*/ 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0" h="192">
                  <a:moveTo>
                    <a:pt x="200" y="5"/>
                  </a:moveTo>
                  <a:cubicBezTo>
                    <a:pt x="201" y="5"/>
                    <a:pt x="201" y="5"/>
                    <a:pt x="201" y="5"/>
                  </a:cubicBezTo>
                  <a:cubicBezTo>
                    <a:pt x="202" y="6"/>
                    <a:pt x="202" y="6"/>
                    <a:pt x="202" y="6"/>
                  </a:cubicBezTo>
                  <a:cubicBezTo>
                    <a:pt x="196" y="14"/>
                    <a:pt x="196" y="14"/>
                    <a:pt x="196" y="14"/>
                  </a:cubicBezTo>
                  <a:cubicBezTo>
                    <a:pt x="194" y="16"/>
                    <a:pt x="192" y="18"/>
                    <a:pt x="188" y="18"/>
                  </a:cubicBezTo>
                  <a:cubicBezTo>
                    <a:pt x="188" y="18"/>
                    <a:pt x="188" y="18"/>
                    <a:pt x="188" y="18"/>
                  </a:cubicBezTo>
                  <a:cubicBezTo>
                    <a:pt x="184" y="16"/>
                    <a:pt x="184" y="16"/>
                    <a:pt x="184" y="16"/>
                  </a:cubicBezTo>
                  <a:cubicBezTo>
                    <a:pt x="180" y="16"/>
                    <a:pt x="180" y="16"/>
                    <a:pt x="180" y="16"/>
                  </a:cubicBezTo>
                  <a:cubicBezTo>
                    <a:pt x="172" y="22"/>
                    <a:pt x="172" y="22"/>
                    <a:pt x="172" y="22"/>
                  </a:cubicBezTo>
                  <a:cubicBezTo>
                    <a:pt x="170" y="23"/>
                    <a:pt x="167" y="21"/>
                    <a:pt x="164" y="16"/>
                  </a:cubicBezTo>
                  <a:cubicBezTo>
                    <a:pt x="161" y="21"/>
                    <a:pt x="161" y="21"/>
                    <a:pt x="161" y="21"/>
                  </a:cubicBezTo>
                  <a:cubicBezTo>
                    <a:pt x="161" y="21"/>
                    <a:pt x="161" y="21"/>
                    <a:pt x="161" y="21"/>
                  </a:cubicBezTo>
                  <a:cubicBezTo>
                    <a:pt x="161" y="21"/>
                    <a:pt x="161" y="21"/>
                    <a:pt x="161" y="21"/>
                  </a:cubicBezTo>
                  <a:cubicBezTo>
                    <a:pt x="160" y="22"/>
                    <a:pt x="160" y="22"/>
                    <a:pt x="160" y="22"/>
                  </a:cubicBezTo>
                  <a:cubicBezTo>
                    <a:pt x="160" y="22"/>
                    <a:pt x="160" y="22"/>
                    <a:pt x="160" y="22"/>
                  </a:cubicBezTo>
                  <a:cubicBezTo>
                    <a:pt x="158" y="24"/>
                    <a:pt x="158" y="24"/>
                    <a:pt x="158" y="24"/>
                  </a:cubicBezTo>
                  <a:cubicBezTo>
                    <a:pt x="152" y="24"/>
                    <a:pt x="152" y="24"/>
                    <a:pt x="152" y="24"/>
                  </a:cubicBezTo>
                  <a:cubicBezTo>
                    <a:pt x="147" y="26"/>
                    <a:pt x="147" y="26"/>
                    <a:pt x="147" y="26"/>
                  </a:cubicBezTo>
                  <a:cubicBezTo>
                    <a:pt x="141" y="31"/>
                    <a:pt x="141" y="31"/>
                    <a:pt x="141" y="31"/>
                  </a:cubicBezTo>
                  <a:cubicBezTo>
                    <a:pt x="139" y="31"/>
                    <a:pt x="139" y="31"/>
                    <a:pt x="139" y="31"/>
                  </a:cubicBezTo>
                  <a:cubicBezTo>
                    <a:pt x="136" y="32"/>
                    <a:pt x="136" y="32"/>
                    <a:pt x="136" y="32"/>
                  </a:cubicBezTo>
                  <a:cubicBezTo>
                    <a:pt x="134" y="34"/>
                    <a:pt x="134" y="36"/>
                    <a:pt x="135" y="38"/>
                  </a:cubicBezTo>
                  <a:cubicBezTo>
                    <a:pt x="138" y="42"/>
                    <a:pt x="138" y="42"/>
                    <a:pt x="138" y="42"/>
                  </a:cubicBezTo>
                  <a:cubicBezTo>
                    <a:pt x="126" y="40"/>
                    <a:pt x="126" y="40"/>
                    <a:pt x="126" y="40"/>
                  </a:cubicBezTo>
                  <a:cubicBezTo>
                    <a:pt x="120" y="45"/>
                    <a:pt x="120" y="45"/>
                    <a:pt x="120" y="45"/>
                  </a:cubicBezTo>
                  <a:cubicBezTo>
                    <a:pt x="120" y="47"/>
                    <a:pt x="120" y="47"/>
                    <a:pt x="120" y="47"/>
                  </a:cubicBezTo>
                  <a:cubicBezTo>
                    <a:pt x="120" y="48"/>
                    <a:pt x="120" y="48"/>
                    <a:pt x="120" y="48"/>
                  </a:cubicBezTo>
                  <a:cubicBezTo>
                    <a:pt x="118" y="51"/>
                    <a:pt x="118" y="51"/>
                    <a:pt x="118" y="51"/>
                  </a:cubicBezTo>
                  <a:cubicBezTo>
                    <a:pt x="118" y="51"/>
                    <a:pt x="118" y="51"/>
                    <a:pt x="118" y="51"/>
                  </a:cubicBezTo>
                  <a:cubicBezTo>
                    <a:pt x="118" y="52"/>
                    <a:pt x="118" y="52"/>
                    <a:pt x="118" y="52"/>
                  </a:cubicBezTo>
                  <a:cubicBezTo>
                    <a:pt x="112" y="52"/>
                    <a:pt x="112" y="52"/>
                    <a:pt x="112" y="52"/>
                  </a:cubicBezTo>
                  <a:cubicBezTo>
                    <a:pt x="105" y="49"/>
                    <a:pt x="105" y="49"/>
                    <a:pt x="105" y="49"/>
                  </a:cubicBezTo>
                  <a:cubicBezTo>
                    <a:pt x="102" y="48"/>
                    <a:pt x="102" y="48"/>
                    <a:pt x="102" y="48"/>
                  </a:cubicBezTo>
                  <a:cubicBezTo>
                    <a:pt x="97" y="49"/>
                    <a:pt x="97" y="49"/>
                    <a:pt x="97" y="49"/>
                  </a:cubicBezTo>
                  <a:cubicBezTo>
                    <a:pt x="94" y="49"/>
                    <a:pt x="92" y="46"/>
                    <a:pt x="89" y="42"/>
                  </a:cubicBezTo>
                  <a:cubicBezTo>
                    <a:pt x="84" y="40"/>
                    <a:pt x="84" y="40"/>
                    <a:pt x="84" y="40"/>
                  </a:cubicBezTo>
                  <a:cubicBezTo>
                    <a:pt x="80" y="46"/>
                    <a:pt x="80" y="46"/>
                    <a:pt x="80" y="46"/>
                  </a:cubicBezTo>
                  <a:cubicBezTo>
                    <a:pt x="80" y="46"/>
                    <a:pt x="80" y="46"/>
                    <a:pt x="80" y="46"/>
                  </a:cubicBezTo>
                  <a:cubicBezTo>
                    <a:pt x="80" y="46"/>
                    <a:pt x="80" y="46"/>
                    <a:pt x="80" y="46"/>
                  </a:cubicBezTo>
                  <a:cubicBezTo>
                    <a:pt x="74" y="51"/>
                    <a:pt x="74" y="51"/>
                    <a:pt x="74" y="51"/>
                  </a:cubicBezTo>
                  <a:cubicBezTo>
                    <a:pt x="74" y="51"/>
                    <a:pt x="74" y="51"/>
                    <a:pt x="74" y="51"/>
                  </a:cubicBezTo>
                  <a:cubicBezTo>
                    <a:pt x="74" y="51"/>
                    <a:pt x="74" y="51"/>
                    <a:pt x="74" y="51"/>
                  </a:cubicBezTo>
                  <a:cubicBezTo>
                    <a:pt x="73" y="51"/>
                    <a:pt x="73" y="51"/>
                    <a:pt x="73" y="51"/>
                  </a:cubicBezTo>
                  <a:cubicBezTo>
                    <a:pt x="69" y="52"/>
                    <a:pt x="69" y="52"/>
                    <a:pt x="69" y="52"/>
                  </a:cubicBezTo>
                  <a:cubicBezTo>
                    <a:pt x="62" y="58"/>
                    <a:pt x="62" y="58"/>
                    <a:pt x="62" y="58"/>
                  </a:cubicBezTo>
                  <a:cubicBezTo>
                    <a:pt x="62" y="58"/>
                    <a:pt x="62" y="58"/>
                    <a:pt x="62" y="58"/>
                  </a:cubicBezTo>
                  <a:cubicBezTo>
                    <a:pt x="56" y="61"/>
                    <a:pt x="56" y="61"/>
                    <a:pt x="56" y="61"/>
                  </a:cubicBezTo>
                  <a:cubicBezTo>
                    <a:pt x="51" y="68"/>
                    <a:pt x="51" y="68"/>
                    <a:pt x="51" y="68"/>
                  </a:cubicBezTo>
                  <a:cubicBezTo>
                    <a:pt x="35" y="68"/>
                    <a:pt x="35" y="68"/>
                    <a:pt x="35" y="68"/>
                  </a:cubicBezTo>
                  <a:cubicBezTo>
                    <a:pt x="35" y="68"/>
                    <a:pt x="35" y="68"/>
                    <a:pt x="35" y="68"/>
                  </a:cubicBezTo>
                  <a:cubicBezTo>
                    <a:pt x="22" y="63"/>
                    <a:pt x="22" y="63"/>
                    <a:pt x="22" y="63"/>
                  </a:cubicBezTo>
                  <a:cubicBezTo>
                    <a:pt x="16" y="62"/>
                    <a:pt x="16" y="62"/>
                    <a:pt x="16" y="62"/>
                  </a:cubicBezTo>
                  <a:cubicBezTo>
                    <a:pt x="10" y="65"/>
                    <a:pt x="10" y="65"/>
                    <a:pt x="10" y="65"/>
                  </a:cubicBezTo>
                  <a:cubicBezTo>
                    <a:pt x="9" y="65"/>
                    <a:pt x="9" y="65"/>
                    <a:pt x="9" y="65"/>
                  </a:cubicBezTo>
                  <a:cubicBezTo>
                    <a:pt x="9" y="65"/>
                    <a:pt x="9" y="65"/>
                    <a:pt x="9" y="65"/>
                  </a:cubicBezTo>
                  <a:cubicBezTo>
                    <a:pt x="5" y="67"/>
                    <a:pt x="5" y="67"/>
                    <a:pt x="5" y="67"/>
                  </a:cubicBezTo>
                  <a:cubicBezTo>
                    <a:pt x="3" y="68"/>
                    <a:pt x="2" y="69"/>
                    <a:pt x="0" y="69"/>
                  </a:cubicBezTo>
                  <a:cubicBezTo>
                    <a:pt x="0" y="71"/>
                    <a:pt x="0" y="71"/>
                    <a:pt x="0" y="71"/>
                  </a:cubicBezTo>
                  <a:cubicBezTo>
                    <a:pt x="0" y="76"/>
                    <a:pt x="0" y="76"/>
                    <a:pt x="0" y="76"/>
                  </a:cubicBezTo>
                  <a:cubicBezTo>
                    <a:pt x="2" y="79"/>
                    <a:pt x="2" y="79"/>
                    <a:pt x="2" y="79"/>
                  </a:cubicBezTo>
                  <a:cubicBezTo>
                    <a:pt x="11" y="76"/>
                    <a:pt x="11" y="76"/>
                    <a:pt x="11" y="76"/>
                  </a:cubicBezTo>
                  <a:cubicBezTo>
                    <a:pt x="13" y="76"/>
                    <a:pt x="16" y="77"/>
                    <a:pt x="20" y="79"/>
                  </a:cubicBezTo>
                  <a:cubicBezTo>
                    <a:pt x="20" y="80"/>
                    <a:pt x="20" y="80"/>
                    <a:pt x="20" y="80"/>
                  </a:cubicBezTo>
                  <a:cubicBezTo>
                    <a:pt x="21" y="80"/>
                    <a:pt x="21" y="80"/>
                    <a:pt x="21" y="80"/>
                  </a:cubicBezTo>
                  <a:cubicBezTo>
                    <a:pt x="21" y="94"/>
                    <a:pt x="21" y="94"/>
                    <a:pt x="21" y="94"/>
                  </a:cubicBezTo>
                  <a:cubicBezTo>
                    <a:pt x="23" y="94"/>
                    <a:pt x="23" y="94"/>
                    <a:pt x="23" y="94"/>
                  </a:cubicBezTo>
                  <a:cubicBezTo>
                    <a:pt x="32" y="94"/>
                    <a:pt x="32" y="94"/>
                    <a:pt x="32" y="94"/>
                  </a:cubicBezTo>
                  <a:cubicBezTo>
                    <a:pt x="37" y="93"/>
                    <a:pt x="37" y="93"/>
                    <a:pt x="37" y="93"/>
                  </a:cubicBezTo>
                  <a:cubicBezTo>
                    <a:pt x="38" y="92"/>
                    <a:pt x="38" y="92"/>
                    <a:pt x="38" y="92"/>
                  </a:cubicBezTo>
                  <a:cubicBezTo>
                    <a:pt x="41" y="90"/>
                    <a:pt x="44" y="89"/>
                    <a:pt x="47" y="89"/>
                  </a:cubicBezTo>
                  <a:cubicBezTo>
                    <a:pt x="49" y="88"/>
                    <a:pt x="49" y="88"/>
                    <a:pt x="49" y="88"/>
                  </a:cubicBezTo>
                  <a:cubicBezTo>
                    <a:pt x="50" y="90"/>
                    <a:pt x="50" y="90"/>
                    <a:pt x="50" y="90"/>
                  </a:cubicBezTo>
                  <a:cubicBezTo>
                    <a:pt x="52" y="94"/>
                    <a:pt x="52" y="94"/>
                    <a:pt x="52" y="94"/>
                  </a:cubicBezTo>
                  <a:cubicBezTo>
                    <a:pt x="52" y="95"/>
                    <a:pt x="52" y="95"/>
                    <a:pt x="52" y="95"/>
                  </a:cubicBezTo>
                  <a:cubicBezTo>
                    <a:pt x="53" y="108"/>
                    <a:pt x="53" y="108"/>
                    <a:pt x="53" y="108"/>
                  </a:cubicBezTo>
                  <a:cubicBezTo>
                    <a:pt x="53" y="109"/>
                    <a:pt x="53" y="109"/>
                    <a:pt x="53" y="109"/>
                  </a:cubicBezTo>
                  <a:cubicBezTo>
                    <a:pt x="46" y="117"/>
                    <a:pt x="46" y="117"/>
                    <a:pt x="46" y="117"/>
                  </a:cubicBezTo>
                  <a:cubicBezTo>
                    <a:pt x="46" y="117"/>
                    <a:pt x="46" y="117"/>
                    <a:pt x="46" y="117"/>
                  </a:cubicBezTo>
                  <a:cubicBezTo>
                    <a:pt x="46" y="117"/>
                    <a:pt x="46" y="117"/>
                    <a:pt x="46" y="117"/>
                  </a:cubicBezTo>
                  <a:cubicBezTo>
                    <a:pt x="37" y="121"/>
                    <a:pt x="37" y="121"/>
                    <a:pt x="37" y="121"/>
                  </a:cubicBezTo>
                  <a:cubicBezTo>
                    <a:pt x="34" y="124"/>
                    <a:pt x="34" y="124"/>
                    <a:pt x="34" y="124"/>
                  </a:cubicBezTo>
                  <a:cubicBezTo>
                    <a:pt x="36" y="127"/>
                    <a:pt x="36" y="127"/>
                    <a:pt x="36" y="127"/>
                  </a:cubicBezTo>
                  <a:cubicBezTo>
                    <a:pt x="53" y="128"/>
                    <a:pt x="53" y="128"/>
                    <a:pt x="53" y="128"/>
                  </a:cubicBezTo>
                  <a:cubicBezTo>
                    <a:pt x="53" y="129"/>
                    <a:pt x="53" y="129"/>
                    <a:pt x="53" y="129"/>
                  </a:cubicBezTo>
                  <a:cubicBezTo>
                    <a:pt x="53" y="129"/>
                    <a:pt x="53" y="129"/>
                    <a:pt x="53" y="129"/>
                  </a:cubicBezTo>
                  <a:cubicBezTo>
                    <a:pt x="54" y="129"/>
                    <a:pt x="54" y="129"/>
                    <a:pt x="54" y="129"/>
                  </a:cubicBezTo>
                  <a:cubicBezTo>
                    <a:pt x="60" y="133"/>
                    <a:pt x="60" y="133"/>
                    <a:pt x="60" y="133"/>
                  </a:cubicBezTo>
                  <a:cubicBezTo>
                    <a:pt x="76" y="133"/>
                    <a:pt x="76" y="133"/>
                    <a:pt x="76" y="133"/>
                  </a:cubicBezTo>
                  <a:cubicBezTo>
                    <a:pt x="76" y="135"/>
                    <a:pt x="76" y="135"/>
                    <a:pt x="76" y="135"/>
                  </a:cubicBezTo>
                  <a:cubicBezTo>
                    <a:pt x="76" y="142"/>
                    <a:pt x="76" y="142"/>
                    <a:pt x="76" y="142"/>
                  </a:cubicBezTo>
                  <a:cubicBezTo>
                    <a:pt x="76" y="143"/>
                    <a:pt x="76" y="143"/>
                    <a:pt x="76" y="143"/>
                  </a:cubicBezTo>
                  <a:cubicBezTo>
                    <a:pt x="77" y="143"/>
                    <a:pt x="77" y="143"/>
                    <a:pt x="77" y="143"/>
                  </a:cubicBezTo>
                  <a:cubicBezTo>
                    <a:pt x="70" y="150"/>
                    <a:pt x="70" y="150"/>
                    <a:pt x="70" y="150"/>
                  </a:cubicBezTo>
                  <a:cubicBezTo>
                    <a:pt x="69" y="159"/>
                    <a:pt x="71" y="164"/>
                    <a:pt x="74" y="165"/>
                  </a:cubicBezTo>
                  <a:cubicBezTo>
                    <a:pt x="87" y="172"/>
                    <a:pt x="87" y="172"/>
                    <a:pt x="87" y="172"/>
                  </a:cubicBezTo>
                  <a:cubicBezTo>
                    <a:pt x="97" y="179"/>
                    <a:pt x="97" y="179"/>
                    <a:pt x="97" y="179"/>
                  </a:cubicBezTo>
                  <a:cubicBezTo>
                    <a:pt x="106" y="175"/>
                    <a:pt x="106" y="175"/>
                    <a:pt x="106" y="175"/>
                  </a:cubicBezTo>
                  <a:cubicBezTo>
                    <a:pt x="106" y="174"/>
                    <a:pt x="106" y="174"/>
                    <a:pt x="106" y="174"/>
                  </a:cubicBezTo>
                  <a:cubicBezTo>
                    <a:pt x="107" y="174"/>
                    <a:pt x="107" y="174"/>
                    <a:pt x="107" y="174"/>
                  </a:cubicBezTo>
                  <a:cubicBezTo>
                    <a:pt x="108" y="174"/>
                    <a:pt x="108" y="174"/>
                    <a:pt x="108" y="174"/>
                  </a:cubicBezTo>
                  <a:cubicBezTo>
                    <a:pt x="120" y="184"/>
                    <a:pt x="120" y="184"/>
                    <a:pt x="120" y="184"/>
                  </a:cubicBezTo>
                  <a:cubicBezTo>
                    <a:pt x="122" y="185"/>
                    <a:pt x="122" y="185"/>
                    <a:pt x="122" y="185"/>
                  </a:cubicBezTo>
                  <a:cubicBezTo>
                    <a:pt x="126" y="181"/>
                    <a:pt x="126" y="181"/>
                    <a:pt x="126" y="181"/>
                  </a:cubicBezTo>
                  <a:cubicBezTo>
                    <a:pt x="126" y="180"/>
                    <a:pt x="126" y="180"/>
                    <a:pt x="126" y="180"/>
                  </a:cubicBezTo>
                  <a:cubicBezTo>
                    <a:pt x="127" y="180"/>
                    <a:pt x="127" y="180"/>
                    <a:pt x="127" y="180"/>
                  </a:cubicBezTo>
                  <a:cubicBezTo>
                    <a:pt x="127" y="180"/>
                    <a:pt x="127" y="180"/>
                    <a:pt x="127" y="180"/>
                  </a:cubicBezTo>
                  <a:cubicBezTo>
                    <a:pt x="128" y="180"/>
                    <a:pt x="128" y="180"/>
                    <a:pt x="128" y="180"/>
                  </a:cubicBezTo>
                  <a:cubicBezTo>
                    <a:pt x="135" y="181"/>
                    <a:pt x="135" y="181"/>
                    <a:pt x="135" y="181"/>
                  </a:cubicBezTo>
                  <a:cubicBezTo>
                    <a:pt x="137" y="168"/>
                    <a:pt x="137" y="168"/>
                    <a:pt x="137" y="168"/>
                  </a:cubicBezTo>
                  <a:cubicBezTo>
                    <a:pt x="146" y="185"/>
                    <a:pt x="146" y="185"/>
                    <a:pt x="146" y="185"/>
                  </a:cubicBezTo>
                  <a:cubicBezTo>
                    <a:pt x="154" y="185"/>
                    <a:pt x="154" y="185"/>
                    <a:pt x="154" y="185"/>
                  </a:cubicBezTo>
                  <a:cubicBezTo>
                    <a:pt x="156" y="186"/>
                    <a:pt x="156" y="186"/>
                    <a:pt x="156" y="186"/>
                  </a:cubicBezTo>
                  <a:cubicBezTo>
                    <a:pt x="156" y="186"/>
                    <a:pt x="156" y="186"/>
                    <a:pt x="156" y="186"/>
                  </a:cubicBezTo>
                  <a:cubicBezTo>
                    <a:pt x="156" y="186"/>
                    <a:pt x="156" y="186"/>
                    <a:pt x="156" y="186"/>
                  </a:cubicBezTo>
                  <a:cubicBezTo>
                    <a:pt x="156" y="192"/>
                    <a:pt x="156" y="192"/>
                    <a:pt x="156" y="192"/>
                  </a:cubicBezTo>
                  <a:cubicBezTo>
                    <a:pt x="160" y="191"/>
                    <a:pt x="160" y="191"/>
                    <a:pt x="160" y="191"/>
                  </a:cubicBezTo>
                  <a:cubicBezTo>
                    <a:pt x="173" y="173"/>
                    <a:pt x="173" y="173"/>
                    <a:pt x="173" y="173"/>
                  </a:cubicBezTo>
                  <a:cubicBezTo>
                    <a:pt x="178" y="182"/>
                    <a:pt x="178" y="182"/>
                    <a:pt x="178" y="182"/>
                  </a:cubicBezTo>
                  <a:cubicBezTo>
                    <a:pt x="178" y="179"/>
                    <a:pt x="178" y="179"/>
                    <a:pt x="178" y="179"/>
                  </a:cubicBezTo>
                  <a:cubicBezTo>
                    <a:pt x="178" y="179"/>
                    <a:pt x="178" y="179"/>
                    <a:pt x="178" y="179"/>
                  </a:cubicBezTo>
                  <a:cubicBezTo>
                    <a:pt x="178" y="178"/>
                    <a:pt x="178" y="178"/>
                    <a:pt x="178" y="178"/>
                  </a:cubicBezTo>
                  <a:cubicBezTo>
                    <a:pt x="178" y="178"/>
                    <a:pt x="178" y="178"/>
                    <a:pt x="178" y="178"/>
                  </a:cubicBezTo>
                  <a:cubicBezTo>
                    <a:pt x="182" y="170"/>
                    <a:pt x="182" y="170"/>
                    <a:pt x="182" y="170"/>
                  </a:cubicBezTo>
                  <a:cubicBezTo>
                    <a:pt x="186" y="164"/>
                    <a:pt x="186" y="164"/>
                    <a:pt x="186" y="164"/>
                  </a:cubicBezTo>
                  <a:cubicBezTo>
                    <a:pt x="196" y="164"/>
                    <a:pt x="196" y="164"/>
                    <a:pt x="196" y="164"/>
                  </a:cubicBezTo>
                  <a:cubicBezTo>
                    <a:pt x="198" y="153"/>
                    <a:pt x="198" y="153"/>
                    <a:pt x="198" y="153"/>
                  </a:cubicBezTo>
                  <a:cubicBezTo>
                    <a:pt x="199" y="153"/>
                    <a:pt x="199" y="153"/>
                    <a:pt x="199" y="153"/>
                  </a:cubicBezTo>
                  <a:cubicBezTo>
                    <a:pt x="200" y="153"/>
                    <a:pt x="200" y="153"/>
                    <a:pt x="200" y="153"/>
                  </a:cubicBezTo>
                  <a:cubicBezTo>
                    <a:pt x="207" y="154"/>
                    <a:pt x="207" y="154"/>
                    <a:pt x="207" y="154"/>
                  </a:cubicBezTo>
                  <a:cubicBezTo>
                    <a:pt x="208" y="150"/>
                    <a:pt x="208" y="150"/>
                    <a:pt x="208" y="150"/>
                  </a:cubicBezTo>
                  <a:cubicBezTo>
                    <a:pt x="205" y="144"/>
                    <a:pt x="205" y="144"/>
                    <a:pt x="205" y="144"/>
                  </a:cubicBezTo>
                  <a:cubicBezTo>
                    <a:pt x="205" y="143"/>
                    <a:pt x="205" y="143"/>
                    <a:pt x="205" y="143"/>
                  </a:cubicBezTo>
                  <a:cubicBezTo>
                    <a:pt x="207" y="139"/>
                    <a:pt x="207" y="139"/>
                    <a:pt x="207" y="139"/>
                  </a:cubicBezTo>
                  <a:cubicBezTo>
                    <a:pt x="207" y="138"/>
                    <a:pt x="207" y="138"/>
                    <a:pt x="207" y="138"/>
                  </a:cubicBezTo>
                  <a:cubicBezTo>
                    <a:pt x="207" y="138"/>
                    <a:pt x="207" y="138"/>
                    <a:pt x="207" y="138"/>
                  </a:cubicBezTo>
                  <a:cubicBezTo>
                    <a:pt x="208" y="138"/>
                    <a:pt x="208" y="138"/>
                    <a:pt x="208" y="138"/>
                  </a:cubicBezTo>
                  <a:cubicBezTo>
                    <a:pt x="208" y="137"/>
                    <a:pt x="208" y="137"/>
                    <a:pt x="208" y="137"/>
                  </a:cubicBezTo>
                  <a:cubicBezTo>
                    <a:pt x="228" y="126"/>
                    <a:pt x="228" y="126"/>
                    <a:pt x="228" y="126"/>
                  </a:cubicBezTo>
                  <a:cubicBezTo>
                    <a:pt x="228" y="115"/>
                    <a:pt x="228" y="115"/>
                    <a:pt x="228" y="115"/>
                  </a:cubicBezTo>
                  <a:cubicBezTo>
                    <a:pt x="228" y="115"/>
                    <a:pt x="228" y="115"/>
                    <a:pt x="228" y="115"/>
                  </a:cubicBezTo>
                  <a:cubicBezTo>
                    <a:pt x="228" y="115"/>
                    <a:pt x="228" y="115"/>
                    <a:pt x="228" y="115"/>
                  </a:cubicBezTo>
                  <a:cubicBezTo>
                    <a:pt x="232" y="107"/>
                    <a:pt x="232" y="107"/>
                    <a:pt x="232" y="107"/>
                  </a:cubicBezTo>
                  <a:cubicBezTo>
                    <a:pt x="232" y="105"/>
                    <a:pt x="232" y="105"/>
                    <a:pt x="232" y="105"/>
                  </a:cubicBezTo>
                  <a:cubicBezTo>
                    <a:pt x="232" y="105"/>
                    <a:pt x="232" y="105"/>
                    <a:pt x="232" y="105"/>
                  </a:cubicBezTo>
                  <a:cubicBezTo>
                    <a:pt x="239" y="90"/>
                    <a:pt x="239" y="90"/>
                    <a:pt x="239" y="90"/>
                  </a:cubicBezTo>
                  <a:cubicBezTo>
                    <a:pt x="239" y="90"/>
                    <a:pt x="239" y="90"/>
                    <a:pt x="239" y="90"/>
                  </a:cubicBezTo>
                  <a:cubicBezTo>
                    <a:pt x="239" y="90"/>
                    <a:pt x="239" y="90"/>
                    <a:pt x="239" y="90"/>
                  </a:cubicBezTo>
                  <a:cubicBezTo>
                    <a:pt x="244" y="85"/>
                    <a:pt x="244" y="85"/>
                    <a:pt x="244" y="85"/>
                  </a:cubicBezTo>
                  <a:cubicBezTo>
                    <a:pt x="248" y="79"/>
                    <a:pt x="248" y="79"/>
                    <a:pt x="248" y="79"/>
                  </a:cubicBezTo>
                  <a:cubicBezTo>
                    <a:pt x="248" y="78"/>
                    <a:pt x="248" y="78"/>
                    <a:pt x="248" y="78"/>
                  </a:cubicBezTo>
                  <a:cubicBezTo>
                    <a:pt x="248" y="78"/>
                    <a:pt x="248" y="78"/>
                    <a:pt x="248" y="78"/>
                  </a:cubicBezTo>
                  <a:cubicBezTo>
                    <a:pt x="250" y="73"/>
                    <a:pt x="250" y="73"/>
                    <a:pt x="250" y="73"/>
                  </a:cubicBezTo>
                  <a:cubicBezTo>
                    <a:pt x="248" y="67"/>
                    <a:pt x="248" y="67"/>
                    <a:pt x="248" y="67"/>
                  </a:cubicBezTo>
                  <a:cubicBezTo>
                    <a:pt x="248" y="67"/>
                    <a:pt x="248" y="67"/>
                    <a:pt x="248" y="67"/>
                  </a:cubicBezTo>
                  <a:cubicBezTo>
                    <a:pt x="248" y="67"/>
                    <a:pt x="248" y="67"/>
                    <a:pt x="248" y="67"/>
                  </a:cubicBezTo>
                  <a:cubicBezTo>
                    <a:pt x="248" y="60"/>
                    <a:pt x="248" y="60"/>
                    <a:pt x="248" y="60"/>
                  </a:cubicBezTo>
                  <a:cubicBezTo>
                    <a:pt x="244" y="60"/>
                    <a:pt x="244" y="60"/>
                    <a:pt x="244" y="60"/>
                  </a:cubicBezTo>
                  <a:cubicBezTo>
                    <a:pt x="238" y="63"/>
                    <a:pt x="238" y="63"/>
                    <a:pt x="238" y="63"/>
                  </a:cubicBezTo>
                  <a:cubicBezTo>
                    <a:pt x="236" y="65"/>
                    <a:pt x="232" y="64"/>
                    <a:pt x="226" y="61"/>
                  </a:cubicBezTo>
                  <a:cubicBezTo>
                    <a:pt x="224" y="60"/>
                    <a:pt x="224" y="56"/>
                    <a:pt x="226" y="50"/>
                  </a:cubicBezTo>
                  <a:cubicBezTo>
                    <a:pt x="222" y="49"/>
                    <a:pt x="222" y="49"/>
                    <a:pt x="222" y="49"/>
                  </a:cubicBezTo>
                  <a:cubicBezTo>
                    <a:pt x="221" y="51"/>
                    <a:pt x="221" y="51"/>
                    <a:pt x="221" y="51"/>
                  </a:cubicBezTo>
                  <a:cubicBezTo>
                    <a:pt x="217" y="55"/>
                    <a:pt x="214" y="58"/>
                    <a:pt x="214" y="58"/>
                  </a:cubicBezTo>
                  <a:cubicBezTo>
                    <a:pt x="213" y="58"/>
                    <a:pt x="212" y="58"/>
                    <a:pt x="212" y="57"/>
                  </a:cubicBezTo>
                  <a:cubicBezTo>
                    <a:pt x="211" y="56"/>
                    <a:pt x="210" y="54"/>
                    <a:pt x="210" y="51"/>
                  </a:cubicBezTo>
                  <a:cubicBezTo>
                    <a:pt x="210" y="47"/>
                    <a:pt x="210" y="45"/>
                    <a:pt x="212" y="44"/>
                  </a:cubicBezTo>
                  <a:cubicBezTo>
                    <a:pt x="212" y="43"/>
                    <a:pt x="213" y="42"/>
                    <a:pt x="214" y="43"/>
                  </a:cubicBezTo>
                  <a:cubicBezTo>
                    <a:pt x="222" y="29"/>
                    <a:pt x="222" y="29"/>
                    <a:pt x="222" y="29"/>
                  </a:cubicBezTo>
                  <a:cubicBezTo>
                    <a:pt x="224" y="24"/>
                    <a:pt x="224" y="24"/>
                    <a:pt x="224" y="24"/>
                  </a:cubicBezTo>
                  <a:cubicBezTo>
                    <a:pt x="225" y="18"/>
                    <a:pt x="225" y="18"/>
                    <a:pt x="225" y="18"/>
                  </a:cubicBezTo>
                  <a:cubicBezTo>
                    <a:pt x="220" y="14"/>
                    <a:pt x="220" y="14"/>
                    <a:pt x="220" y="14"/>
                  </a:cubicBezTo>
                  <a:cubicBezTo>
                    <a:pt x="219" y="13"/>
                    <a:pt x="219" y="10"/>
                    <a:pt x="220" y="6"/>
                  </a:cubicBezTo>
                  <a:cubicBezTo>
                    <a:pt x="220" y="4"/>
                    <a:pt x="220" y="4"/>
                    <a:pt x="220" y="4"/>
                  </a:cubicBezTo>
                  <a:cubicBezTo>
                    <a:pt x="220" y="3"/>
                    <a:pt x="219" y="1"/>
                    <a:pt x="217" y="0"/>
                  </a:cubicBezTo>
                  <a:cubicBezTo>
                    <a:pt x="216" y="0"/>
                    <a:pt x="216" y="0"/>
                    <a:pt x="216" y="0"/>
                  </a:cubicBezTo>
                  <a:cubicBezTo>
                    <a:pt x="216" y="1"/>
                    <a:pt x="216" y="1"/>
                    <a:pt x="216" y="1"/>
                  </a:cubicBezTo>
                  <a:cubicBezTo>
                    <a:pt x="215" y="4"/>
                    <a:pt x="212" y="6"/>
                    <a:pt x="208" y="5"/>
                  </a:cubicBezTo>
                  <a:cubicBezTo>
                    <a:pt x="206" y="4"/>
                    <a:pt x="203" y="4"/>
                    <a:pt x="200" y="5"/>
                  </a:cubicBezTo>
                  <a:close/>
                </a:path>
              </a:pathLst>
            </a:custGeom>
            <a:grpFill/>
            <a:ln>
              <a:noFill/>
            </a:ln>
          </p:spPr>
          <p:txBody>
            <a:bodyPr vert="horz" wrap="square" lIns="91440" tIns="45720" rIns="91440" bIns="45720" numCol="1" anchor="t" anchorCtr="0" compatLnSpc="1"/>
            <a:lstStyle/>
            <a:p>
              <a:endParaRPr lang="zh-CN" altLang="en-US">
                <a:solidFill>
                  <a:prstClr val="black"/>
                </a:solidFill>
              </a:endParaRPr>
            </a:p>
          </p:txBody>
        </p:sp>
        <p:sp>
          <p:nvSpPr>
            <p:cNvPr id="13" name="Freeform 16"/>
            <p:cNvSpPr/>
            <p:nvPr/>
          </p:nvSpPr>
          <p:spPr bwMode="auto">
            <a:xfrm>
              <a:off x="3328446" y="3922433"/>
              <a:ext cx="395275" cy="404084"/>
            </a:xfrm>
            <a:custGeom>
              <a:avLst/>
              <a:gdLst>
                <a:gd name="T0" fmla="*/ 134 w 141"/>
                <a:gd name="T1" fmla="*/ 16 h 144"/>
                <a:gd name="T2" fmla="*/ 129 w 141"/>
                <a:gd name="T3" fmla="*/ 15 h 144"/>
                <a:gd name="T4" fmla="*/ 125 w 141"/>
                <a:gd name="T5" fmla="*/ 13 h 144"/>
                <a:gd name="T6" fmla="*/ 117 w 141"/>
                <a:gd name="T7" fmla="*/ 14 h 144"/>
                <a:gd name="T8" fmla="*/ 111 w 141"/>
                <a:gd name="T9" fmla="*/ 12 h 144"/>
                <a:gd name="T10" fmla="*/ 110 w 141"/>
                <a:gd name="T11" fmla="*/ 11 h 144"/>
                <a:gd name="T12" fmla="*/ 102 w 141"/>
                <a:gd name="T13" fmla="*/ 2 h 144"/>
                <a:gd name="T14" fmla="*/ 88 w 141"/>
                <a:gd name="T15" fmla="*/ 8 h 144"/>
                <a:gd name="T16" fmla="*/ 86 w 141"/>
                <a:gd name="T17" fmla="*/ 20 h 144"/>
                <a:gd name="T18" fmla="*/ 81 w 141"/>
                <a:gd name="T19" fmla="*/ 30 h 144"/>
                <a:gd name="T20" fmla="*/ 72 w 141"/>
                <a:gd name="T21" fmla="*/ 43 h 144"/>
                <a:gd name="T22" fmla="*/ 57 w 141"/>
                <a:gd name="T23" fmla="*/ 59 h 144"/>
                <a:gd name="T24" fmla="*/ 43 w 141"/>
                <a:gd name="T25" fmla="*/ 73 h 144"/>
                <a:gd name="T26" fmla="*/ 36 w 141"/>
                <a:gd name="T27" fmla="*/ 82 h 144"/>
                <a:gd name="T28" fmla="*/ 0 w 141"/>
                <a:gd name="T29" fmla="*/ 84 h 144"/>
                <a:gd name="T30" fmla="*/ 10 w 141"/>
                <a:gd name="T31" fmla="*/ 114 h 144"/>
                <a:gd name="T32" fmla="*/ 16 w 141"/>
                <a:gd name="T33" fmla="*/ 117 h 144"/>
                <a:gd name="T34" fmla="*/ 21 w 141"/>
                <a:gd name="T35" fmla="*/ 131 h 144"/>
                <a:gd name="T36" fmla="*/ 21 w 141"/>
                <a:gd name="T37" fmla="*/ 134 h 144"/>
                <a:gd name="T38" fmla="*/ 31 w 141"/>
                <a:gd name="T39" fmla="*/ 131 h 144"/>
                <a:gd name="T40" fmla="*/ 35 w 141"/>
                <a:gd name="T41" fmla="*/ 133 h 144"/>
                <a:gd name="T42" fmla="*/ 38 w 141"/>
                <a:gd name="T43" fmla="*/ 123 h 144"/>
                <a:gd name="T44" fmla="*/ 55 w 141"/>
                <a:gd name="T45" fmla="*/ 116 h 144"/>
                <a:gd name="T46" fmla="*/ 56 w 141"/>
                <a:gd name="T47" fmla="*/ 106 h 144"/>
                <a:gd name="T48" fmla="*/ 60 w 141"/>
                <a:gd name="T49" fmla="*/ 104 h 144"/>
                <a:gd name="T50" fmla="*/ 61 w 141"/>
                <a:gd name="T51" fmla="*/ 104 h 144"/>
                <a:gd name="T52" fmla="*/ 68 w 141"/>
                <a:gd name="T53" fmla="*/ 110 h 144"/>
                <a:gd name="T54" fmla="*/ 70 w 141"/>
                <a:gd name="T55" fmla="*/ 116 h 144"/>
                <a:gd name="T56" fmla="*/ 75 w 141"/>
                <a:gd name="T57" fmla="*/ 109 h 144"/>
                <a:gd name="T58" fmla="*/ 81 w 141"/>
                <a:gd name="T59" fmla="*/ 106 h 144"/>
                <a:gd name="T60" fmla="*/ 87 w 141"/>
                <a:gd name="T61" fmla="*/ 107 h 144"/>
                <a:gd name="T62" fmla="*/ 90 w 141"/>
                <a:gd name="T63" fmla="*/ 119 h 144"/>
                <a:gd name="T64" fmla="*/ 94 w 141"/>
                <a:gd name="T65" fmla="*/ 127 h 144"/>
                <a:gd name="T66" fmla="*/ 97 w 141"/>
                <a:gd name="T67" fmla="*/ 135 h 144"/>
                <a:gd name="T68" fmla="*/ 103 w 141"/>
                <a:gd name="T69" fmla="*/ 135 h 144"/>
                <a:gd name="T70" fmla="*/ 104 w 141"/>
                <a:gd name="T71" fmla="*/ 136 h 144"/>
                <a:gd name="T72" fmla="*/ 108 w 141"/>
                <a:gd name="T73" fmla="*/ 144 h 144"/>
                <a:gd name="T74" fmla="*/ 110 w 141"/>
                <a:gd name="T75" fmla="*/ 138 h 144"/>
                <a:gd name="T76" fmla="*/ 111 w 141"/>
                <a:gd name="T77" fmla="*/ 137 h 144"/>
                <a:gd name="T78" fmla="*/ 115 w 141"/>
                <a:gd name="T79" fmla="*/ 135 h 144"/>
                <a:gd name="T80" fmla="*/ 117 w 141"/>
                <a:gd name="T81" fmla="*/ 132 h 144"/>
                <a:gd name="T82" fmla="*/ 93 w 141"/>
                <a:gd name="T83" fmla="*/ 84 h 144"/>
                <a:gd name="T84" fmla="*/ 87 w 141"/>
                <a:gd name="T85" fmla="*/ 65 h 144"/>
                <a:gd name="T86" fmla="*/ 87 w 141"/>
                <a:gd name="T87" fmla="*/ 64 h 144"/>
                <a:gd name="T88" fmla="*/ 91 w 141"/>
                <a:gd name="T89" fmla="*/ 53 h 144"/>
                <a:gd name="T90" fmla="*/ 130 w 141"/>
                <a:gd name="T91" fmla="*/ 44 h 144"/>
                <a:gd name="T92" fmla="*/ 139 w 141"/>
                <a:gd name="T93" fmla="*/ 3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1" h="144">
                  <a:moveTo>
                    <a:pt x="141" y="29"/>
                  </a:moveTo>
                  <a:cubicBezTo>
                    <a:pt x="139" y="23"/>
                    <a:pt x="139" y="23"/>
                    <a:pt x="139" y="23"/>
                  </a:cubicBezTo>
                  <a:cubicBezTo>
                    <a:pt x="134" y="16"/>
                    <a:pt x="134" y="16"/>
                    <a:pt x="134" y="16"/>
                  </a:cubicBezTo>
                  <a:cubicBezTo>
                    <a:pt x="129" y="15"/>
                    <a:pt x="129" y="15"/>
                    <a:pt x="129" y="15"/>
                  </a:cubicBezTo>
                  <a:cubicBezTo>
                    <a:pt x="129" y="15"/>
                    <a:pt x="129" y="15"/>
                    <a:pt x="129" y="15"/>
                  </a:cubicBezTo>
                  <a:cubicBezTo>
                    <a:pt x="129" y="15"/>
                    <a:pt x="129" y="15"/>
                    <a:pt x="129" y="15"/>
                  </a:cubicBezTo>
                  <a:cubicBezTo>
                    <a:pt x="129" y="15"/>
                    <a:pt x="129" y="15"/>
                    <a:pt x="129" y="15"/>
                  </a:cubicBezTo>
                  <a:cubicBezTo>
                    <a:pt x="125" y="13"/>
                    <a:pt x="125" y="13"/>
                    <a:pt x="125" y="13"/>
                  </a:cubicBezTo>
                  <a:cubicBezTo>
                    <a:pt x="125" y="13"/>
                    <a:pt x="125" y="13"/>
                    <a:pt x="125" y="13"/>
                  </a:cubicBezTo>
                  <a:cubicBezTo>
                    <a:pt x="124" y="13"/>
                    <a:pt x="124" y="13"/>
                    <a:pt x="124" y="13"/>
                  </a:cubicBezTo>
                  <a:cubicBezTo>
                    <a:pt x="122" y="13"/>
                    <a:pt x="122" y="13"/>
                    <a:pt x="122" y="13"/>
                  </a:cubicBezTo>
                  <a:cubicBezTo>
                    <a:pt x="117" y="14"/>
                    <a:pt x="117" y="14"/>
                    <a:pt x="117" y="14"/>
                  </a:cubicBezTo>
                  <a:cubicBezTo>
                    <a:pt x="117" y="14"/>
                    <a:pt x="117" y="14"/>
                    <a:pt x="117" y="14"/>
                  </a:cubicBezTo>
                  <a:cubicBezTo>
                    <a:pt x="116" y="14"/>
                    <a:pt x="116" y="14"/>
                    <a:pt x="116" y="14"/>
                  </a:cubicBezTo>
                  <a:cubicBezTo>
                    <a:pt x="111" y="12"/>
                    <a:pt x="111" y="12"/>
                    <a:pt x="111" y="12"/>
                  </a:cubicBezTo>
                  <a:cubicBezTo>
                    <a:pt x="111" y="11"/>
                    <a:pt x="111" y="11"/>
                    <a:pt x="111" y="11"/>
                  </a:cubicBezTo>
                  <a:cubicBezTo>
                    <a:pt x="110" y="11"/>
                    <a:pt x="110" y="11"/>
                    <a:pt x="110" y="11"/>
                  </a:cubicBezTo>
                  <a:cubicBezTo>
                    <a:pt x="110" y="11"/>
                    <a:pt x="110" y="11"/>
                    <a:pt x="110" y="11"/>
                  </a:cubicBezTo>
                  <a:cubicBezTo>
                    <a:pt x="110" y="11"/>
                    <a:pt x="110" y="11"/>
                    <a:pt x="110" y="11"/>
                  </a:cubicBezTo>
                  <a:cubicBezTo>
                    <a:pt x="106" y="7"/>
                    <a:pt x="106" y="7"/>
                    <a:pt x="106" y="7"/>
                  </a:cubicBezTo>
                  <a:cubicBezTo>
                    <a:pt x="102" y="2"/>
                    <a:pt x="102" y="2"/>
                    <a:pt x="102" y="2"/>
                  </a:cubicBezTo>
                  <a:cubicBezTo>
                    <a:pt x="98" y="0"/>
                    <a:pt x="98" y="0"/>
                    <a:pt x="98" y="0"/>
                  </a:cubicBezTo>
                  <a:cubicBezTo>
                    <a:pt x="93" y="4"/>
                    <a:pt x="93" y="4"/>
                    <a:pt x="93" y="4"/>
                  </a:cubicBezTo>
                  <a:cubicBezTo>
                    <a:pt x="88" y="8"/>
                    <a:pt x="88" y="8"/>
                    <a:pt x="88" y="8"/>
                  </a:cubicBezTo>
                  <a:cubicBezTo>
                    <a:pt x="86" y="20"/>
                    <a:pt x="86" y="20"/>
                    <a:pt x="86" y="20"/>
                  </a:cubicBezTo>
                  <a:cubicBezTo>
                    <a:pt x="86" y="20"/>
                    <a:pt x="86" y="20"/>
                    <a:pt x="86" y="20"/>
                  </a:cubicBezTo>
                  <a:cubicBezTo>
                    <a:pt x="86" y="20"/>
                    <a:pt x="86" y="20"/>
                    <a:pt x="86" y="20"/>
                  </a:cubicBezTo>
                  <a:cubicBezTo>
                    <a:pt x="81" y="29"/>
                    <a:pt x="81" y="29"/>
                    <a:pt x="81" y="29"/>
                  </a:cubicBezTo>
                  <a:cubicBezTo>
                    <a:pt x="81" y="30"/>
                    <a:pt x="81" y="30"/>
                    <a:pt x="81" y="30"/>
                  </a:cubicBezTo>
                  <a:cubicBezTo>
                    <a:pt x="81" y="30"/>
                    <a:pt x="81" y="30"/>
                    <a:pt x="81" y="30"/>
                  </a:cubicBezTo>
                  <a:cubicBezTo>
                    <a:pt x="77" y="34"/>
                    <a:pt x="77" y="34"/>
                    <a:pt x="77" y="34"/>
                  </a:cubicBezTo>
                  <a:cubicBezTo>
                    <a:pt x="72" y="43"/>
                    <a:pt x="72" y="43"/>
                    <a:pt x="72" y="43"/>
                  </a:cubicBezTo>
                  <a:cubicBezTo>
                    <a:pt x="72" y="43"/>
                    <a:pt x="72" y="43"/>
                    <a:pt x="72" y="43"/>
                  </a:cubicBezTo>
                  <a:cubicBezTo>
                    <a:pt x="71" y="44"/>
                    <a:pt x="71" y="44"/>
                    <a:pt x="71" y="44"/>
                  </a:cubicBezTo>
                  <a:cubicBezTo>
                    <a:pt x="68" y="47"/>
                    <a:pt x="65" y="50"/>
                    <a:pt x="61" y="52"/>
                  </a:cubicBezTo>
                  <a:cubicBezTo>
                    <a:pt x="57" y="59"/>
                    <a:pt x="57" y="59"/>
                    <a:pt x="57" y="59"/>
                  </a:cubicBezTo>
                  <a:cubicBezTo>
                    <a:pt x="57" y="61"/>
                    <a:pt x="53" y="64"/>
                    <a:pt x="47" y="66"/>
                  </a:cubicBezTo>
                  <a:cubicBezTo>
                    <a:pt x="43" y="73"/>
                    <a:pt x="43" y="73"/>
                    <a:pt x="43" y="73"/>
                  </a:cubicBezTo>
                  <a:cubicBezTo>
                    <a:pt x="43" y="73"/>
                    <a:pt x="43" y="73"/>
                    <a:pt x="43" y="73"/>
                  </a:cubicBezTo>
                  <a:cubicBezTo>
                    <a:pt x="37" y="82"/>
                    <a:pt x="37" y="82"/>
                    <a:pt x="37" y="82"/>
                  </a:cubicBezTo>
                  <a:cubicBezTo>
                    <a:pt x="36" y="82"/>
                    <a:pt x="36" y="82"/>
                    <a:pt x="36" y="82"/>
                  </a:cubicBezTo>
                  <a:cubicBezTo>
                    <a:pt x="36" y="82"/>
                    <a:pt x="36" y="82"/>
                    <a:pt x="36" y="82"/>
                  </a:cubicBezTo>
                  <a:cubicBezTo>
                    <a:pt x="35" y="82"/>
                    <a:pt x="35" y="82"/>
                    <a:pt x="35" y="82"/>
                  </a:cubicBezTo>
                  <a:cubicBezTo>
                    <a:pt x="3" y="80"/>
                    <a:pt x="3" y="80"/>
                    <a:pt x="3" y="80"/>
                  </a:cubicBezTo>
                  <a:cubicBezTo>
                    <a:pt x="0" y="84"/>
                    <a:pt x="0" y="84"/>
                    <a:pt x="0" y="84"/>
                  </a:cubicBezTo>
                  <a:cubicBezTo>
                    <a:pt x="0" y="91"/>
                    <a:pt x="0" y="91"/>
                    <a:pt x="0" y="91"/>
                  </a:cubicBezTo>
                  <a:cubicBezTo>
                    <a:pt x="3" y="104"/>
                    <a:pt x="3" y="104"/>
                    <a:pt x="3" y="104"/>
                  </a:cubicBezTo>
                  <a:cubicBezTo>
                    <a:pt x="10" y="114"/>
                    <a:pt x="10" y="114"/>
                    <a:pt x="10" y="114"/>
                  </a:cubicBezTo>
                  <a:cubicBezTo>
                    <a:pt x="15" y="117"/>
                    <a:pt x="15" y="117"/>
                    <a:pt x="15" y="117"/>
                  </a:cubicBezTo>
                  <a:cubicBezTo>
                    <a:pt x="15" y="117"/>
                    <a:pt x="15" y="117"/>
                    <a:pt x="15" y="117"/>
                  </a:cubicBezTo>
                  <a:cubicBezTo>
                    <a:pt x="16" y="117"/>
                    <a:pt x="16" y="117"/>
                    <a:pt x="16" y="117"/>
                  </a:cubicBezTo>
                  <a:cubicBezTo>
                    <a:pt x="16" y="117"/>
                    <a:pt x="16" y="117"/>
                    <a:pt x="16" y="117"/>
                  </a:cubicBezTo>
                  <a:cubicBezTo>
                    <a:pt x="19" y="121"/>
                    <a:pt x="21" y="124"/>
                    <a:pt x="21" y="126"/>
                  </a:cubicBezTo>
                  <a:cubicBezTo>
                    <a:pt x="21" y="131"/>
                    <a:pt x="21" y="131"/>
                    <a:pt x="21" y="131"/>
                  </a:cubicBezTo>
                  <a:cubicBezTo>
                    <a:pt x="19" y="133"/>
                    <a:pt x="19" y="133"/>
                    <a:pt x="19" y="133"/>
                  </a:cubicBezTo>
                  <a:cubicBezTo>
                    <a:pt x="20" y="134"/>
                    <a:pt x="20" y="134"/>
                    <a:pt x="20" y="134"/>
                  </a:cubicBezTo>
                  <a:cubicBezTo>
                    <a:pt x="21" y="134"/>
                    <a:pt x="21" y="134"/>
                    <a:pt x="21" y="134"/>
                  </a:cubicBezTo>
                  <a:cubicBezTo>
                    <a:pt x="24" y="129"/>
                    <a:pt x="24" y="129"/>
                    <a:pt x="24" y="129"/>
                  </a:cubicBezTo>
                  <a:cubicBezTo>
                    <a:pt x="25" y="129"/>
                    <a:pt x="25" y="129"/>
                    <a:pt x="25" y="129"/>
                  </a:cubicBezTo>
                  <a:cubicBezTo>
                    <a:pt x="31" y="131"/>
                    <a:pt x="31" y="131"/>
                    <a:pt x="31" y="131"/>
                  </a:cubicBezTo>
                  <a:cubicBezTo>
                    <a:pt x="31" y="133"/>
                    <a:pt x="31" y="133"/>
                    <a:pt x="31" y="133"/>
                  </a:cubicBezTo>
                  <a:cubicBezTo>
                    <a:pt x="35" y="133"/>
                    <a:pt x="35" y="133"/>
                    <a:pt x="35" y="133"/>
                  </a:cubicBezTo>
                  <a:cubicBezTo>
                    <a:pt x="35" y="133"/>
                    <a:pt x="35" y="133"/>
                    <a:pt x="35" y="133"/>
                  </a:cubicBezTo>
                  <a:cubicBezTo>
                    <a:pt x="34" y="131"/>
                    <a:pt x="34" y="131"/>
                    <a:pt x="34" y="131"/>
                  </a:cubicBezTo>
                  <a:cubicBezTo>
                    <a:pt x="33" y="130"/>
                    <a:pt x="33" y="130"/>
                    <a:pt x="33" y="130"/>
                  </a:cubicBezTo>
                  <a:cubicBezTo>
                    <a:pt x="38" y="123"/>
                    <a:pt x="38" y="123"/>
                    <a:pt x="38" y="123"/>
                  </a:cubicBezTo>
                  <a:cubicBezTo>
                    <a:pt x="39" y="121"/>
                    <a:pt x="41" y="120"/>
                    <a:pt x="43" y="121"/>
                  </a:cubicBezTo>
                  <a:cubicBezTo>
                    <a:pt x="51" y="122"/>
                    <a:pt x="51" y="122"/>
                    <a:pt x="51" y="122"/>
                  </a:cubicBezTo>
                  <a:cubicBezTo>
                    <a:pt x="55" y="116"/>
                    <a:pt x="55" y="116"/>
                    <a:pt x="55" y="116"/>
                  </a:cubicBezTo>
                  <a:cubicBezTo>
                    <a:pt x="55" y="112"/>
                    <a:pt x="55" y="112"/>
                    <a:pt x="55" y="112"/>
                  </a:cubicBezTo>
                  <a:cubicBezTo>
                    <a:pt x="56" y="106"/>
                    <a:pt x="56" y="106"/>
                    <a:pt x="56" y="106"/>
                  </a:cubicBezTo>
                  <a:cubicBezTo>
                    <a:pt x="56" y="106"/>
                    <a:pt x="56" y="106"/>
                    <a:pt x="56" y="106"/>
                  </a:cubicBezTo>
                  <a:cubicBezTo>
                    <a:pt x="57" y="106"/>
                    <a:pt x="57" y="106"/>
                    <a:pt x="57" y="106"/>
                  </a:cubicBezTo>
                  <a:cubicBezTo>
                    <a:pt x="57" y="105"/>
                    <a:pt x="57" y="105"/>
                    <a:pt x="57" y="105"/>
                  </a:cubicBezTo>
                  <a:cubicBezTo>
                    <a:pt x="60" y="104"/>
                    <a:pt x="60" y="104"/>
                    <a:pt x="60" y="104"/>
                  </a:cubicBezTo>
                  <a:cubicBezTo>
                    <a:pt x="60" y="103"/>
                    <a:pt x="60" y="103"/>
                    <a:pt x="60" y="103"/>
                  </a:cubicBezTo>
                  <a:cubicBezTo>
                    <a:pt x="60" y="103"/>
                    <a:pt x="60" y="103"/>
                    <a:pt x="60" y="103"/>
                  </a:cubicBezTo>
                  <a:cubicBezTo>
                    <a:pt x="61" y="104"/>
                    <a:pt x="61" y="104"/>
                    <a:pt x="61" y="104"/>
                  </a:cubicBezTo>
                  <a:cubicBezTo>
                    <a:pt x="67" y="104"/>
                    <a:pt x="67" y="104"/>
                    <a:pt x="67" y="104"/>
                  </a:cubicBezTo>
                  <a:cubicBezTo>
                    <a:pt x="67" y="105"/>
                    <a:pt x="67" y="105"/>
                    <a:pt x="67" y="105"/>
                  </a:cubicBezTo>
                  <a:cubicBezTo>
                    <a:pt x="68" y="110"/>
                    <a:pt x="68" y="110"/>
                    <a:pt x="68" y="110"/>
                  </a:cubicBezTo>
                  <a:cubicBezTo>
                    <a:pt x="68" y="112"/>
                    <a:pt x="68" y="112"/>
                    <a:pt x="68" y="112"/>
                  </a:cubicBezTo>
                  <a:cubicBezTo>
                    <a:pt x="69" y="116"/>
                    <a:pt x="69" y="116"/>
                    <a:pt x="69" y="116"/>
                  </a:cubicBezTo>
                  <a:cubicBezTo>
                    <a:pt x="70" y="116"/>
                    <a:pt x="70" y="116"/>
                    <a:pt x="70" y="116"/>
                  </a:cubicBezTo>
                  <a:cubicBezTo>
                    <a:pt x="72" y="114"/>
                    <a:pt x="72" y="114"/>
                    <a:pt x="72" y="114"/>
                  </a:cubicBezTo>
                  <a:cubicBezTo>
                    <a:pt x="72" y="113"/>
                    <a:pt x="72" y="113"/>
                    <a:pt x="72" y="113"/>
                  </a:cubicBezTo>
                  <a:cubicBezTo>
                    <a:pt x="75" y="109"/>
                    <a:pt x="75" y="109"/>
                    <a:pt x="75" y="109"/>
                  </a:cubicBezTo>
                  <a:cubicBezTo>
                    <a:pt x="76" y="108"/>
                    <a:pt x="76" y="108"/>
                    <a:pt x="76" y="108"/>
                  </a:cubicBezTo>
                  <a:cubicBezTo>
                    <a:pt x="80" y="106"/>
                    <a:pt x="80" y="106"/>
                    <a:pt x="80" y="106"/>
                  </a:cubicBezTo>
                  <a:cubicBezTo>
                    <a:pt x="81" y="106"/>
                    <a:pt x="81" y="106"/>
                    <a:pt x="81" y="106"/>
                  </a:cubicBezTo>
                  <a:cubicBezTo>
                    <a:pt x="81" y="106"/>
                    <a:pt x="81" y="106"/>
                    <a:pt x="81" y="106"/>
                  </a:cubicBezTo>
                  <a:cubicBezTo>
                    <a:pt x="86" y="107"/>
                    <a:pt x="86" y="107"/>
                    <a:pt x="86" y="107"/>
                  </a:cubicBezTo>
                  <a:cubicBezTo>
                    <a:pt x="87" y="107"/>
                    <a:pt x="87" y="107"/>
                    <a:pt x="87" y="107"/>
                  </a:cubicBezTo>
                  <a:cubicBezTo>
                    <a:pt x="87" y="108"/>
                    <a:pt x="87" y="108"/>
                    <a:pt x="87" y="108"/>
                  </a:cubicBezTo>
                  <a:cubicBezTo>
                    <a:pt x="90" y="113"/>
                    <a:pt x="90" y="113"/>
                    <a:pt x="90" y="113"/>
                  </a:cubicBezTo>
                  <a:cubicBezTo>
                    <a:pt x="90" y="119"/>
                    <a:pt x="90" y="119"/>
                    <a:pt x="90" y="119"/>
                  </a:cubicBezTo>
                  <a:cubicBezTo>
                    <a:pt x="94" y="126"/>
                    <a:pt x="94" y="126"/>
                    <a:pt x="94" y="126"/>
                  </a:cubicBezTo>
                  <a:cubicBezTo>
                    <a:pt x="94" y="126"/>
                    <a:pt x="94" y="126"/>
                    <a:pt x="94" y="126"/>
                  </a:cubicBezTo>
                  <a:cubicBezTo>
                    <a:pt x="94" y="127"/>
                    <a:pt x="94" y="127"/>
                    <a:pt x="94" y="127"/>
                  </a:cubicBezTo>
                  <a:cubicBezTo>
                    <a:pt x="94" y="133"/>
                    <a:pt x="94" y="133"/>
                    <a:pt x="94" y="133"/>
                  </a:cubicBezTo>
                  <a:cubicBezTo>
                    <a:pt x="95" y="135"/>
                    <a:pt x="95" y="135"/>
                    <a:pt x="95" y="135"/>
                  </a:cubicBezTo>
                  <a:cubicBezTo>
                    <a:pt x="97" y="135"/>
                    <a:pt x="97" y="135"/>
                    <a:pt x="97" y="135"/>
                  </a:cubicBezTo>
                  <a:cubicBezTo>
                    <a:pt x="98" y="133"/>
                    <a:pt x="98" y="133"/>
                    <a:pt x="98" y="133"/>
                  </a:cubicBezTo>
                  <a:cubicBezTo>
                    <a:pt x="99" y="132"/>
                    <a:pt x="99" y="132"/>
                    <a:pt x="99" y="132"/>
                  </a:cubicBezTo>
                  <a:cubicBezTo>
                    <a:pt x="103" y="135"/>
                    <a:pt x="103" y="135"/>
                    <a:pt x="103" y="135"/>
                  </a:cubicBezTo>
                  <a:cubicBezTo>
                    <a:pt x="104" y="135"/>
                    <a:pt x="104" y="135"/>
                    <a:pt x="104" y="135"/>
                  </a:cubicBezTo>
                  <a:cubicBezTo>
                    <a:pt x="104" y="135"/>
                    <a:pt x="104" y="135"/>
                    <a:pt x="104" y="135"/>
                  </a:cubicBezTo>
                  <a:cubicBezTo>
                    <a:pt x="104" y="136"/>
                    <a:pt x="104" y="136"/>
                    <a:pt x="104" y="136"/>
                  </a:cubicBezTo>
                  <a:cubicBezTo>
                    <a:pt x="104" y="136"/>
                    <a:pt x="104" y="136"/>
                    <a:pt x="104" y="136"/>
                  </a:cubicBezTo>
                  <a:cubicBezTo>
                    <a:pt x="106" y="143"/>
                    <a:pt x="106" y="143"/>
                    <a:pt x="106" y="143"/>
                  </a:cubicBezTo>
                  <a:cubicBezTo>
                    <a:pt x="108" y="144"/>
                    <a:pt x="108" y="144"/>
                    <a:pt x="108" y="144"/>
                  </a:cubicBezTo>
                  <a:cubicBezTo>
                    <a:pt x="108" y="144"/>
                    <a:pt x="108" y="144"/>
                    <a:pt x="108" y="144"/>
                  </a:cubicBezTo>
                  <a:cubicBezTo>
                    <a:pt x="110" y="138"/>
                    <a:pt x="110" y="138"/>
                    <a:pt x="110" y="138"/>
                  </a:cubicBezTo>
                  <a:cubicBezTo>
                    <a:pt x="110" y="138"/>
                    <a:pt x="110" y="138"/>
                    <a:pt x="110" y="138"/>
                  </a:cubicBezTo>
                  <a:cubicBezTo>
                    <a:pt x="111" y="137"/>
                    <a:pt x="111" y="137"/>
                    <a:pt x="111" y="137"/>
                  </a:cubicBezTo>
                  <a:cubicBezTo>
                    <a:pt x="111" y="137"/>
                    <a:pt x="111" y="137"/>
                    <a:pt x="111" y="137"/>
                  </a:cubicBezTo>
                  <a:cubicBezTo>
                    <a:pt x="111" y="137"/>
                    <a:pt x="111" y="137"/>
                    <a:pt x="111" y="137"/>
                  </a:cubicBezTo>
                  <a:cubicBezTo>
                    <a:pt x="114" y="136"/>
                    <a:pt x="114" y="136"/>
                    <a:pt x="114" y="136"/>
                  </a:cubicBezTo>
                  <a:cubicBezTo>
                    <a:pt x="115" y="136"/>
                    <a:pt x="115" y="136"/>
                    <a:pt x="115" y="136"/>
                  </a:cubicBezTo>
                  <a:cubicBezTo>
                    <a:pt x="115" y="135"/>
                    <a:pt x="115" y="135"/>
                    <a:pt x="115" y="135"/>
                  </a:cubicBezTo>
                  <a:cubicBezTo>
                    <a:pt x="118" y="135"/>
                    <a:pt x="118" y="135"/>
                    <a:pt x="118" y="135"/>
                  </a:cubicBezTo>
                  <a:cubicBezTo>
                    <a:pt x="117" y="133"/>
                    <a:pt x="117" y="133"/>
                    <a:pt x="117" y="133"/>
                  </a:cubicBezTo>
                  <a:cubicBezTo>
                    <a:pt x="117" y="132"/>
                    <a:pt x="117" y="132"/>
                    <a:pt x="117" y="132"/>
                  </a:cubicBezTo>
                  <a:cubicBezTo>
                    <a:pt x="115" y="114"/>
                    <a:pt x="115" y="114"/>
                    <a:pt x="115" y="114"/>
                  </a:cubicBezTo>
                  <a:cubicBezTo>
                    <a:pt x="108" y="101"/>
                    <a:pt x="108" y="101"/>
                    <a:pt x="108" y="101"/>
                  </a:cubicBezTo>
                  <a:cubicBezTo>
                    <a:pt x="93" y="84"/>
                    <a:pt x="93" y="84"/>
                    <a:pt x="93" y="84"/>
                  </a:cubicBezTo>
                  <a:cubicBezTo>
                    <a:pt x="93" y="84"/>
                    <a:pt x="93" y="84"/>
                    <a:pt x="93" y="84"/>
                  </a:cubicBezTo>
                  <a:cubicBezTo>
                    <a:pt x="92" y="73"/>
                    <a:pt x="92" y="73"/>
                    <a:pt x="92" y="73"/>
                  </a:cubicBezTo>
                  <a:cubicBezTo>
                    <a:pt x="87" y="65"/>
                    <a:pt x="87" y="65"/>
                    <a:pt x="87" y="65"/>
                  </a:cubicBezTo>
                  <a:cubicBezTo>
                    <a:pt x="87" y="64"/>
                    <a:pt x="87" y="64"/>
                    <a:pt x="87" y="64"/>
                  </a:cubicBezTo>
                  <a:cubicBezTo>
                    <a:pt x="87" y="64"/>
                    <a:pt x="87" y="64"/>
                    <a:pt x="87" y="64"/>
                  </a:cubicBezTo>
                  <a:cubicBezTo>
                    <a:pt x="87" y="64"/>
                    <a:pt x="87" y="64"/>
                    <a:pt x="87" y="64"/>
                  </a:cubicBezTo>
                  <a:cubicBezTo>
                    <a:pt x="87" y="63"/>
                    <a:pt x="87" y="63"/>
                    <a:pt x="87" y="63"/>
                  </a:cubicBezTo>
                  <a:cubicBezTo>
                    <a:pt x="90" y="53"/>
                    <a:pt x="90" y="53"/>
                    <a:pt x="90" y="53"/>
                  </a:cubicBezTo>
                  <a:cubicBezTo>
                    <a:pt x="91" y="53"/>
                    <a:pt x="91" y="53"/>
                    <a:pt x="91" y="53"/>
                  </a:cubicBezTo>
                  <a:cubicBezTo>
                    <a:pt x="91" y="53"/>
                    <a:pt x="91" y="53"/>
                    <a:pt x="91" y="53"/>
                  </a:cubicBezTo>
                  <a:cubicBezTo>
                    <a:pt x="117" y="51"/>
                    <a:pt x="117" y="51"/>
                    <a:pt x="117" y="51"/>
                  </a:cubicBezTo>
                  <a:cubicBezTo>
                    <a:pt x="130" y="44"/>
                    <a:pt x="130" y="44"/>
                    <a:pt x="130" y="44"/>
                  </a:cubicBezTo>
                  <a:cubicBezTo>
                    <a:pt x="130" y="44"/>
                    <a:pt x="130" y="44"/>
                    <a:pt x="130" y="44"/>
                  </a:cubicBezTo>
                  <a:cubicBezTo>
                    <a:pt x="131" y="44"/>
                    <a:pt x="131" y="44"/>
                    <a:pt x="131" y="44"/>
                  </a:cubicBezTo>
                  <a:cubicBezTo>
                    <a:pt x="135" y="42"/>
                    <a:pt x="139" y="40"/>
                    <a:pt x="139" y="38"/>
                  </a:cubicBezTo>
                  <a:cubicBezTo>
                    <a:pt x="141" y="36"/>
                    <a:pt x="141" y="33"/>
                    <a:pt x="141" y="29"/>
                  </a:cubicBezTo>
                  <a:close/>
                </a:path>
              </a:pathLst>
            </a:custGeom>
            <a:grpFill/>
            <a:ln>
              <a:noFill/>
            </a:ln>
          </p:spPr>
          <p:txBody>
            <a:bodyPr vert="horz" wrap="square" lIns="91440" tIns="45720" rIns="91440" bIns="45720" numCol="1" anchor="t" anchorCtr="0" compatLnSpc="1"/>
            <a:lstStyle/>
            <a:p>
              <a:endParaRPr lang="zh-CN" altLang="en-US">
                <a:solidFill>
                  <a:prstClr val="black"/>
                </a:solidFill>
              </a:endParaRPr>
            </a:p>
          </p:txBody>
        </p:sp>
        <p:sp>
          <p:nvSpPr>
            <p:cNvPr id="14" name="Freeform 17"/>
            <p:cNvSpPr/>
            <p:nvPr/>
          </p:nvSpPr>
          <p:spPr bwMode="auto">
            <a:xfrm>
              <a:off x="3328446" y="3136838"/>
              <a:ext cx="451428" cy="810921"/>
            </a:xfrm>
            <a:custGeom>
              <a:avLst/>
              <a:gdLst>
                <a:gd name="T0" fmla="*/ 47 w 161"/>
                <a:gd name="T1" fmla="*/ 90 h 289"/>
                <a:gd name="T2" fmla="*/ 61 w 161"/>
                <a:gd name="T3" fmla="*/ 101 h 289"/>
                <a:gd name="T4" fmla="*/ 70 w 161"/>
                <a:gd name="T5" fmla="*/ 108 h 289"/>
                <a:gd name="T6" fmla="*/ 88 w 161"/>
                <a:gd name="T7" fmla="*/ 115 h 289"/>
                <a:gd name="T8" fmla="*/ 88 w 161"/>
                <a:gd name="T9" fmla="*/ 116 h 289"/>
                <a:gd name="T10" fmla="*/ 93 w 161"/>
                <a:gd name="T11" fmla="*/ 124 h 289"/>
                <a:gd name="T12" fmla="*/ 89 w 161"/>
                <a:gd name="T13" fmla="*/ 136 h 289"/>
                <a:gd name="T14" fmla="*/ 88 w 161"/>
                <a:gd name="T15" fmla="*/ 144 h 289"/>
                <a:gd name="T16" fmla="*/ 83 w 161"/>
                <a:gd name="T17" fmla="*/ 158 h 289"/>
                <a:gd name="T18" fmla="*/ 70 w 161"/>
                <a:gd name="T19" fmla="*/ 157 h 289"/>
                <a:gd name="T20" fmla="*/ 56 w 161"/>
                <a:gd name="T21" fmla="*/ 166 h 289"/>
                <a:gd name="T22" fmla="*/ 58 w 161"/>
                <a:gd name="T23" fmla="*/ 177 h 289"/>
                <a:gd name="T24" fmla="*/ 43 w 161"/>
                <a:gd name="T25" fmla="*/ 174 h 289"/>
                <a:gd name="T26" fmla="*/ 31 w 161"/>
                <a:gd name="T27" fmla="*/ 169 h 289"/>
                <a:gd name="T28" fmla="*/ 19 w 161"/>
                <a:gd name="T29" fmla="*/ 197 h 289"/>
                <a:gd name="T30" fmla="*/ 23 w 161"/>
                <a:gd name="T31" fmla="*/ 204 h 289"/>
                <a:gd name="T32" fmla="*/ 26 w 161"/>
                <a:gd name="T33" fmla="*/ 211 h 289"/>
                <a:gd name="T34" fmla="*/ 27 w 161"/>
                <a:gd name="T35" fmla="*/ 222 h 289"/>
                <a:gd name="T36" fmla="*/ 3 w 161"/>
                <a:gd name="T37" fmla="*/ 227 h 289"/>
                <a:gd name="T38" fmla="*/ 3 w 161"/>
                <a:gd name="T39" fmla="*/ 244 h 289"/>
                <a:gd name="T40" fmla="*/ 6 w 161"/>
                <a:gd name="T41" fmla="*/ 254 h 289"/>
                <a:gd name="T42" fmla="*/ 33 w 161"/>
                <a:gd name="T43" fmla="*/ 253 h 289"/>
                <a:gd name="T44" fmla="*/ 43 w 161"/>
                <a:gd name="T45" fmla="*/ 260 h 289"/>
                <a:gd name="T46" fmla="*/ 51 w 161"/>
                <a:gd name="T47" fmla="*/ 266 h 289"/>
                <a:gd name="T48" fmla="*/ 57 w 161"/>
                <a:gd name="T49" fmla="*/ 261 h 289"/>
                <a:gd name="T50" fmla="*/ 76 w 161"/>
                <a:gd name="T51" fmla="*/ 274 h 289"/>
                <a:gd name="T52" fmla="*/ 98 w 161"/>
                <a:gd name="T53" fmla="*/ 275 h 289"/>
                <a:gd name="T54" fmla="*/ 104 w 161"/>
                <a:gd name="T55" fmla="*/ 279 h 289"/>
                <a:gd name="T56" fmla="*/ 104 w 161"/>
                <a:gd name="T57" fmla="*/ 279 h 289"/>
                <a:gd name="T58" fmla="*/ 113 w 161"/>
                <a:gd name="T59" fmla="*/ 288 h 289"/>
                <a:gd name="T60" fmla="*/ 123 w 161"/>
                <a:gd name="T61" fmla="*/ 280 h 289"/>
                <a:gd name="T62" fmla="*/ 120 w 161"/>
                <a:gd name="T63" fmla="*/ 274 h 289"/>
                <a:gd name="T64" fmla="*/ 123 w 161"/>
                <a:gd name="T65" fmla="*/ 258 h 289"/>
                <a:gd name="T66" fmla="*/ 134 w 161"/>
                <a:gd name="T67" fmla="*/ 257 h 289"/>
                <a:gd name="T68" fmla="*/ 121 w 161"/>
                <a:gd name="T69" fmla="*/ 243 h 289"/>
                <a:gd name="T70" fmla="*/ 117 w 161"/>
                <a:gd name="T71" fmla="*/ 238 h 289"/>
                <a:gd name="T72" fmla="*/ 121 w 161"/>
                <a:gd name="T73" fmla="*/ 232 h 289"/>
                <a:gd name="T74" fmla="*/ 151 w 161"/>
                <a:gd name="T75" fmla="*/ 233 h 289"/>
                <a:gd name="T76" fmla="*/ 161 w 161"/>
                <a:gd name="T77" fmla="*/ 232 h 289"/>
                <a:gd name="T78" fmla="*/ 145 w 161"/>
                <a:gd name="T79" fmla="*/ 188 h 289"/>
                <a:gd name="T80" fmla="*/ 137 w 161"/>
                <a:gd name="T81" fmla="*/ 184 h 289"/>
                <a:gd name="T82" fmla="*/ 135 w 161"/>
                <a:gd name="T83" fmla="*/ 172 h 289"/>
                <a:gd name="T84" fmla="*/ 138 w 161"/>
                <a:gd name="T85" fmla="*/ 96 h 289"/>
                <a:gd name="T86" fmla="*/ 139 w 161"/>
                <a:gd name="T87" fmla="*/ 81 h 289"/>
                <a:gd name="T88" fmla="*/ 147 w 161"/>
                <a:gd name="T89" fmla="*/ 68 h 289"/>
                <a:gd name="T90" fmla="*/ 139 w 161"/>
                <a:gd name="T91" fmla="*/ 56 h 289"/>
                <a:gd name="T92" fmla="*/ 138 w 161"/>
                <a:gd name="T93" fmla="*/ 44 h 289"/>
                <a:gd name="T94" fmla="*/ 138 w 161"/>
                <a:gd name="T95" fmla="*/ 43 h 289"/>
                <a:gd name="T96" fmla="*/ 145 w 161"/>
                <a:gd name="T97" fmla="*/ 18 h 289"/>
                <a:gd name="T98" fmla="*/ 150 w 161"/>
                <a:gd name="T99" fmla="*/ 11 h 289"/>
                <a:gd name="T100" fmla="*/ 156 w 161"/>
                <a:gd name="T101" fmla="*/ 6 h 289"/>
                <a:gd name="T102" fmla="*/ 148 w 161"/>
                <a:gd name="T103" fmla="*/ 0 h 289"/>
                <a:gd name="T104" fmla="*/ 134 w 161"/>
                <a:gd name="T105" fmla="*/ 5 h 289"/>
                <a:gd name="T106" fmla="*/ 121 w 161"/>
                <a:gd name="T107" fmla="*/ 17 h 289"/>
                <a:gd name="T108" fmla="*/ 105 w 161"/>
                <a:gd name="T109" fmla="*/ 29 h 289"/>
                <a:gd name="T110" fmla="*/ 97 w 161"/>
                <a:gd name="T111" fmla="*/ 35 h 289"/>
                <a:gd name="T112" fmla="*/ 93 w 161"/>
                <a:gd name="T113" fmla="*/ 59 h 289"/>
                <a:gd name="T114" fmla="*/ 91 w 161"/>
                <a:gd name="T115" fmla="*/ 66 h 289"/>
                <a:gd name="T116" fmla="*/ 87 w 161"/>
                <a:gd name="T117" fmla="*/ 72 h 289"/>
                <a:gd name="T118" fmla="*/ 86 w 161"/>
                <a:gd name="T119" fmla="*/ 73 h 289"/>
                <a:gd name="T120" fmla="*/ 76 w 161"/>
                <a:gd name="T121" fmla="*/ 74 h 289"/>
                <a:gd name="T122" fmla="*/ 75 w 161"/>
                <a:gd name="T123" fmla="*/ 74 h 289"/>
                <a:gd name="T124" fmla="*/ 54 w 161"/>
                <a:gd name="T125" fmla="*/ 6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1" h="289">
                  <a:moveTo>
                    <a:pt x="54" y="66"/>
                  </a:moveTo>
                  <a:cubicBezTo>
                    <a:pt x="51" y="66"/>
                    <a:pt x="51" y="66"/>
                    <a:pt x="51" y="66"/>
                  </a:cubicBezTo>
                  <a:cubicBezTo>
                    <a:pt x="47" y="90"/>
                    <a:pt x="47" y="90"/>
                    <a:pt x="47" y="90"/>
                  </a:cubicBezTo>
                  <a:cubicBezTo>
                    <a:pt x="54" y="98"/>
                    <a:pt x="54" y="98"/>
                    <a:pt x="54" y="98"/>
                  </a:cubicBezTo>
                  <a:cubicBezTo>
                    <a:pt x="61" y="101"/>
                    <a:pt x="61" y="101"/>
                    <a:pt x="61" y="101"/>
                  </a:cubicBezTo>
                  <a:cubicBezTo>
                    <a:pt x="61" y="101"/>
                    <a:pt x="61" y="101"/>
                    <a:pt x="61" y="101"/>
                  </a:cubicBezTo>
                  <a:cubicBezTo>
                    <a:pt x="61" y="101"/>
                    <a:pt x="61" y="101"/>
                    <a:pt x="61" y="101"/>
                  </a:cubicBezTo>
                  <a:cubicBezTo>
                    <a:pt x="61" y="101"/>
                    <a:pt x="61" y="101"/>
                    <a:pt x="61" y="101"/>
                  </a:cubicBezTo>
                  <a:cubicBezTo>
                    <a:pt x="70" y="108"/>
                    <a:pt x="70" y="108"/>
                    <a:pt x="70" y="108"/>
                  </a:cubicBezTo>
                  <a:cubicBezTo>
                    <a:pt x="81" y="111"/>
                    <a:pt x="81" y="111"/>
                    <a:pt x="81" y="111"/>
                  </a:cubicBezTo>
                  <a:cubicBezTo>
                    <a:pt x="82" y="111"/>
                    <a:pt x="82" y="111"/>
                    <a:pt x="82" y="111"/>
                  </a:cubicBezTo>
                  <a:cubicBezTo>
                    <a:pt x="88" y="115"/>
                    <a:pt x="88" y="115"/>
                    <a:pt x="88" y="115"/>
                  </a:cubicBezTo>
                  <a:cubicBezTo>
                    <a:pt x="88" y="115"/>
                    <a:pt x="88" y="115"/>
                    <a:pt x="88" y="115"/>
                  </a:cubicBezTo>
                  <a:cubicBezTo>
                    <a:pt x="88" y="115"/>
                    <a:pt x="88" y="115"/>
                    <a:pt x="88" y="115"/>
                  </a:cubicBezTo>
                  <a:cubicBezTo>
                    <a:pt x="88" y="116"/>
                    <a:pt x="88" y="116"/>
                    <a:pt x="88" y="116"/>
                  </a:cubicBezTo>
                  <a:cubicBezTo>
                    <a:pt x="93" y="122"/>
                    <a:pt x="93" y="122"/>
                    <a:pt x="93" y="122"/>
                  </a:cubicBezTo>
                  <a:cubicBezTo>
                    <a:pt x="93" y="123"/>
                    <a:pt x="93" y="123"/>
                    <a:pt x="93" y="123"/>
                  </a:cubicBezTo>
                  <a:cubicBezTo>
                    <a:pt x="93" y="124"/>
                    <a:pt x="93" y="124"/>
                    <a:pt x="93" y="124"/>
                  </a:cubicBezTo>
                  <a:cubicBezTo>
                    <a:pt x="89" y="130"/>
                    <a:pt x="89" y="130"/>
                    <a:pt x="89" y="130"/>
                  </a:cubicBezTo>
                  <a:cubicBezTo>
                    <a:pt x="88" y="131"/>
                    <a:pt x="88" y="133"/>
                    <a:pt x="88" y="136"/>
                  </a:cubicBezTo>
                  <a:cubicBezTo>
                    <a:pt x="89" y="136"/>
                    <a:pt x="89" y="136"/>
                    <a:pt x="89" y="136"/>
                  </a:cubicBezTo>
                  <a:cubicBezTo>
                    <a:pt x="89" y="144"/>
                    <a:pt x="89" y="144"/>
                    <a:pt x="89" y="144"/>
                  </a:cubicBezTo>
                  <a:cubicBezTo>
                    <a:pt x="88" y="144"/>
                    <a:pt x="88" y="144"/>
                    <a:pt x="88" y="144"/>
                  </a:cubicBezTo>
                  <a:cubicBezTo>
                    <a:pt x="88" y="144"/>
                    <a:pt x="88" y="144"/>
                    <a:pt x="88" y="144"/>
                  </a:cubicBezTo>
                  <a:cubicBezTo>
                    <a:pt x="85" y="156"/>
                    <a:pt x="85" y="156"/>
                    <a:pt x="85" y="156"/>
                  </a:cubicBezTo>
                  <a:cubicBezTo>
                    <a:pt x="84" y="158"/>
                    <a:pt x="84" y="158"/>
                    <a:pt x="84" y="158"/>
                  </a:cubicBezTo>
                  <a:cubicBezTo>
                    <a:pt x="83" y="158"/>
                    <a:pt x="83" y="158"/>
                    <a:pt x="83" y="158"/>
                  </a:cubicBezTo>
                  <a:cubicBezTo>
                    <a:pt x="82" y="158"/>
                    <a:pt x="82" y="158"/>
                    <a:pt x="82" y="158"/>
                  </a:cubicBezTo>
                  <a:cubicBezTo>
                    <a:pt x="77" y="156"/>
                    <a:pt x="77" y="156"/>
                    <a:pt x="77" y="156"/>
                  </a:cubicBezTo>
                  <a:cubicBezTo>
                    <a:pt x="70" y="157"/>
                    <a:pt x="70" y="157"/>
                    <a:pt x="70" y="157"/>
                  </a:cubicBezTo>
                  <a:cubicBezTo>
                    <a:pt x="64" y="159"/>
                    <a:pt x="64" y="159"/>
                    <a:pt x="64" y="159"/>
                  </a:cubicBezTo>
                  <a:cubicBezTo>
                    <a:pt x="57" y="164"/>
                    <a:pt x="57" y="164"/>
                    <a:pt x="57" y="164"/>
                  </a:cubicBezTo>
                  <a:cubicBezTo>
                    <a:pt x="56" y="166"/>
                    <a:pt x="56" y="166"/>
                    <a:pt x="56" y="166"/>
                  </a:cubicBezTo>
                  <a:cubicBezTo>
                    <a:pt x="65" y="170"/>
                    <a:pt x="65" y="170"/>
                    <a:pt x="65" y="170"/>
                  </a:cubicBezTo>
                  <a:cubicBezTo>
                    <a:pt x="64" y="172"/>
                    <a:pt x="64" y="172"/>
                    <a:pt x="64" y="172"/>
                  </a:cubicBezTo>
                  <a:cubicBezTo>
                    <a:pt x="63" y="174"/>
                    <a:pt x="61" y="176"/>
                    <a:pt x="58" y="177"/>
                  </a:cubicBezTo>
                  <a:cubicBezTo>
                    <a:pt x="53" y="178"/>
                    <a:pt x="53" y="178"/>
                    <a:pt x="53" y="178"/>
                  </a:cubicBezTo>
                  <a:cubicBezTo>
                    <a:pt x="43" y="174"/>
                    <a:pt x="43" y="174"/>
                    <a:pt x="43" y="174"/>
                  </a:cubicBezTo>
                  <a:cubicBezTo>
                    <a:pt x="43" y="174"/>
                    <a:pt x="43" y="174"/>
                    <a:pt x="43" y="174"/>
                  </a:cubicBezTo>
                  <a:cubicBezTo>
                    <a:pt x="43" y="174"/>
                    <a:pt x="43" y="174"/>
                    <a:pt x="43" y="174"/>
                  </a:cubicBezTo>
                  <a:cubicBezTo>
                    <a:pt x="35" y="169"/>
                    <a:pt x="35" y="169"/>
                    <a:pt x="35" y="169"/>
                  </a:cubicBezTo>
                  <a:cubicBezTo>
                    <a:pt x="31" y="169"/>
                    <a:pt x="31" y="169"/>
                    <a:pt x="31" y="169"/>
                  </a:cubicBezTo>
                  <a:cubicBezTo>
                    <a:pt x="21" y="184"/>
                    <a:pt x="21" y="184"/>
                    <a:pt x="21" y="184"/>
                  </a:cubicBezTo>
                  <a:cubicBezTo>
                    <a:pt x="19" y="188"/>
                    <a:pt x="19" y="188"/>
                    <a:pt x="19" y="188"/>
                  </a:cubicBezTo>
                  <a:cubicBezTo>
                    <a:pt x="19" y="197"/>
                    <a:pt x="19" y="197"/>
                    <a:pt x="19" y="197"/>
                  </a:cubicBezTo>
                  <a:cubicBezTo>
                    <a:pt x="23" y="204"/>
                    <a:pt x="23" y="204"/>
                    <a:pt x="23" y="204"/>
                  </a:cubicBezTo>
                  <a:cubicBezTo>
                    <a:pt x="23" y="204"/>
                    <a:pt x="23" y="204"/>
                    <a:pt x="23" y="204"/>
                  </a:cubicBezTo>
                  <a:cubicBezTo>
                    <a:pt x="23" y="204"/>
                    <a:pt x="23" y="204"/>
                    <a:pt x="23" y="204"/>
                  </a:cubicBezTo>
                  <a:cubicBezTo>
                    <a:pt x="23" y="204"/>
                    <a:pt x="23" y="204"/>
                    <a:pt x="23" y="204"/>
                  </a:cubicBezTo>
                  <a:cubicBezTo>
                    <a:pt x="26" y="210"/>
                    <a:pt x="26" y="210"/>
                    <a:pt x="26" y="210"/>
                  </a:cubicBezTo>
                  <a:cubicBezTo>
                    <a:pt x="26" y="211"/>
                    <a:pt x="26" y="211"/>
                    <a:pt x="26" y="211"/>
                  </a:cubicBezTo>
                  <a:cubicBezTo>
                    <a:pt x="26" y="220"/>
                    <a:pt x="26" y="220"/>
                    <a:pt x="26" y="220"/>
                  </a:cubicBezTo>
                  <a:cubicBezTo>
                    <a:pt x="26" y="222"/>
                    <a:pt x="26" y="222"/>
                    <a:pt x="26" y="222"/>
                  </a:cubicBezTo>
                  <a:cubicBezTo>
                    <a:pt x="27" y="222"/>
                    <a:pt x="27" y="222"/>
                    <a:pt x="27" y="222"/>
                  </a:cubicBezTo>
                  <a:cubicBezTo>
                    <a:pt x="20" y="224"/>
                    <a:pt x="20" y="224"/>
                    <a:pt x="20" y="224"/>
                  </a:cubicBezTo>
                  <a:cubicBezTo>
                    <a:pt x="8" y="224"/>
                    <a:pt x="8" y="224"/>
                    <a:pt x="8" y="224"/>
                  </a:cubicBezTo>
                  <a:cubicBezTo>
                    <a:pt x="3" y="227"/>
                    <a:pt x="3" y="227"/>
                    <a:pt x="3" y="227"/>
                  </a:cubicBezTo>
                  <a:cubicBezTo>
                    <a:pt x="0" y="231"/>
                    <a:pt x="0" y="231"/>
                    <a:pt x="0" y="231"/>
                  </a:cubicBezTo>
                  <a:cubicBezTo>
                    <a:pt x="1" y="232"/>
                    <a:pt x="1" y="232"/>
                    <a:pt x="1" y="232"/>
                  </a:cubicBezTo>
                  <a:cubicBezTo>
                    <a:pt x="3" y="244"/>
                    <a:pt x="3" y="244"/>
                    <a:pt x="3" y="244"/>
                  </a:cubicBezTo>
                  <a:cubicBezTo>
                    <a:pt x="3" y="244"/>
                    <a:pt x="3" y="244"/>
                    <a:pt x="3" y="244"/>
                  </a:cubicBezTo>
                  <a:cubicBezTo>
                    <a:pt x="3" y="248"/>
                    <a:pt x="3" y="248"/>
                    <a:pt x="3" y="248"/>
                  </a:cubicBezTo>
                  <a:cubicBezTo>
                    <a:pt x="6" y="254"/>
                    <a:pt x="6" y="254"/>
                    <a:pt x="6" y="254"/>
                  </a:cubicBezTo>
                  <a:cubicBezTo>
                    <a:pt x="15" y="260"/>
                    <a:pt x="15" y="260"/>
                    <a:pt x="15" y="260"/>
                  </a:cubicBezTo>
                  <a:cubicBezTo>
                    <a:pt x="27" y="257"/>
                    <a:pt x="27" y="257"/>
                    <a:pt x="27" y="257"/>
                  </a:cubicBezTo>
                  <a:cubicBezTo>
                    <a:pt x="33" y="253"/>
                    <a:pt x="33" y="253"/>
                    <a:pt x="33" y="253"/>
                  </a:cubicBezTo>
                  <a:cubicBezTo>
                    <a:pt x="34" y="252"/>
                    <a:pt x="34" y="252"/>
                    <a:pt x="34" y="252"/>
                  </a:cubicBezTo>
                  <a:cubicBezTo>
                    <a:pt x="39" y="252"/>
                    <a:pt x="39" y="252"/>
                    <a:pt x="39" y="252"/>
                  </a:cubicBezTo>
                  <a:cubicBezTo>
                    <a:pt x="43" y="260"/>
                    <a:pt x="43" y="260"/>
                    <a:pt x="43" y="260"/>
                  </a:cubicBezTo>
                  <a:cubicBezTo>
                    <a:pt x="45" y="262"/>
                    <a:pt x="46" y="264"/>
                    <a:pt x="47" y="266"/>
                  </a:cubicBezTo>
                  <a:cubicBezTo>
                    <a:pt x="50" y="266"/>
                    <a:pt x="50" y="266"/>
                    <a:pt x="50" y="266"/>
                  </a:cubicBezTo>
                  <a:cubicBezTo>
                    <a:pt x="51" y="266"/>
                    <a:pt x="51" y="266"/>
                    <a:pt x="51" y="266"/>
                  </a:cubicBezTo>
                  <a:cubicBezTo>
                    <a:pt x="51" y="266"/>
                    <a:pt x="51" y="266"/>
                    <a:pt x="51" y="266"/>
                  </a:cubicBezTo>
                  <a:cubicBezTo>
                    <a:pt x="52" y="265"/>
                    <a:pt x="52" y="265"/>
                    <a:pt x="52" y="265"/>
                  </a:cubicBezTo>
                  <a:cubicBezTo>
                    <a:pt x="57" y="261"/>
                    <a:pt x="57" y="261"/>
                    <a:pt x="57" y="261"/>
                  </a:cubicBezTo>
                  <a:cubicBezTo>
                    <a:pt x="63" y="270"/>
                    <a:pt x="63" y="270"/>
                    <a:pt x="63" y="270"/>
                  </a:cubicBezTo>
                  <a:cubicBezTo>
                    <a:pt x="68" y="274"/>
                    <a:pt x="68" y="274"/>
                    <a:pt x="68" y="274"/>
                  </a:cubicBezTo>
                  <a:cubicBezTo>
                    <a:pt x="76" y="274"/>
                    <a:pt x="76" y="274"/>
                    <a:pt x="76" y="274"/>
                  </a:cubicBezTo>
                  <a:cubicBezTo>
                    <a:pt x="82" y="273"/>
                    <a:pt x="82" y="273"/>
                    <a:pt x="82" y="273"/>
                  </a:cubicBezTo>
                  <a:cubicBezTo>
                    <a:pt x="83" y="273"/>
                    <a:pt x="83" y="273"/>
                    <a:pt x="83" y="273"/>
                  </a:cubicBezTo>
                  <a:cubicBezTo>
                    <a:pt x="98" y="275"/>
                    <a:pt x="98" y="275"/>
                    <a:pt x="98" y="275"/>
                  </a:cubicBezTo>
                  <a:cubicBezTo>
                    <a:pt x="98" y="275"/>
                    <a:pt x="98" y="275"/>
                    <a:pt x="98" y="275"/>
                  </a:cubicBezTo>
                  <a:cubicBezTo>
                    <a:pt x="98" y="275"/>
                    <a:pt x="98" y="275"/>
                    <a:pt x="98" y="275"/>
                  </a:cubicBezTo>
                  <a:cubicBezTo>
                    <a:pt x="104" y="279"/>
                    <a:pt x="104" y="279"/>
                    <a:pt x="104" y="279"/>
                  </a:cubicBezTo>
                  <a:cubicBezTo>
                    <a:pt x="104" y="279"/>
                    <a:pt x="104" y="279"/>
                    <a:pt x="104" y="279"/>
                  </a:cubicBezTo>
                  <a:cubicBezTo>
                    <a:pt x="104" y="279"/>
                    <a:pt x="104" y="279"/>
                    <a:pt x="104" y="279"/>
                  </a:cubicBezTo>
                  <a:cubicBezTo>
                    <a:pt x="104" y="279"/>
                    <a:pt x="104" y="279"/>
                    <a:pt x="104" y="279"/>
                  </a:cubicBezTo>
                  <a:cubicBezTo>
                    <a:pt x="109" y="283"/>
                    <a:pt x="109" y="283"/>
                    <a:pt x="109" y="283"/>
                  </a:cubicBezTo>
                  <a:cubicBezTo>
                    <a:pt x="109" y="284"/>
                    <a:pt x="109" y="284"/>
                    <a:pt x="109" y="284"/>
                  </a:cubicBezTo>
                  <a:cubicBezTo>
                    <a:pt x="113" y="288"/>
                    <a:pt x="113" y="288"/>
                    <a:pt x="113" y="288"/>
                  </a:cubicBezTo>
                  <a:cubicBezTo>
                    <a:pt x="117" y="289"/>
                    <a:pt x="117" y="289"/>
                    <a:pt x="117" y="289"/>
                  </a:cubicBezTo>
                  <a:cubicBezTo>
                    <a:pt x="123" y="288"/>
                    <a:pt x="123" y="288"/>
                    <a:pt x="123" y="288"/>
                  </a:cubicBezTo>
                  <a:cubicBezTo>
                    <a:pt x="123" y="280"/>
                    <a:pt x="123" y="280"/>
                    <a:pt x="123" y="280"/>
                  </a:cubicBezTo>
                  <a:cubicBezTo>
                    <a:pt x="120" y="274"/>
                    <a:pt x="120" y="274"/>
                    <a:pt x="120" y="274"/>
                  </a:cubicBezTo>
                  <a:cubicBezTo>
                    <a:pt x="120" y="274"/>
                    <a:pt x="120" y="274"/>
                    <a:pt x="120" y="274"/>
                  </a:cubicBezTo>
                  <a:cubicBezTo>
                    <a:pt x="120" y="274"/>
                    <a:pt x="120" y="274"/>
                    <a:pt x="120" y="274"/>
                  </a:cubicBezTo>
                  <a:cubicBezTo>
                    <a:pt x="117" y="264"/>
                    <a:pt x="117" y="264"/>
                    <a:pt x="117" y="264"/>
                  </a:cubicBezTo>
                  <a:cubicBezTo>
                    <a:pt x="123" y="258"/>
                    <a:pt x="123" y="258"/>
                    <a:pt x="123" y="258"/>
                  </a:cubicBezTo>
                  <a:cubicBezTo>
                    <a:pt x="123" y="258"/>
                    <a:pt x="123" y="258"/>
                    <a:pt x="123" y="258"/>
                  </a:cubicBezTo>
                  <a:cubicBezTo>
                    <a:pt x="124" y="258"/>
                    <a:pt x="124" y="258"/>
                    <a:pt x="124" y="258"/>
                  </a:cubicBezTo>
                  <a:cubicBezTo>
                    <a:pt x="129" y="257"/>
                    <a:pt x="129" y="257"/>
                    <a:pt x="129" y="257"/>
                  </a:cubicBezTo>
                  <a:cubicBezTo>
                    <a:pt x="134" y="257"/>
                    <a:pt x="134" y="257"/>
                    <a:pt x="134" y="257"/>
                  </a:cubicBezTo>
                  <a:cubicBezTo>
                    <a:pt x="135" y="255"/>
                    <a:pt x="135" y="255"/>
                    <a:pt x="135" y="255"/>
                  </a:cubicBezTo>
                  <a:cubicBezTo>
                    <a:pt x="132" y="250"/>
                    <a:pt x="132" y="250"/>
                    <a:pt x="132" y="250"/>
                  </a:cubicBezTo>
                  <a:cubicBezTo>
                    <a:pt x="121" y="243"/>
                    <a:pt x="121" y="243"/>
                    <a:pt x="121" y="243"/>
                  </a:cubicBezTo>
                  <a:cubicBezTo>
                    <a:pt x="118" y="238"/>
                    <a:pt x="118" y="238"/>
                    <a:pt x="118" y="238"/>
                  </a:cubicBezTo>
                  <a:cubicBezTo>
                    <a:pt x="117" y="238"/>
                    <a:pt x="117" y="238"/>
                    <a:pt x="117" y="238"/>
                  </a:cubicBezTo>
                  <a:cubicBezTo>
                    <a:pt x="117" y="238"/>
                    <a:pt x="117" y="238"/>
                    <a:pt x="117" y="238"/>
                  </a:cubicBezTo>
                  <a:cubicBezTo>
                    <a:pt x="117" y="237"/>
                    <a:pt x="117" y="237"/>
                    <a:pt x="117" y="237"/>
                  </a:cubicBezTo>
                  <a:cubicBezTo>
                    <a:pt x="121" y="231"/>
                    <a:pt x="121" y="231"/>
                    <a:pt x="121" y="231"/>
                  </a:cubicBezTo>
                  <a:cubicBezTo>
                    <a:pt x="121" y="232"/>
                    <a:pt x="121" y="232"/>
                    <a:pt x="121" y="232"/>
                  </a:cubicBezTo>
                  <a:cubicBezTo>
                    <a:pt x="129" y="234"/>
                    <a:pt x="129" y="234"/>
                    <a:pt x="129" y="234"/>
                  </a:cubicBezTo>
                  <a:cubicBezTo>
                    <a:pt x="151" y="233"/>
                    <a:pt x="151" y="233"/>
                    <a:pt x="151" y="233"/>
                  </a:cubicBezTo>
                  <a:cubicBezTo>
                    <a:pt x="151" y="233"/>
                    <a:pt x="151" y="233"/>
                    <a:pt x="151" y="233"/>
                  </a:cubicBezTo>
                  <a:cubicBezTo>
                    <a:pt x="151" y="233"/>
                    <a:pt x="151" y="233"/>
                    <a:pt x="151" y="233"/>
                  </a:cubicBezTo>
                  <a:cubicBezTo>
                    <a:pt x="157" y="235"/>
                    <a:pt x="157" y="235"/>
                    <a:pt x="157" y="235"/>
                  </a:cubicBezTo>
                  <a:cubicBezTo>
                    <a:pt x="161" y="232"/>
                    <a:pt x="161" y="232"/>
                    <a:pt x="161" y="232"/>
                  </a:cubicBezTo>
                  <a:cubicBezTo>
                    <a:pt x="159" y="219"/>
                    <a:pt x="159" y="219"/>
                    <a:pt x="159" y="219"/>
                  </a:cubicBezTo>
                  <a:cubicBezTo>
                    <a:pt x="152" y="214"/>
                    <a:pt x="152" y="214"/>
                    <a:pt x="152" y="214"/>
                  </a:cubicBezTo>
                  <a:cubicBezTo>
                    <a:pt x="145" y="211"/>
                    <a:pt x="143" y="202"/>
                    <a:pt x="145" y="188"/>
                  </a:cubicBezTo>
                  <a:cubicBezTo>
                    <a:pt x="138" y="184"/>
                    <a:pt x="138" y="184"/>
                    <a:pt x="138" y="184"/>
                  </a:cubicBezTo>
                  <a:cubicBezTo>
                    <a:pt x="137" y="184"/>
                    <a:pt x="137" y="184"/>
                    <a:pt x="137" y="184"/>
                  </a:cubicBezTo>
                  <a:cubicBezTo>
                    <a:pt x="137" y="184"/>
                    <a:pt x="137" y="184"/>
                    <a:pt x="137" y="184"/>
                  </a:cubicBezTo>
                  <a:cubicBezTo>
                    <a:pt x="137" y="183"/>
                    <a:pt x="137" y="183"/>
                    <a:pt x="137" y="183"/>
                  </a:cubicBezTo>
                  <a:cubicBezTo>
                    <a:pt x="137" y="183"/>
                    <a:pt x="137" y="183"/>
                    <a:pt x="137" y="183"/>
                  </a:cubicBezTo>
                  <a:cubicBezTo>
                    <a:pt x="135" y="172"/>
                    <a:pt x="135" y="172"/>
                    <a:pt x="135" y="172"/>
                  </a:cubicBezTo>
                  <a:cubicBezTo>
                    <a:pt x="144" y="132"/>
                    <a:pt x="144" y="132"/>
                    <a:pt x="144" y="132"/>
                  </a:cubicBezTo>
                  <a:cubicBezTo>
                    <a:pt x="141" y="120"/>
                    <a:pt x="139" y="112"/>
                    <a:pt x="139" y="108"/>
                  </a:cubicBezTo>
                  <a:cubicBezTo>
                    <a:pt x="138" y="96"/>
                    <a:pt x="138" y="96"/>
                    <a:pt x="138" y="96"/>
                  </a:cubicBezTo>
                  <a:cubicBezTo>
                    <a:pt x="139" y="82"/>
                    <a:pt x="139" y="82"/>
                    <a:pt x="139" y="82"/>
                  </a:cubicBezTo>
                  <a:cubicBezTo>
                    <a:pt x="139" y="82"/>
                    <a:pt x="139" y="82"/>
                    <a:pt x="139" y="82"/>
                  </a:cubicBezTo>
                  <a:cubicBezTo>
                    <a:pt x="139" y="81"/>
                    <a:pt x="139" y="81"/>
                    <a:pt x="139" y="81"/>
                  </a:cubicBezTo>
                  <a:cubicBezTo>
                    <a:pt x="139" y="81"/>
                    <a:pt x="139" y="81"/>
                    <a:pt x="139" y="81"/>
                  </a:cubicBezTo>
                  <a:cubicBezTo>
                    <a:pt x="147" y="75"/>
                    <a:pt x="147" y="75"/>
                    <a:pt x="147" y="75"/>
                  </a:cubicBezTo>
                  <a:cubicBezTo>
                    <a:pt x="147" y="68"/>
                    <a:pt x="147" y="68"/>
                    <a:pt x="147" y="68"/>
                  </a:cubicBezTo>
                  <a:cubicBezTo>
                    <a:pt x="147" y="67"/>
                    <a:pt x="147" y="64"/>
                    <a:pt x="145" y="61"/>
                  </a:cubicBezTo>
                  <a:cubicBezTo>
                    <a:pt x="139" y="56"/>
                    <a:pt x="139" y="56"/>
                    <a:pt x="139" y="56"/>
                  </a:cubicBezTo>
                  <a:cubicBezTo>
                    <a:pt x="139" y="56"/>
                    <a:pt x="139" y="56"/>
                    <a:pt x="139" y="56"/>
                  </a:cubicBezTo>
                  <a:cubicBezTo>
                    <a:pt x="139" y="54"/>
                    <a:pt x="139" y="54"/>
                    <a:pt x="139" y="54"/>
                  </a:cubicBezTo>
                  <a:cubicBezTo>
                    <a:pt x="138" y="45"/>
                    <a:pt x="138" y="45"/>
                    <a:pt x="138" y="45"/>
                  </a:cubicBezTo>
                  <a:cubicBezTo>
                    <a:pt x="138" y="44"/>
                    <a:pt x="138" y="44"/>
                    <a:pt x="138" y="44"/>
                  </a:cubicBezTo>
                  <a:cubicBezTo>
                    <a:pt x="137" y="44"/>
                    <a:pt x="137" y="44"/>
                    <a:pt x="137" y="44"/>
                  </a:cubicBezTo>
                  <a:cubicBezTo>
                    <a:pt x="138" y="44"/>
                    <a:pt x="138" y="44"/>
                    <a:pt x="138" y="44"/>
                  </a:cubicBezTo>
                  <a:cubicBezTo>
                    <a:pt x="138" y="43"/>
                    <a:pt x="138" y="43"/>
                    <a:pt x="138" y="43"/>
                  </a:cubicBezTo>
                  <a:cubicBezTo>
                    <a:pt x="149" y="30"/>
                    <a:pt x="149" y="30"/>
                    <a:pt x="149" y="30"/>
                  </a:cubicBezTo>
                  <a:cubicBezTo>
                    <a:pt x="149" y="24"/>
                    <a:pt x="149" y="24"/>
                    <a:pt x="149" y="24"/>
                  </a:cubicBezTo>
                  <a:cubicBezTo>
                    <a:pt x="145" y="18"/>
                    <a:pt x="145" y="18"/>
                    <a:pt x="145" y="18"/>
                  </a:cubicBezTo>
                  <a:cubicBezTo>
                    <a:pt x="145" y="18"/>
                    <a:pt x="145" y="18"/>
                    <a:pt x="145" y="18"/>
                  </a:cubicBezTo>
                  <a:cubicBezTo>
                    <a:pt x="145" y="17"/>
                    <a:pt x="145" y="17"/>
                    <a:pt x="145" y="17"/>
                  </a:cubicBezTo>
                  <a:cubicBezTo>
                    <a:pt x="150" y="11"/>
                    <a:pt x="150" y="11"/>
                    <a:pt x="150" y="11"/>
                  </a:cubicBezTo>
                  <a:cubicBezTo>
                    <a:pt x="150" y="10"/>
                    <a:pt x="150" y="10"/>
                    <a:pt x="150" y="10"/>
                  </a:cubicBezTo>
                  <a:cubicBezTo>
                    <a:pt x="151" y="10"/>
                    <a:pt x="151" y="10"/>
                    <a:pt x="151" y="10"/>
                  </a:cubicBezTo>
                  <a:cubicBezTo>
                    <a:pt x="156" y="6"/>
                    <a:pt x="156" y="6"/>
                    <a:pt x="156" y="6"/>
                  </a:cubicBezTo>
                  <a:cubicBezTo>
                    <a:pt x="155" y="1"/>
                    <a:pt x="155" y="1"/>
                    <a:pt x="155" y="1"/>
                  </a:cubicBezTo>
                  <a:cubicBezTo>
                    <a:pt x="153" y="1"/>
                    <a:pt x="153" y="1"/>
                    <a:pt x="153" y="1"/>
                  </a:cubicBezTo>
                  <a:cubicBezTo>
                    <a:pt x="148" y="0"/>
                    <a:pt x="148" y="0"/>
                    <a:pt x="148" y="0"/>
                  </a:cubicBezTo>
                  <a:cubicBezTo>
                    <a:pt x="146" y="10"/>
                    <a:pt x="146" y="10"/>
                    <a:pt x="146" y="10"/>
                  </a:cubicBezTo>
                  <a:cubicBezTo>
                    <a:pt x="145" y="9"/>
                    <a:pt x="145" y="9"/>
                    <a:pt x="145" y="9"/>
                  </a:cubicBezTo>
                  <a:cubicBezTo>
                    <a:pt x="134" y="5"/>
                    <a:pt x="134" y="5"/>
                    <a:pt x="134" y="5"/>
                  </a:cubicBezTo>
                  <a:cubicBezTo>
                    <a:pt x="128" y="4"/>
                    <a:pt x="128" y="4"/>
                    <a:pt x="128" y="4"/>
                  </a:cubicBezTo>
                  <a:cubicBezTo>
                    <a:pt x="130" y="14"/>
                    <a:pt x="130" y="14"/>
                    <a:pt x="130" y="14"/>
                  </a:cubicBezTo>
                  <a:cubicBezTo>
                    <a:pt x="121" y="17"/>
                    <a:pt x="121" y="17"/>
                    <a:pt x="121" y="17"/>
                  </a:cubicBezTo>
                  <a:cubicBezTo>
                    <a:pt x="109" y="24"/>
                    <a:pt x="109" y="24"/>
                    <a:pt x="109" y="24"/>
                  </a:cubicBezTo>
                  <a:cubicBezTo>
                    <a:pt x="105" y="29"/>
                    <a:pt x="105" y="29"/>
                    <a:pt x="105" y="29"/>
                  </a:cubicBezTo>
                  <a:cubicBezTo>
                    <a:pt x="105" y="29"/>
                    <a:pt x="105" y="29"/>
                    <a:pt x="105" y="29"/>
                  </a:cubicBezTo>
                  <a:cubicBezTo>
                    <a:pt x="105" y="29"/>
                    <a:pt x="105" y="29"/>
                    <a:pt x="105" y="29"/>
                  </a:cubicBezTo>
                  <a:cubicBezTo>
                    <a:pt x="104" y="29"/>
                    <a:pt x="104" y="29"/>
                    <a:pt x="104" y="29"/>
                  </a:cubicBezTo>
                  <a:cubicBezTo>
                    <a:pt x="97" y="35"/>
                    <a:pt x="97" y="35"/>
                    <a:pt x="97" y="35"/>
                  </a:cubicBezTo>
                  <a:cubicBezTo>
                    <a:pt x="96" y="45"/>
                    <a:pt x="96" y="45"/>
                    <a:pt x="96" y="45"/>
                  </a:cubicBezTo>
                  <a:cubicBezTo>
                    <a:pt x="96" y="46"/>
                    <a:pt x="96" y="46"/>
                    <a:pt x="96" y="46"/>
                  </a:cubicBezTo>
                  <a:cubicBezTo>
                    <a:pt x="93" y="59"/>
                    <a:pt x="93" y="59"/>
                    <a:pt x="93" y="59"/>
                  </a:cubicBezTo>
                  <a:cubicBezTo>
                    <a:pt x="93" y="59"/>
                    <a:pt x="93" y="59"/>
                    <a:pt x="93" y="59"/>
                  </a:cubicBezTo>
                  <a:cubicBezTo>
                    <a:pt x="91" y="66"/>
                    <a:pt x="91" y="66"/>
                    <a:pt x="91" y="66"/>
                  </a:cubicBezTo>
                  <a:cubicBezTo>
                    <a:pt x="91" y="66"/>
                    <a:pt x="91" y="66"/>
                    <a:pt x="91" y="66"/>
                  </a:cubicBezTo>
                  <a:cubicBezTo>
                    <a:pt x="91" y="66"/>
                    <a:pt x="91" y="66"/>
                    <a:pt x="91" y="66"/>
                  </a:cubicBezTo>
                  <a:cubicBezTo>
                    <a:pt x="91" y="66"/>
                    <a:pt x="91" y="66"/>
                    <a:pt x="91" y="66"/>
                  </a:cubicBezTo>
                  <a:cubicBezTo>
                    <a:pt x="87" y="72"/>
                    <a:pt x="87" y="72"/>
                    <a:pt x="87" y="72"/>
                  </a:cubicBezTo>
                  <a:cubicBezTo>
                    <a:pt x="86" y="72"/>
                    <a:pt x="86" y="72"/>
                    <a:pt x="86" y="72"/>
                  </a:cubicBezTo>
                  <a:cubicBezTo>
                    <a:pt x="86" y="73"/>
                    <a:pt x="86" y="73"/>
                    <a:pt x="86" y="73"/>
                  </a:cubicBezTo>
                  <a:cubicBezTo>
                    <a:pt x="86" y="73"/>
                    <a:pt x="86" y="73"/>
                    <a:pt x="86" y="73"/>
                  </a:cubicBezTo>
                  <a:cubicBezTo>
                    <a:pt x="85" y="73"/>
                    <a:pt x="85" y="73"/>
                    <a:pt x="85" y="73"/>
                  </a:cubicBezTo>
                  <a:cubicBezTo>
                    <a:pt x="76" y="74"/>
                    <a:pt x="76" y="74"/>
                    <a:pt x="76" y="74"/>
                  </a:cubicBezTo>
                  <a:cubicBezTo>
                    <a:pt x="76" y="74"/>
                    <a:pt x="76" y="74"/>
                    <a:pt x="76" y="74"/>
                  </a:cubicBezTo>
                  <a:cubicBezTo>
                    <a:pt x="76" y="75"/>
                    <a:pt x="76" y="75"/>
                    <a:pt x="76" y="75"/>
                  </a:cubicBezTo>
                  <a:cubicBezTo>
                    <a:pt x="75" y="74"/>
                    <a:pt x="75" y="74"/>
                    <a:pt x="75" y="74"/>
                  </a:cubicBezTo>
                  <a:cubicBezTo>
                    <a:pt x="75" y="74"/>
                    <a:pt x="75" y="74"/>
                    <a:pt x="75" y="74"/>
                  </a:cubicBezTo>
                  <a:cubicBezTo>
                    <a:pt x="61" y="70"/>
                    <a:pt x="61" y="70"/>
                    <a:pt x="61" y="70"/>
                  </a:cubicBezTo>
                  <a:cubicBezTo>
                    <a:pt x="61" y="69"/>
                    <a:pt x="61" y="69"/>
                    <a:pt x="61" y="69"/>
                  </a:cubicBezTo>
                  <a:lnTo>
                    <a:pt x="54" y="66"/>
                  </a:lnTo>
                  <a:close/>
                </a:path>
              </a:pathLst>
            </a:custGeom>
            <a:grpFill/>
            <a:ln>
              <a:noFill/>
            </a:ln>
          </p:spPr>
          <p:txBody>
            <a:bodyPr vert="horz" wrap="square" lIns="91440" tIns="45720" rIns="91440" bIns="45720" numCol="1" anchor="t" anchorCtr="0" compatLnSpc="1"/>
            <a:lstStyle/>
            <a:p>
              <a:endParaRPr lang="zh-CN" altLang="en-US">
                <a:solidFill>
                  <a:prstClr val="black"/>
                </a:solidFill>
              </a:endParaRPr>
            </a:p>
          </p:txBody>
        </p:sp>
        <p:sp>
          <p:nvSpPr>
            <p:cNvPr id="15" name="Freeform 18"/>
            <p:cNvSpPr/>
            <p:nvPr/>
          </p:nvSpPr>
          <p:spPr bwMode="auto">
            <a:xfrm>
              <a:off x="3720967" y="2988196"/>
              <a:ext cx="302788" cy="665033"/>
            </a:xfrm>
            <a:custGeom>
              <a:avLst/>
              <a:gdLst>
                <a:gd name="T0" fmla="*/ 99 w 108"/>
                <a:gd name="T1" fmla="*/ 3 h 237"/>
                <a:gd name="T2" fmla="*/ 93 w 108"/>
                <a:gd name="T3" fmla="*/ 5 h 237"/>
                <a:gd name="T4" fmla="*/ 88 w 108"/>
                <a:gd name="T5" fmla="*/ 11 h 237"/>
                <a:gd name="T6" fmla="*/ 87 w 108"/>
                <a:gd name="T7" fmla="*/ 12 h 237"/>
                <a:gd name="T8" fmla="*/ 67 w 108"/>
                <a:gd name="T9" fmla="*/ 13 h 237"/>
                <a:gd name="T10" fmla="*/ 61 w 108"/>
                <a:gd name="T11" fmla="*/ 19 h 237"/>
                <a:gd name="T12" fmla="*/ 55 w 108"/>
                <a:gd name="T13" fmla="*/ 23 h 237"/>
                <a:gd name="T14" fmla="*/ 46 w 108"/>
                <a:gd name="T15" fmla="*/ 23 h 237"/>
                <a:gd name="T16" fmla="*/ 41 w 108"/>
                <a:gd name="T17" fmla="*/ 37 h 237"/>
                <a:gd name="T18" fmla="*/ 41 w 108"/>
                <a:gd name="T19" fmla="*/ 37 h 237"/>
                <a:gd name="T20" fmla="*/ 33 w 108"/>
                <a:gd name="T21" fmla="*/ 45 h 237"/>
                <a:gd name="T22" fmla="*/ 21 w 108"/>
                <a:gd name="T23" fmla="*/ 59 h 237"/>
                <a:gd name="T24" fmla="*/ 13 w 108"/>
                <a:gd name="T25" fmla="*/ 67 h 237"/>
                <a:gd name="T26" fmla="*/ 13 w 108"/>
                <a:gd name="T27" fmla="*/ 77 h 237"/>
                <a:gd name="T28" fmla="*/ 13 w 108"/>
                <a:gd name="T29" fmla="*/ 85 h 237"/>
                <a:gd name="T30" fmla="*/ 8 w 108"/>
                <a:gd name="T31" fmla="*/ 92 h 237"/>
                <a:gd name="T32" fmla="*/ 8 w 108"/>
                <a:gd name="T33" fmla="*/ 111 h 237"/>
                <a:gd name="T34" fmla="*/ 12 w 108"/>
                <a:gd name="T35" fmla="*/ 122 h 237"/>
                <a:gd name="T36" fmla="*/ 11 w 108"/>
                <a:gd name="T37" fmla="*/ 131 h 237"/>
                <a:gd name="T38" fmla="*/ 3 w 108"/>
                <a:gd name="T39" fmla="*/ 161 h 237"/>
                <a:gd name="T40" fmla="*/ 9 w 108"/>
                <a:gd name="T41" fmla="*/ 185 h 237"/>
                <a:gd name="T42" fmla="*/ 7 w 108"/>
                <a:gd name="T43" fmla="*/ 237 h 237"/>
                <a:gd name="T44" fmla="*/ 17 w 108"/>
                <a:gd name="T45" fmla="*/ 227 h 237"/>
                <a:gd name="T46" fmla="*/ 56 w 108"/>
                <a:gd name="T47" fmla="*/ 207 h 237"/>
                <a:gd name="T48" fmla="*/ 75 w 108"/>
                <a:gd name="T49" fmla="*/ 209 h 237"/>
                <a:gd name="T50" fmla="*/ 91 w 108"/>
                <a:gd name="T51" fmla="*/ 195 h 237"/>
                <a:gd name="T52" fmla="*/ 95 w 108"/>
                <a:gd name="T53" fmla="*/ 185 h 237"/>
                <a:gd name="T54" fmla="*/ 95 w 108"/>
                <a:gd name="T55" fmla="*/ 184 h 237"/>
                <a:gd name="T56" fmla="*/ 97 w 108"/>
                <a:gd name="T57" fmla="*/ 170 h 237"/>
                <a:gd name="T58" fmla="*/ 98 w 108"/>
                <a:gd name="T59" fmla="*/ 161 h 237"/>
                <a:gd name="T60" fmla="*/ 95 w 108"/>
                <a:gd name="T61" fmla="*/ 140 h 237"/>
                <a:gd name="T62" fmla="*/ 96 w 108"/>
                <a:gd name="T63" fmla="*/ 133 h 237"/>
                <a:gd name="T64" fmla="*/ 108 w 108"/>
                <a:gd name="T65" fmla="*/ 107 h 237"/>
                <a:gd name="T66" fmla="*/ 91 w 108"/>
                <a:gd name="T67" fmla="*/ 92 h 237"/>
                <a:gd name="T68" fmla="*/ 88 w 108"/>
                <a:gd name="T69" fmla="*/ 85 h 237"/>
                <a:gd name="T70" fmla="*/ 89 w 108"/>
                <a:gd name="T71" fmla="*/ 73 h 237"/>
                <a:gd name="T72" fmla="*/ 92 w 108"/>
                <a:gd name="T73" fmla="*/ 64 h 237"/>
                <a:gd name="T74" fmla="*/ 104 w 108"/>
                <a:gd name="T75" fmla="*/ 55 h 237"/>
                <a:gd name="T76" fmla="*/ 107 w 108"/>
                <a:gd name="T77" fmla="*/ 33 h 237"/>
                <a:gd name="T78" fmla="*/ 99 w 108"/>
                <a:gd name="T79" fmla="*/ 31 h 237"/>
                <a:gd name="T80" fmla="*/ 91 w 108"/>
                <a:gd name="T81" fmla="*/ 26 h 237"/>
                <a:gd name="T82" fmla="*/ 90 w 108"/>
                <a:gd name="T83" fmla="*/ 15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8" h="237">
                  <a:moveTo>
                    <a:pt x="101" y="11"/>
                  </a:moveTo>
                  <a:cubicBezTo>
                    <a:pt x="102" y="9"/>
                    <a:pt x="102" y="9"/>
                    <a:pt x="102" y="9"/>
                  </a:cubicBezTo>
                  <a:cubicBezTo>
                    <a:pt x="99" y="3"/>
                    <a:pt x="99" y="3"/>
                    <a:pt x="99" y="3"/>
                  </a:cubicBezTo>
                  <a:cubicBezTo>
                    <a:pt x="97" y="0"/>
                    <a:pt x="97" y="0"/>
                    <a:pt x="97" y="0"/>
                  </a:cubicBezTo>
                  <a:cubicBezTo>
                    <a:pt x="93" y="5"/>
                    <a:pt x="93" y="5"/>
                    <a:pt x="93" y="5"/>
                  </a:cubicBezTo>
                  <a:cubicBezTo>
                    <a:pt x="93" y="5"/>
                    <a:pt x="93" y="5"/>
                    <a:pt x="93" y="5"/>
                  </a:cubicBezTo>
                  <a:cubicBezTo>
                    <a:pt x="93" y="5"/>
                    <a:pt x="93" y="5"/>
                    <a:pt x="93" y="5"/>
                  </a:cubicBezTo>
                  <a:cubicBezTo>
                    <a:pt x="93" y="5"/>
                    <a:pt x="93" y="5"/>
                    <a:pt x="93" y="5"/>
                  </a:cubicBezTo>
                  <a:cubicBezTo>
                    <a:pt x="88" y="11"/>
                    <a:pt x="88" y="11"/>
                    <a:pt x="88" y="11"/>
                  </a:cubicBezTo>
                  <a:cubicBezTo>
                    <a:pt x="88" y="11"/>
                    <a:pt x="88" y="11"/>
                    <a:pt x="88" y="11"/>
                  </a:cubicBezTo>
                  <a:cubicBezTo>
                    <a:pt x="88" y="12"/>
                    <a:pt x="88" y="12"/>
                    <a:pt x="88" y="12"/>
                  </a:cubicBezTo>
                  <a:cubicBezTo>
                    <a:pt x="87" y="12"/>
                    <a:pt x="87" y="12"/>
                    <a:pt x="87" y="12"/>
                  </a:cubicBezTo>
                  <a:cubicBezTo>
                    <a:pt x="77" y="15"/>
                    <a:pt x="77" y="15"/>
                    <a:pt x="77" y="15"/>
                  </a:cubicBezTo>
                  <a:cubicBezTo>
                    <a:pt x="77" y="15"/>
                    <a:pt x="77" y="15"/>
                    <a:pt x="77" y="15"/>
                  </a:cubicBezTo>
                  <a:cubicBezTo>
                    <a:pt x="67" y="13"/>
                    <a:pt x="67" y="13"/>
                    <a:pt x="67" y="13"/>
                  </a:cubicBezTo>
                  <a:cubicBezTo>
                    <a:pt x="62" y="15"/>
                    <a:pt x="62" y="15"/>
                    <a:pt x="62" y="15"/>
                  </a:cubicBezTo>
                  <a:cubicBezTo>
                    <a:pt x="61" y="19"/>
                    <a:pt x="61" y="19"/>
                    <a:pt x="61" y="19"/>
                  </a:cubicBezTo>
                  <a:cubicBezTo>
                    <a:pt x="61" y="19"/>
                    <a:pt x="61" y="19"/>
                    <a:pt x="61" y="19"/>
                  </a:cubicBezTo>
                  <a:cubicBezTo>
                    <a:pt x="61" y="20"/>
                    <a:pt x="61" y="20"/>
                    <a:pt x="61" y="20"/>
                  </a:cubicBezTo>
                  <a:cubicBezTo>
                    <a:pt x="56" y="23"/>
                    <a:pt x="56" y="23"/>
                    <a:pt x="56" y="23"/>
                  </a:cubicBezTo>
                  <a:cubicBezTo>
                    <a:pt x="55" y="23"/>
                    <a:pt x="55" y="23"/>
                    <a:pt x="55" y="23"/>
                  </a:cubicBezTo>
                  <a:cubicBezTo>
                    <a:pt x="55" y="23"/>
                    <a:pt x="55" y="23"/>
                    <a:pt x="55" y="23"/>
                  </a:cubicBezTo>
                  <a:cubicBezTo>
                    <a:pt x="47" y="22"/>
                    <a:pt x="47" y="22"/>
                    <a:pt x="47" y="22"/>
                  </a:cubicBezTo>
                  <a:cubicBezTo>
                    <a:pt x="46" y="23"/>
                    <a:pt x="46" y="23"/>
                    <a:pt x="46" y="23"/>
                  </a:cubicBezTo>
                  <a:cubicBezTo>
                    <a:pt x="46" y="31"/>
                    <a:pt x="46" y="31"/>
                    <a:pt x="46" y="31"/>
                  </a:cubicBezTo>
                  <a:cubicBezTo>
                    <a:pt x="46" y="31"/>
                    <a:pt x="46" y="31"/>
                    <a:pt x="46" y="31"/>
                  </a:cubicBezTo>
                  <a:cubicBezTo>
                    <a:pt x="41" y="37"/>
                    <a:pt x="41" y="37"/>
                    <a:pt x="41" y="37"/>
                  </a:cubicBezTo>
                  <a:cubicBezTo>
                    <a:pt x="41" y="37"/>
                    <a:pt x="41" y="37"/>
                    <a:pt x="41" y="37"/>
                  </a:cubicBezTo>
                  <a:cubicBezTo>
                    <a:pt x="41" y="37"/>
                    <a:pt x="41" y="37"/>
                    <a:pt x="41" y="37"/>
                  </a:cubicBezTo>
                  <a:cubicBezTo>
                    <a:pt x="41" y="37"/>
                    <a:pt x="41" y="37"/>
                    <a:pt x="41" y="37"/>
                  </a:cubicBezTo>
                  <a:cubicBezTo>
                    <a:pt x="33" y="45"/>
                    <a:pt x="33" y="45"/>
                    <a:pt x="33" y="45"/>
                  </a:cubicBezTo>
                  <a:cubicBezTo>
                    <a:pt x="33" y="45"/>
                    <a:pt x="33" y="45"/>
                    <a:pt x="33" y="45"/>
                  </a:cubicBezTo>
                  <a:cubicBezTo>
                    <a:pt x="33" y="45"/>
                    <a:pt x="33" y="45"/>
                    <a:pt x="33" y="45"/>
                  </a:cubicBezTo>
                  <a:cubicBezTo>
                    <a:pt x="25" y="47"/>
                    <a:pt x="25" y="47"/>
                    <a:pt x="25" y="47"/>
                  </a:cubicBezTo>
                  <a:cubicBezTo>
                    <a:pt x="19" y="53"/>
                    <a:pt x="19" y="53"/>
                    <a:pt x="19" y="53"/>
                  </a:cubicBezTo>
                  <a:cubicBezTo>
                    <a:pt x="21" y="59"/>
                    <a:pt x="21" y="59"/>
                    <a:pt x="21" y="59"/>
                  </a:cubicBezTo>
                  <a:cubicBezTo>
                    <a:pt x="21" y="61"/>
                    <a:pt x="21" y="61"/>
                    <a:pt x="21" y="61"/>
                  </a:cubicBezTo>
                  <a:cubicBezTo>
                    <a:pt x="19" y="61"/>
                    <a:pt x="19" y="61"/>
                    <a:pt x="19" y="61"/>
                  </a:cubicBezTo>
                  <a:cubicBezTo>
                    <a:pt x="13" y="67"/>
                    <a:pt x="13" y="67"/>
                    <a:pt x="13" y="67"/>
                  </a:cubicBezTo>
                  <a:cubicBezTo>
                    <a:pt x="10" y="71"/>
                    <a:pt x="10" y="71"/>
                    <a:pt x="10" y="71"/>
                  </a:cubicBezTo>
                  <a:cubicBezTo>
                    <a:pt x="13" y="76"/>
                    <a:pt x="13" y="76"/>
                    <a:pt x="13" y="76"/>
                  </a:cubicBezTo>
                  <a:cubicBezTo>
                    <a:pt x="13" y="77"/>
                    <a:pt x="13" y="77"/>
                    <a:pt x="13" y="77"/>
                  </a:cubicBezTo>
                  <a:cubicBezTo>
                    <a:pt x="13" y="77"/>
                    <a:pt x="13" y="77"/>
                    <a:pt x="13" y="77"/>
                  </a:cubicBezTo>
                  <a:cubicBezTo>
                    <a:pt x="13" y="85"/>
                    <a:pt x="13" y="85"/>
                    <a:pt x="13" y="85"/>
                  </a:cubicBezTo>
                  <a:cubicBezTo>
                    <a:pt x="13" y="85"/>
                    <a:pt x="13" y="85"/>
                    <a:pt x="13" y="85"/>
                  </a:cubicBezTo>
                  <a:cubicBezTo>
                    <a:pt x="13" y="85"/>
                    <a:pt x="13" y="85"/>
                    <a:pt x="13" y="85"/>
                  </a:cubicBezTo>
                  <a:cubicBezTo>
                    <a:pt x="8" y="91"/>
                    <a:pt x="8" y="91"/>
                    <a:pt x="8" y="91"/>
                  </a:cubicBezTo>
                  <a:cubicBezTo>
                    <a:pt x="8" y="92"/>
                    <a:pt x="8" y="92"/>
                    <a:pt x="8" y="92"/>
                  </a:cubicBezTo>
                  <a:cubicBezTo>
                    <a:pt x="2" y="99"/>
                    <a:pt x="2" y="99"/>
                    <a:pt x="2" y="99"/>
                  </a:cubicBezTo>
                  <a:cubicBezTo>
                    <a:pt x="3" y="107"/>
                    <a:pt x="3" y="107"/>
                    <a:pt x="3" y="107"/>
                  </a:cubicBezTo>
                  <a:cubicBezTo>
                    <a:pt x="8" y="111"/>
                    <a:pt x="8" y="111"/>
                    <a:pt x="8" y="111"/>
                  </a:cubicBezTo>
                  <a:cubicBezTo>
                    <a:pt x="8" y="112"/>
                    <a:pt x="8" y="112"/>
                    <a:pt x="8" y="112"/>
                  </a:cubicBezTo>
                  <a:cubicBezTo>
                    <a:pt x="8" y="112"/>
                    <a:pt x="8" y="112"/>
                    <a:pt x="8" y="112"/>
                  </a:cubicBezTo>
                  <a:cubicBezTo>
                    <a:pt x="11" y="116"/>
                    <a:pt x="12" y="119"/>
                    <a:pt x="12" y="122"/>
                  </a:cubicBezTo>
                  <a:cubicBezTo>
                    <a:pt x="12" y="131"/>
                    <a:pt x="12" y="131"/>
                    <a:pt x="12" y="131"/>
                  </a:cubicBezTo>
                  <a:cubicBezTo>
                    <a:pt x="11" y="131"/>
                    <a:pt x="11" y="131"/>
                    <a:pt x="11" y="131"/>
                  </a:cubicBezTo>
                  <a:cubicBezTo>
                    <a:pt x="11" y="131"/>
                    <a:pt x="11" y="131"/>
                    <a:pt x="11" y="131"/>
                  </a:cubicBezTo>
                  <a:cubicBezTo>
                    <a:pt x="3" y="137"/>
                    <a:pt x="3" y="137"/>
                    <a:pt x="3" y="137"/>
                  </a:cubicBezTo>
                  <a:cubicBezTo>
                    <a:pt x="2" y="149"/>
                    <a:pt x="2" y="149"/>
                    <a:pt x="2" y="149"/>
                  </a:cubicBezTo>
                  <a:cubicBezTo>
                    <a:pt x="3" y="161"/>
                    <a:pt x="3" y="161"/>
                    <a:pt x="3" y="161"/>
                  </a:cubicBezTo>
                  <a:cubicBezTo>
                    <a:pt x="3" y="165"/>
                    <a:pt x="5" y="173"/>
                    <a:pt x="9" y="184"/>
                  </a:cubicBezTo>
                  <a:cubicBezTo>
                    <a:pt x="9" y="184"/>
                    <a:pt x="9" y="184"/>
                    <a:pt x="9" y="184"/>
                  </a:cubicBezTo>
                  <a:cubicBezTo>
                    <a:pt x="9" y="185"/>
                    <a:pt x="9" y="185"/>
                    <a:pt x="9" y="185"/>
                  </a:cubicBezTo>
                  <a:cubicBezTo>
                    <a:pt x="0" y="226"/>
                    <a:pt x="0" y="226"/>
                    <a:pt x="0" y="226"/>
                  </a:cubicBezTo>
                  <a:cubicBezTo>
                    <a:pt x="1" y="234"/>
                    <a:pt x="1" y="234"/>
                    <a:pt x="1" y="234"/>
                  </a:cubicBezTo>
                  <a:cubicBezTo>
                    <a:pt x="7" y="237"/>
                    <a:pt x="7" y="237"/>
                    <a:pt x="7" y="237"/>
                  </a:cubicBezTo>
                  <a:cubicBezTo>
                    <a:pt x="16" y="227"/>
                    <a:pt x="16" y="227"/>
                    <a:pt x="16" y="227"/>
                  </a:cubicBezTo>
                  <a:cubicBezTo>
                    <a:pt x="16" y="227"/>
                    <a:pt x="16" y="227"/>
                    <a:pt x="16" y="227"/>
                  </a:cubicBezTo>
                  <a:cubicBezTo>
                    <a:pt x="17" y="227"/>
                    <a:pt x="17" y="227"/>
                    <a:pt x="17" y="227"/>
                  </a:cubicBezTo>
                  <a:cubicBezTo>
                    <a:pt x="47" y="215"/>
                    <a:pt x="47" y="215"/>
                    <a:pt x="47" y="215"/>
                  </a:cubicBezTo>
                  <a:cubicBezTo>
                    <a:pt x="55" y="208"/>
                    <a:pt x="55" y="208"/>
                    <a:pt x="55" y="208"/>
                  </a:cubicBezTo>
                  <a:cubicBezTo>
                    <a:pt x="56" y="207"/>
                    <a:pt x="56" y="207"/>
                    <a:pt x="56" y="207"/>
                  </a:cubicBezTo>
                  <a:cubicBezTo>
                    <a:pt x="57" y="207"/>
                    <a:pt x="57" y="207"/>
                    <a:pt x="57" y="207"/>
                  </a:cubicBezTo>
                  <a:cubicBezTo>
                    <a:pt x="57" y="207"/>
                    <a:pt x="57" y="207"/>
                    <a:pt x="57" y="207"/>
                  </a:cubicBezTo>
                  <a:cubicBezTo>
                    <a:pt x="75" y="209"/>
                    <a:pt x="75" y="209"/>
                    <a:pt x="75" y="209"/>
                  </a:cubicBezTo>
                  <a:cubicBezTo>
                    <a:pt x="77" y="209"/>
                    <a:pt x="83" y="207"/>
                    <a:pt x="90" y="204"/>
                  </a:cubicBezTo>
                  <a:cubicBezTo>
                    <a:pt x="90" y="195"/>
                    <a:pt x="90" y="195"/>
                    <a:pt x="90" y="195"/>
                  </a:cubicBezTo>
                  <a:cubicBezTo>
                    <a:pt x="91" y="195"/>
                    <a:pt x="91" y="195"/>
                    <a:pt x="91" y="195"/>
                  </a:cubicBezTo>
                  <a:cubicBezTo>
                    <a:pt x="91" y="195"/>
                    <a:pt x="91" y="195"/>
                    <a:pt x="91" y="195"/>
                  </a:cubicBezTo>
                  <a:cubicBezTo>
                    <a:pt x="96" y="191"/>
                    <a:pt x="96" y="191"/>
                    <a:pt x="96" y="191"/>
                  </a:cubicBezTo>
                  <a:cubicBezTo>
                    <a:pt x="95" y="185"/>
                    <a:pt x="95" y="185"/>
                    <a:pt x="95" y="185"/>
                  </a:cubicBezTo>
                  <a:cubicBezTo>
                    <a:pt x="95" y="185"/>
                    <a:pt x="95" y="185"/>
                    <a:pt x="95" y="185"/>
                  </a:cubicBezTo>
                  <a:cubicBezTo>
                    <a:pt x="95" y="185"/>
                    <a:pt x="95" y="185"/>
                    <a:pt x="95" y="185"/>
                  </a:cubicBezTo>
                  <a:cubicBezTo>
                    <a:pt x="95" y="184"/>
                    <a:pt x="95" y="184"/>
                    <a:pt x="95" y="184"/>
                  </a:cubicBezTo>
                  <a:cubicBezTo>
                    <a:pt x="95" y="183"/>
                    <a:pt x="95" y="183"/>
                    <a:pt x="95" y="183"/>
                  </a:cubicBezTo>
                  <a:cubicBezTo>
                    <a:pt x="97" y="182"/>
                    <a:pt x="97" y="180"/>
                    <a:pt x="95" y="179"/>
                  </a:cubicBezTo>
                  <a:cubicBezTo>
                    <a:pt x="94" y="177"/>
                    <a:pt x="95" y="173"/>
                    <a:pt x="97" y="170"/>
                  </a:cubicBezTo>
                  <a:cubicBezTo>
                    <a:pt x="99" y="167"/>
                    <a:pt x="99" y="167"/>
                    <a:pt x="99" y="167"/>
                  </a:cubicBezTo>
                  <a:cubicBezTo>
                    <a:pt x="99" y="167"/>
                    <a:pt x="99" y="167"/>
                    <a:pt x="99" y="167"/>
                  </a:cubicBezTo>
                  <a:cubicBezTo>
                    <a:pt x="98" y="161"/>
                    <a:pt x="98" y="161"/>
                    <a:pt x="98" y="161"/>
                  </a:cubicBezTo>
                  <a:cubicBezTo>
                    <a:pt x="92" y="154"/>
                    <a:pt x="92" y="154"/>
                    <a:pt x="92" y="154"/>
                  </a:cubicBezTo>
                  <a:cubicBezTo>
                    <a:pt x="89" y="152"/>
                    <a:pt x="89" y="149"/>
                    <a:pt x="91" y="147"/>
                  </a:cubicBezTo>
                  <a:cubicBezTo>
                    <a:pt x="91" y="144"/>
                    <a:pt x="93" y="142"/>
                    <a:pt x="95" y="140"/>
                  </a:cubicBezTo>
                  <a:cubicBezTo>
                    <a:pt x="96" y="133"/>
                    <a:pt x="96" y="133"/>
                    <a:pt x="96" y="133"/>
                  </a:cubicBezTo>
                  <a:cubicBezTo>
                    <a:pt x="96" y="133"/>
                    <a:pt x="96" y="133"/>
                    <a:pt x="96" y="133"/>
                  </a:cubicBezTo>
                  <a:cubicBezTo>
                    <a:pt x="96" y="133"/>
                    <a:pt x="96" y="133"/>
                    <a:pt x="96" y="133"/>
                  </a:cubicBezTo>
                  <a:cubicBezTo>
                    <a:pt x="101" y="123"/>
                    <a:pt x="101" y="123"/>
                    <a:pt x="101" y="123"/>
                  </a:cubicBezTo>
                  <a:cubicBezTo>
                    <a:pt x="102" y="119"/>
                    <a:pt x="102" y="119"/>
                    <a:pt x="102" y="119"/>
                  </a:cubicBezTo>
                  <a:cubicBezTo>
                    <a:pt x="108" y="107"/>
                    <a:pt x="108" y="107"/>
                    <a:pt x="108" y="107"/>
                  </a:cubicBezTo>
                  <a:cubicBezTo>
                    <a:pt x="104" y="99"/>
                    <a:pt x="104" y="99"/>
                    <a:pt x="104" y="99"/>
                  </a:cubicBezTo>
                  <a:cubicBezTo>
                    <a:pt x="91" y="92"/>
                    <a:pt x="91" y="92"/>
                    <a:pt x="91" y="92"/>
                  </a:cubicBezTo>
                  <a:cubicBezTo>
                    <a:pt x="91" y="92"/>
                    <a:pt x="91" y="92"/>
                    <a:pt x="91" y="92"/>
                  </a:cubicBezTo>
                  <a:cubicBezTo>
                    <a:pt x="91" y="91"/>
                    <a:pt x="91" y="91"/>
                    <a:pt x="91" y="91"/>
                  </a:cubicBezTo>
                  <a:cubicBezTo>
                    <a:pt x="91" y="91"/>
                    <a:pt x="91" y="91"/>
                    <a:pt x="91" y="91"/>
                  </a:cubicBezTo>
                  <a:cubicBezTo>
                    <a:pt x="88" y="85"/>
                    <a:pt x="88" y="85"/>
                    <a:pt x="88" y="85"/>
                  </a:cubicBezTo>
                  <a:cubicBezTo>
                    <a:pt x="88" y="84"/>
                    <a:pt x="88" y="84"/>
                    <a:pt x="88" y="84"/>
                  </a:cubicBezTo>
                  <a:cubicBezTo>
                    <a:pt x="88" y="83"/>
                    <a:pt x="88" y="83"/>
                    <a:pt x="88" y="83"/>
                  </a:cubicBezTo>
                  <a:cubicBezTo>
                    <a:pt x="89" y="73"/>
                    <a:pt x="89" y="73"/>
                    <a:pt x="89" y="73"/>
                  </a:cubicBezTo>
                  <a:cubicBezTo>
                    <a:pt x="89" y="73"/>
                    <a:pt x="89" y="73"/>
                    <a:pt x="89" y="73"/>
                  </a:cubicBezTo>
                  <a:cubicBezTo>
                    <a:pt x="89" y="72"/>
                    <a:pt x="89" y="72"/>
                    <a:pt x="89" y="72"/>
                  </a:cubicBezTo>
                  <a:cubicBezTo>
                    <a:pt x="92" y="64"/>
                    <a:pt x="92" y="64"/>
                    <a:pt x="92" y="64"/>
                  </a:cubicBezTo>
                  <a:cubicBezTo>
                    <a:pt x="92" y="61"/>
                    <a:pt x="92" y="59"/>
                    <a:pt x="93" y="58"/>
                  </a:cubicBezTo>
                  <a:cubicBezTo>
                    <a:pt x="94" y="57"/>
                    <a:pt x="95" y="56"/>
                    <a:pt x="97" y="56"/>
                  </a:cubicBezTo>
                  <a:cubicBezTo>
                    <a:pt x="104" y="55"/>
                    <a:pt x="104" y="55"/>
                    <a:pt x="104" y="55"/>
                  </a:cubicBezTo>
                  <a:cubicBezTo>
                    <a:pt x="106" y="51"/>
                    <a:pt x="106" y="51"/>
                    <a:pt x="106" y="51"/>
                  </a:cubicBezTo>
                  <a:cubicBezTo>
                    <a:pt x="108" y="37"/>
                    <a:pt x="108" y="37"/>
                    <a:pt x="108" y="37"/>
                  </a:cubicBezTo>
                  <a:cubicBezTo>
                    <a:pt x="107" y="33"/>
                    <a:pt x="107" y="33"/>
                    <a:pt x="107" y="33"/>
                  </a:cubicBezTo>
                  <a:cubicBezTo>
                    <a:pt x="100" y="31"/>
                    <a:pt x="100" y="31"/>
                    <a:pt x="100" y="31"/>
                  </a:cubicBezTo>
                  <a:cubicBezTo>
                    <a:pt x="99" y="31"/>
                    <a:pt x="99" y="31"/>
                    <a:pt x="99" y="31"/>
                  </a:cubicBezTo>
                  <a:cubicBezTo>
                    <a:pt x="99" y="31"/>
                    <a:pt x="99" y="31"/>
                    <a:pt x="99" y="31"/>
                  </a:cubicBezTo>
                  <a:cubicBezTo>
                    <a:pt x="91" y="27"/>
                    <a:pt x="91" y="27"/>
                    <a:pt x="91" y="27"/>
                  </a:cubicBezTo>
                  <a:cubicBezTo>
                    <a:pt x="91" y="27"/>
                    <a:pt x="91" y="27"/>
                    <a:pt x="91" y="27"/>
                  </a:cubicBezTo>
                  <a:cubicBezTo>
                    <a:pt x="91" y="26"/>
                    <a:pt x="91" y="26"/>
                    <a:pt x="91" y="26"/>
                  </a:cubicBezTo>
                  <a:cubicBezTo>
                    <a:pt x="91" y="25"/>
                    <a:pt x="91" y="25"/>
                    <a:pt x="91" y="25"/>
                  </a:cubicBezTo>
                  <a:cubicBezTo>
                    <a:pt x="90" y="16"/>
                    <a:pt x="90" y="16"/>
                    <a:pt x="90" y="16"/>
                  </a:cubicBezTo>
                  <a:cubicBezTo>
                    <a:pt x="90" y="15"/>
                    <a:pt x="90" y="15"/>
                    <a:pt x="90" y="15"/>
                  </a:cubicBezTo>
                  <a:cubicBezTo>
                    <a:pt x="90" y="14"/>
                    <a:pt x="90" y="14"/>
                    <a:pt x="90" y="14"/>
                  </a:cubicBezTo>
                  <a:lnTo>
                    <a:pt x="101" y="11"/>
                  </a:lnTo>
                  <a:close/>
                </a:path>
              </a:pathLst>
            </a:custGeom>
            <a:grpFill/>
            <a:ln>
              <a:noFill/>
            </a:ln>
          </p:spPr>
          <p:txBody>
            <a:bodyPr vert="horz" wrap="square" lIns="91440" tIns="45720" rIns="91440" bIns="45720" numCol="1" anchor="t" anchorCtr="0" compatLnSpc="1"/>
            <a:lstStyle/>
            <a:p>
              <a:endParaRPr lang="zh-CN" altLang="en-US">
                <a:solidFill>
                  <a:prstClr val="black"/>
                </a:solidFill>
              </a:endParaRPr>
            </a:p>
          </p:txBody>
        </p:sp>
        <p:sp>
          <p:nvSpPr>
            <p:cNvPr id="16" name="Freeform 19"/>
            <p:cNvSpPr/>
            <p:nvPr/>
          </p:nvSpPr>
          <p:spPr bwMode="auto">
            <a:xfrm>
              <a:off x="3642243" y="4118420"/>
              <a:ext cx="485561" cy="564286"/>
            </a:xfrm>
            <a:custGeom>
              <a:avLst/>
              <a:gdLst>
                <a:gd name="T0" fmla="*/ 149 w 173"/>
                <a:gd name="T1" fmla="*/ 34 h 201"/>
                <a:gd name="T2" fmla="*/ 146 w 173"/>
                <a:gd name="T3" fmla="*/ 27 h 201"/>
                <a:gd name="T4" fmla="*/ 143 w 173"/>
                <a:gd name="T5" fmla="*/ 12 h 201"/>
                <a:gd name="T6" fmla="*/ 136 w 173"/>
                <a:gd name="T7" fmla="*/ 17 h 201"/>
                <a:gd name="T8" fmla="*/ 125 w 173"/>
                <a:gd name="T9" fmla="*/ 15 h 201"/>
                <a:gd name="T10" fmla="*/ 125 w 173"/>
                <a:gd name="T11" fmla="*/ 7 h 201"/>
                <a:gd name="T12" fmla="*/ 121 w 173"/>
                <a:gd name="T13" fmla="*/ 10 h 201"/>
                <a:gd name="T14" fmla="*/ 109 w 173"/>
                <a:gd name="T15" fmla="*/ 22 h 201"/>
                <a:gd name="T16" fmla="*/ 107 w 173"/>
                <a:gd name="T17" fmla="*/ 22 h 201"/>
                <a:gd name="T18" fmla="*/ 99 w 173"/>
                <a:gd name="T19" fmla="*/ 16 h 201"/>
                <a:gd name="T20" fmla="*/ 92 w 173"/>
                <a:gd name="T21" fmla="*/ 14 h 201"/>
                <a:gd name="T22" fmla="*/ 75 w 173"/>
                <a:gd name="T23" fmla="*/ 8 h 201"/>
                <a:gd name="T24" fmla="*/ 65 w 173"/>
                <a:gd name="T25" fmla="*/ 4 h 201"/>
                <a:gd name="T26" fmla="*/ 47 w 173"/>
                <a:gd name="T27" fmla="*/ 0 h 201"/>
                <a:gd name="T28" fmla="*/ 39 w 173"/>
                <a:gd name="T29" fmla="*/ 16 h 201"/>
                <a:gd name="T30" fmla="*/ 34 w 173"/>
                <a:gd name="T31" fmla="*/ 16 h 201"/>
                <a:gd name="T32" fmla="*/ 14 w 173"/>
                <a:gd name="T33" fmla="*/ 26 h 201"/>
                <a:gd name="T34" fmla="*/ 13 w 173"/>
                <a:gd name="T35" fmla="*/ 73 h 201"/>
                <a:gd name="T36" fmla="*/ 9 w 173"/>
                <a:gd name="T37" fmla="*/ 83 h 201"/>
                <a:gd name="T38" fmla="*/ 1 w 173"/>
                <a:gd name="T39" fmla="*/ 109 h 201"/>
                <a:gd name="T40" fmla="*/ 7 w 173"/>
                <a:gd name="T41" fmla="*/ 112 h 201"/>
                <a:gd name="T42" fmla="*/ 17 w 173"/>
                <a:gd name="T43" fmla="*/ 126 h 201"/>
                <a:gd name="T44" fmla="*/ 13 w 173"/>
                <a:gd name="T45" fmla="*/ 132 h 201"/>
                <a:gd name="T46" fmla="*/ 24 w 173"/>
                <a:gd name="T47" fmla="*/ 158 h 201"/>
                <a:gd name="T48" fmla="*/ 38 w 173"/>
                <a:gd name="T49" fmla="*/ 151 h 201"/>
                <a:gd name="T50" fmla="*/ 46 w 173"/>
                <a:gd name="T51" fmla="*/ 152 h 201"/>
                <a:gd name="T52" fmla="*/ 52 w 173"/>
                <a:gd name="T53" fmla="*/ 140 h 201"/>
                <a:gd name="T54" fmla="*/ 68 w 173"/>
                <a:gd name="T55" fmla="*/ 135 h 201"/>
                <a:gd name="T56" fmla="*/ 77 w 173"/>
                <a:gd name="T57" fmla="*/ 151 h 201"/>
                <a:gd name="T58" fmla="*/ 81 w 173"/>
                <a:gd name="T59" fmla="*/ 165 h 201"/>
                <a:gd name="T60" fmla="*/ 71 w 173"/>
                <a:gd name="T61" fmla="*/ 185 h 201"/>
                <a:gd name="T62" fmla="*/ 84 w 173"/>
                <a:gd name="T63" fmla="*/ 187 h 201"/>
                <a:gd name="T64" fmla="*/ 89 w 173"/>
                <a:gd name="T65" fmla="*/ 200 h 201"/>
                <a:gd name="T66" fmla="*/ 102 w 173"/>
                <a:gd name="T67" fmla="*/ 196 h 201"/>
                <a:gd name="T68" fmla="*/ 108 w 173"/>
                <a:gd name="T69" fmla="*/ 178 h 201"/>
                <a:gd name="T70" fmla="*/ 135 w 173"/>
                <a:gd name="T71" fmla="*/ 189 h 201"/>
                <a:gd name="T72" fmla="*/ 127 w 173"/>
                <a:gd name="T73" fmla="*/ 172 h 201"/>
                <a:gd name="T74" fmla="*/ 128 w 173"/>
                <a:gd name="T75" fmla="*/ 170 h 201"/>
                <a:gd name="T76" fmla="*/ 166 w 173"/>
                <a:gd name="T77" fmla="*/ 166 h 201"/>
                <a:gd name="T78" fmla="*/ 167 w 173"/>
                <a:gd name="T79" fmla="*/ 165 h 201"/>
                <a:gd name="T80" fmla="*/ 167 w 173"/>
                <a:gd name="T81" fmla="*/ 163 h 201"/>
                <a:gd name="T82" fmla="*/ 165 w 173"/>
                <a:gd name="T83" fmla="*/ 142 h 201"/>
                <a:gd name="T84" fmla="*/ 170 w 173"/>
                <a:gd name="T85" fmla="*/ 134 h 201"/>
                <a:gd name="T86" fmla="*/ 163 w 173"/>
                <a:gd name="T87" fmla="*/ 126 h 201"/>
                <a:gd name="T88" fmla="*/ 158 w 173"/>
                <a:gd name="T89" fmla="*/ 98 h 201"/>
                <a:gd name="T90" fmla="*/ 151 w 173"/>
                <a:gd name="T91" fmla="*/ 102 h 201"/>
                <a:gd name="T92" fmla="*/ 149 w 173"/>
                <a:gd name="T93" fmla="*/ 84 h 201"/>
                <a:gd name="T94" fmla="*/ 163 w 173"/>
                <a:gd name="T95" fmla="*/ 50 h 201"/>
                <a:gd name="T96" fmla="*/ 150 w 173"/>
                <a:gd name="T97" fmla="*/ 34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3" h="201">
                  <a:moveTo>
                    <a:pt x="150" y="34"/>
                  </a:moveTo>
                  <a:cubicBezTo>
                    <a:pt x="150" y="34"/>
                    <a:pt x="150" y="34"/>
                    <a:pt x="150" y="34"/>
                  </a:cubicBezTo>
                  <a:cubicBezTo>
                    <a:pt x="149" y="34"/>
                    <a:pt x="149" y="34"/>
                    <a:pt x="149" y="34"/>
                  </a:cubicBezTo>
                  <a:cubicBezTo>
                    <a:pt x="149" y="33"/>
                    <a:pt x="149" y="33"/>
                    <a:pt x="149" y="33"/>
                  </a:cubicBezTo>
                  <a:cubicBezTo>
                    <a:pt x="146" y="27"/>
                    <a:pt x="146" y="27"/>
                    <a:pt x="146" y="27"/>
                  </a:cubicBezTo>
                  <a:cubicBezTo>
                    <a:pt x="146" y="27"/>
                    <a:pt x="146" y="27"/>
                    <a:pt x="146" y="27"/>
                  </a:cubicBezTo>
                  <a:cubicBezTo>
                    <a:pt x="146" y="26"/>
                    <a:pt x="146" y="26"/>
                    <a:pt x="146" y="26"/>
                  </a:cubicBezTo>
                  <a:cubicBezTo>
                    <a:pt x="147" y="16"/>
                    <a:pt x="147" y="16"/>
                    <a:pt x="147" y="16"/>
                  </a:cubicBezTo>
                  <a:cubicBezTo>
                    <a:pt x="147" y="15"/>
                    <a:pt x="145" y="14"/>
                    <a:pt x="143" y="12"/>
                  </a:cubicBezTo>
                  <a:cubicBezTo>
                    <a:pt x="141" y="12"/>
                    <a:pt x="141" y="12"/>
                    <a:pt x="141" y="12"/>
                  </a:cubicBezTo>
                  <a:cubicBezTo>
                    <a:pt x="137" y="17"/>
                    <a:pt x="137" y="17"/>
                    <a:pt x="137" y="17"/>
                  </a:cubicBezTo>
                  <a:cubicBezTo>
                    <a:pt x="136" y="17"/>
                    <a:pt x="136" y="17"/>
                    <a:pt x="136" y="17"/>
                  </a:cubicBezTo>
                  <a:cubicBezTo>
                    <a:pt x="136" y="17"/>
                    <a:pt x="136" y="17"/>
                    <a:pt x="136" y="17"/>
                  </a:cubicBezTo>
                  <a:cubicBezTo>
                    <a:pt x="126" y="22"/>
                    <a:pt x="126" y="22"/>
                    <a:pt x="126" y="22"/>
                  </a:cubicBezTo>
                  <a:cubicBezTo>
                    <a:pt x="125" y="15"/>
                    <a:pt x="125" y="15"/>
                    <a:pt x="125" y="15"/>
                  </a:cubicBezTo>
                  <a:cubicBezTo>
                    <a:pt x="125" y="14"/>
                    <a:pt x="125" y="14"/>
                    <a:pt x="125" y="14"/>
                  </a:cubicBezTo>
                  <a:cubicBezTo>
                    <a:pt x="125" y="11"/>
                    <a:pt x="125" y="11"/>
                    <a:pt x="125" y="11"/>
                  </a:cubicBezTo>
                  <a:cubicBezTo>
                    <a:pt x="125" y="7"/>
                    <a:pt x="125" y="7"/>
                    <a:pt x="125" y="7"/>
                  </a:cubicBezTo>
                  <a:cubicBezTo>
                    <a:pt x="123" y="7"/>
                    <a:pt x="123" y="7"/>
                    <a:pt x="123" y="7"/>
                  </a:cubicBezTo>
                  <a:cubicBezTo>
                    <a:pt x="122" y="10"/>
                    <a:pt x="122" y="10"/>
                    <a:pt x="122" y="10"/>
                  </a:cubicBezTo>
                  <a:cubicBezTo>
                    <a:pt x="121" y="10"/>
                    <a:pt x="121" y="10"/>
                    <a:pt x="121" y="10"/>
                  </a:cubicBezTo>
                  <a:cubicBezTo>
                    <a:pt x="121" y="10"/>
                    <a:pt x="121" y="10"/>
                    <a:pt x="121" y="10"/>
                  </a:cubicBezTo>
                  <a:cubicBezTo>
                    <a:pt x="109" y="21"/>
                    <a:pt x="109" y="21"/>
                    <a:pt x="109" y="21"/>
                  </a:cubicBezTo>
                  <a:cubicBezTo>
                    <a:pt x="109" y="22"/>
                    <a:pt x="109" y="22"/>
                    <a:pt x="109" y="22"/>
                  </a:cubicBezTo>
                  <a:cubicBezTo>
                    <a:pt x="108" y="22"/>
                    <a:pt x="108" y="22"/>
                    <a:pt x="108" y="22"/>
                  </a:cubicBezTo>
                  <a:cubicBezTo>
                    <a:pt x="107" y="22"/>
                    <a:pt x="107" y="22"/>
                    <a:pt x="107" y="22"/>
                  </a:cubicBezTo>
                  <a:cubicBezTo>
                    <a:pt x="107" y="22"/>
                    <a:pt x="107" y="22"/>
                    <a:pt x="107" y="22"/>
                  </a:cubicBezTo>
                  <a:cubicBezTo>
                    <a:pt x="103" y="20"/>
                    <a:pt x="103" y="20"/>
                    <a:pt x="103" y="20"/>
                  </a:cubicBezTo>
                  <a:cubicBezTo>
                    <a:pt x="103" y="20"/>
                    <a:pt x="103" y="20"/>
                    <a:pt x="103" y="20"/>
                  </a:cubicBezTo>
                  <a:cubicBezTo>
                    <a:pt x="99" y="16"/>
                    <a:pt x="99" y="16"/>
                    <a:pt x="99" y="16"/>
                  </a:cubicBezTo>
                  <a:cubicBezTo>
                    <a:pt x="92" y="14"/>
                    <a:pt x="92" y="14"/>
                    <a:pt x="92" y="14"/>
                  </a:cubicBezTo>
                  <a:cubicBezTo>
                    <a:pt x="92" y="14"/>
                    <a:pt x="92" y="14"/>
                    <a:pt x="92" y="14"/>
                  </a:cubicBezTo>
                  <a:cubicBezTo>
                    <a:pt x="92" y="14"/>
                    <a:pt x="92" y="14"/>
                    <a:pt x="92" y="14"/>
                  </a:cubicBezTo>
                  <a:cubicBezTo>
                    <a:pt x="88" y="11"/>
                    <a:pt x="88" y="11"/>
                    <a:pt x="88" y="11"/>
                  </a:cubicBezTo>
                  <a:cubicBezTo>
                    <a:pt x="75" y="8"/>
                    <a:pt x="75" y="8"/>
                    <a:pt x="75" y="8"/>
                  </a:cubicBezTo>
                  <a:cubicBezTo>
                    <a:pt x="75" y="8"/>
                    <a:pt x="75" y="8"/>
                    <a:pt x="75" y="8"/>
                  </a:cubicBezTo>
                  <a:cubicBezTo>
                    <a:pt x="74" y="8"/>
                    <a:pt x="74" y="8"/>
                    <a:pt x="74" y="8"/>
                  </a:cubicBezTo>
                  <a:cubicBezTo>
                    <a:pt x="65" y="4"/>
                    <a:pt x="65" y="4"/>
                    <a:pt x="65" y="4"/>
                  </a:cubicBezTo>
                  <a:cubicBezTo>
                    <a:pt x="65" y="4"/>
                    <a:pt x="65" y="4"/>
                    <a:pt x="65" y="4"/>
                  </a:cubicBezTo>
                  <a:cubicBezTo>
                    <a:pt x="59" y="1"/>
                    <a:pt x="59" y="1"/>
                    <a:pt x="59" y="1"/>
                  </a:cubicBezTo>
                  <a:cubicBezTo>
                    <a:pt x="50" y="0"/>
                    <a:pt x="50" y="0"/>
                    <a:pt x="50" y="0"/>
                  </a:cubicBezTo>
                  <a:cubicBezTo>
                    <a:pt x="47" y="0"/>
                    <a:pt x="47" y="0"/>
                    <a:pt x="47" y="0"/>
                  </a:cubicBezTo>
                  <a:cubicBezTo>
                    <a:pt x="49" y="15"/>
                    <a:pt x="49" y="15"/>
                    <a:pt x="49" y="15"/>
                  </a:cubicBezTo>
                  <a:cubicBezTo>
                    <a:pt x="48" y="15"/>
                    <a:pt x="48" y="15"/>
                    <a:pt x="48" y="15"/>
                  </a:cubicBezTo>
                  <a:cubicBezTo>
                    <a:pt x="39" y="16"/>
                    <a:pt x="39" y="16"/>
                    <a:pt x="39" y="16"/>
                  </a:cubicBezTo>
                  <a:cubicBezTo>
                    <a:pt x="35" y="16"/>
                    <a:pt x="35" y="16"/>
                    <a:pt x="35" y="16"/>
                  </a:cubicBezTo>
                  <a:cubicBezTo>
                    <a:pt x="34" y="16"/>
                    <a:pt x="34" y="16"/>
                    <a:pt x="34" y="16"/>
                  </a:cubicBezTo>
                  <a:cubicBezTo>
                    <a:pt x="34" y="16"/>
                    <a:pt x="34" y="16"/>
                    <a:pt x="34" y="16"/>
                  </a:cubicBezTo>
                  <a:cubicBezTo>
                    <a:pt x="29" y="13"/>
                    <a:pt x="29" y="13"/>
                    <a:pt x="29" y="13"/>
                  </a:cubicBezTo>
                  <a:cubicBezTo>
                    <a:pt x="21" y="16"/>
                    <a:pt x="21" y="16"/>
                    <a:pt x="21" y="16"/>
                  </a:cubicBezTo>
                  <a:cubicBezTo>
                    <a:pt x="14" y="26"/>
                    <a:pt x="14" y="26"/>
                    <a:pt x="14" y="26"/>
                  </a:cubicBezTo>
                  <a:cubicBezTo>
                    <a:pt x="8" y="43"/>
                    <a:pt x="8" y="43"/>
                    <a:pt x="8" y="43"/>
                  </a:cubicBezTo>
                  <a:cubicBezTo>
                    <a:pt x="10" y="62"/>
                    <a:pt x="10" y="62"/>
                    <a:pt x="10" y="62"/>
                  </a:cubicBezTo>
                  <a:cubicBezTo>
                    <a:pt x="13" y="73"/>
                    <a:pt x="13" y="73"/>
                    <a:pt x="13" y="73"/>
                  </a:cubicBezTo>
                  <a:cubicBezTo>
                    <a:pt x="13" y="74"/>
                    <a:pt x="13" y="74"/>
                    <a:pt x="13" y="75"/>
                  </a:cubicBezTo>
                  <a:cubicBezTo>
                    <a:pt x="11" y="75"/>
                    <a:pt x="11" y="75"/>
                    <a:pt x="11" y="75"/>
                  </a:cubicBezTo>
                  <a:cubicBezTo>
                    <a:pt x="9" y="76"/>
                    <a:pt x="9" y="79"/>
                    <a:pt x="9" y="83"/>
                  </a:cubicBezTo>
                  <a:cubicBezTo>
                    <a:pt x="13" y="100"/>
                    <a:pt x="13" y="100"/>
                    <a:pt x="13" y="100"/>
                  </a:cubicBezTo>
                  <a:cubicBezTo>
                    <a:pt x="12" y="100"/>
                    <a:pt x="12" y="100"/>
                    <a:pt x="12" y="100"/>
                  </a:cubicBezTo>
                  <a:cubicBezTo>
                    <a:pt x="5" y="104"/>
                    <a:pt x="1" y="108"/>
                    <a:pt x="1" y="109"/>
                  </a:cubicBezTo>
                  <a:cubicBezTo>
                    <a:pt x="0" y="115"/>
                    <a:pt x="0" y="115"/>
                    <a:pt x="0" y="115"/>
                  </a:cubicBezTo>
                  <a:cubicBezTo>
                    <a:pt x="7" y="112"/>
                    <a:pt x="7" y="112"/>
                    <a:pt x="7" y="112"/>
                  </a:cubicBezTo>
                  <a:cubicBezTo>
                    <a:pt x="7" y="112"/>
                    <a:pt x="7" y="112"/>
                    <a:pt x="7" y="112"/>
                  </a:cubicBezTo>
                  <a:cubicBezTo>
                    <a:pt x="7" y="112"/>
                    <a:pt x="7" y="112"/>
                    <a:pt x="7" y="112"/>
                  </a:cubicBezTo>
                  <a:cubicBezTo>
                    <a:pt x="12" y="112"/>
                    <a:pt x="15" y="113"/>
                    <a:pt x="15" y="117"/>
                  </a:cubicBezTo>
                  <a:cubicBezTo>
                    <a:pt x="17" y="126"/>
                    <a:pt x="17" y="126"/>
                    <a:pt x="17" y="126"/>
                  </a:cubicBezTo>
                  <a:cubicBezTo>
                    <a:pt x="16" y="127"/>
                    <a:pt x="16" y="127"/>
                    <a:pt x="16" y="127"/>
                  </a:cubicBezTo>
                  <a:cubicBezTo>
                    <a:pt x="15" y="128"/>
                    <a:pt x="15" y="128"/>
                    <a:pt x="15" y="128"/>
                  </a:cubicBezTo>
                  <a:cubicBezTo>
                    <a:pt x="14" y="129"/>
                    <a:pt x="13" y="130"/>
                    <a:pt x="13" y="132"/>
                  </a:cubicBezTo>
                  <a:cubicBezTo>
                    <a:pt x="12" y="141"/>
                    <a:pt x="12" y="141"/>
                    <a:pt x="12" y="141"/>
                  </a:cubicBezTo>
                  <a:cubicBezTo>
                    <a:pt x="13" y="144"/>
                    <a:pt x="14" y="147"/>
                    <a:pt x="15" y="148"/>
                  </a:cubicBezTo>
                  <a:cubicBezTo>
                    <a:pt x="24" y="158"/>
                    <a:pt x="24" y="158"/>
                    <a:pt x="24" y="158"/>
                  </a:cubicBezTo>
                  <a:cubicBezTo>
                    <a:pt x="31" y="152"/>
                    <a:pt x="31" y="152"/>
                    <a:pt x="31" y="152"/>
                  </a:cubicBezTo>
                  <a:cubicBezTo>
                    <a:pt x="37" y="151"/>
                    <a:pt x="37" y="151"/>
                    <a:pt x="37" y="151"/>
                  </a:cubicBezTo>
                  <a:cubicBezTo>
                    <a:pt x="38" y="151"/>
                    <a:pt x="38" y="151"/>
                    <a:pt x="38" y="151"/>
                  </a:cubicBezTo>
                  <a:cubicBezTo>
                    <a:pt x="38" y="152"/>
                    <a:pt x="38" y="152"/>
                    <a:pt x="38" y="152"/>
                  </a:cubicBezTo>
                  <a:cubicBezTo>
                    <a:pt x="42" y="153"/>
                    <a:pt x="42" y="153"/>
                    <a:pt x="42" y="153"/>
                  </a:cubicBezTo>
                  <a:cubicBezTo>
                    <a:pt x="43" y="153"/>
                    <a:pt x="45" y="153"/>
                    <a:pt x="46" y="152"/>
                  </a:cubicBezTo>
                  <a:cubicBezTo>
                    <a:pt x="49" y="146"/>
                    <a:pt x="49" y="146"/>
                    <a:pt x="49" y="146"/>
                  </a:cubicBezTo>
                  <a:cubicBezTo>
                    <a:pt x="49" y="143"/>
                    <a:pt x="49" y="143"/>
                    <a:pt x="49" y="143"/>
                  </a:cubicBezTo>
                  <a:cubicBezTo>
                    <a:pt x="49" y="142"/>
                    <a:pt x="51" y="141"/>
                    <a:pt x="52" y="140"/>
                  </a:cubicBezTo>
                  <a:cubicBezTo>
                    <a:pt x="62" y="140"/>
                    <a:pt x="62" y="140"/>
                    <a:pt x="62" y="140"/>
                  </a:cubicBezTo>
                  <a:cubicBezTo>
                    <a:pt x="63" y="141"/>
                    <a:pt x="65" y="141"/>
                    <a:pt x="65" y="140"/>
                  </a:cubicBezTo>
                  <a:cubicBezTo>
                    <a:pt x="66" y="137"/>
                    <a:pt x="67" y="136"/>
                    <a:pt x="68" y="135"/>
                  </a:cubicBezTo>
                  <a:cubicBezTo>
                    <a:pt x="69" y="135"/>
                    <a:pt x="71" y="136"/>
                    <a:pt x="73" y="137"/>
                  </a:cubicBezTo>
                  <a:cubicBezTo>
                    <a:pt x="75" y="139"/>
                    <a:pt x="77" y="141"/>
                    <a:pt x="77" y="144"/>
                  </a:cubicBezTo>
                  <a:cubicBezTo>
                    <a:pt x="77" y="151"/>
                    <a:pt x="77" y="151"/>
                    <a:pt x="77" y="151"/>
                  </a:cubicBezTo>
                  <a:cubicBezTo>
                    <a:pt x="78" y="152"/>
                    <a:pt x="78" y="152"/>
                    <a:pt x="78" y="152"/>
                  </a:cubicBezTo>
                  <a:cubicBezTo>
                    <a:pt x="81" y="154"/>
                    <a:pt x="82" y="156"/>
                    <a:pt x="82" y="158"/>
                  </a:cubicBezTo>
                  <a:cubicBezTo>
                    <a:pt x="81" y="165"/>
                    <a:pt x="81" y="165"/>
                    <a:pt x="81" y="165"/>
                  </a:cubicBezTo>
                  <a:cubicBezTo>
                    <a:pt x="79" y="169"/>
                    <a:pt x="78" y="172"/>
                    <a:pt x="77" y="173"/>
                  </a:cubicBezTo>
                  <a:cubicBezTo>
                    <a:pt x="77" y="172"/>
                    <a:pt x="77" y="172"/>
                    <a:pt x="77" y="172"/>
                  </a:cubicBezTo>
                  <a:cubicBezTo>
                    <a:pt x="71" y="185"/>
                    <a:pt x="71" y="185"/>
                    <a:pt x="71" y="185"/>
                  </a:cubicBezTo>
                  <a:cubicBezTo>
                    <a:pt x="73" y="186"/>
                    <a:pt x="73" y="186"/>
                    <a:pt x="73" y="186"/>
                  </a:cubicBezTo>
                  <a:cubicBezTo>
                    <a:pt x="82" y="186"/>
                    <a:pt x="82" y="186"/>
                    <a:pt x="82" y="186"/>
                  </a:cubicBezTo>
                  <a:cubicBezTo>
                    <a:pt x="84" y="187"/>
                    <a:pt x="84" y="187"/>
                    <a:pt x="84" y="187"/>
                  </a:cubicBezTo>
                  <a:cubicBezTo>
                    <a:pt x="83" y="189"/>
                    <a:pt x="83" y="189"/>
                    <a:pt x="83" y="189"/>
                  </a:cubicBezTo>
                  <a:cubicBezTo>
                    <a:pt x="82" y="193"/>
                    <a:pt x="82" y="196"/>
                    <a:pt x="82" y="198"/>
                  </a:cubicBezTo>
                  <a:cubicBezTo>
                    <a:pt x="85" y="200"/>
                    <a:pt x="87" y="201"/>
                    <a:pt x="89" y="200"/>
                  </a:cubicBezTo>
                  <a:cubicBezTo>
                    <a:pt x="94" y="197"/>
                    <a:pt x="94" y="197"/>
                    <a:pt x="94" y="197"/>
                  </a:cubicBezTo>
                  <a:cubicBezTo>
                    <a:pt x="97" y="196"/>
                    <a:pt x="97" y="196"/>
                    <a:pt x="97" y="196"/>
                  </a:cubicBezTo>
                  <a:cubicBezTo>
                    <a:pt x="102" y="196"/>
                    <a:pt x="102" y="196"/>
                    <a:pt x="102" y="196"/>
                  </a:cubicBezTo>
                  <a:cubicBezTo>
                    <a:pt x="107" y="190"/>
                    <a:pt x="107" y="190"/>
                    <a:pt x="107" y="190"/>
                  </a:cubicBezTo>
                  <a:cubicBezTo>
                    <a:pt x="107" y="184"/>
                    <a:pt x="107" y="184"/>
                    <a:pt x="107" y="184"/>
                  </a:cubicBezTo>
                  <a:cubicBezTo>
                    <a:pt x="107" y="181"/>
                    <a:pt x="107" y="180"/>
                    <a:pt x="108" y="178"/>
                  </a:cubicBezTo>
                  <a:cubicBezTo>
                    <a:pt x="110" y="177"/>
                    <a:pt x="113" y="177"/>
                    <a:pt x="118" y="180"/>
                  </a:cubicBezTo>
                  <a:cubicBezTo>
                    <a:pt x="127" y="186"/>
                    <a:pt x="127" y="186"/>
                    <a:pt x="127" y="186"/>
                  </a:cubicBezTo>
                  <a:cubicBezTo>
                    <a:pt x="131" y="188"/>
                    <a:pt x="133" y="189"/>
                    <a:pt x="135" y="189"/>
                  </a:cubicBezTo>
                  <a:cubicBezTo>
                    <a:pt x="135" y="189"/>
                    <a:pt x="135" y="189"/>
                    <a:pt x="135" y="189"/>
                  </a:cubicBezTo>
                  <a:cubicBezTo>
                    <a:pt x="135" y="187"/>
                    <a:pt x="135" y="184"/>
                    <a:pt x="133" y="180"/>
                  </a:cubicBezTo>
                  <a:cubicBezTo>
                    <a:pt x="127" y="172"/>
                    <a:pt x="127" y="172"/>
                    <a:pt x="127" y="172"/>
                  </a:cubicBezTo>
                  <a:cubicBezTo>
                    <a:pt x="127" y="171"/>
                    <a:pt x="127" y="171"/>
                    <a:pt x="127" y="171"/>
                  </a:cubicBezTo>
                  <a:cubicBezTo>
                    <a:pt x="128" y="171"/>
                    <a:pt x="128" y="171"/>
                    <a:pt x="128" y="171"/>
                  </a:cubicBezTo>
                  <a:cubicBezTo>
                    <a:pt x="128" y="170"/>
                    <a:pt x="128" y="170"/>
                    <a:pt x="128" y="170"/>
                  </a:cubicBezTo>
                  <a:cubicBezTo>
                    <a:pt x="133" y="163"/>
                    <a:pt x="139" y="161"/>
                    <a:pt x="145" y="163"/>
                  </a:cubicBezTo>
                  <a:cubicBezTo>
                    <a:pt x="160" y="170"/>
                    <a:pt x="160" y="170"/>
                    <a:pt x="160" y="170"/>
                  </a:cubicBezTo>
                  <a:cubicBezTo>
                    <a:pt x="166" y="166"/>
                    <a:pt x="166" y="166"/>
                    <a:pt x="166" y="166"/>
                  </a:cubicBezTo>
                  <a:cubicBezTo>
                    <a:pt x="167" y="166"/>
                    <a:pt x="167" y="166"/>
                    <a:pt x="167" y="166"/>
                  </a:cubicBezTo>
                  <a:cubicBezTo>
                    <a:pt x="167" y="166"/>
                    <a:pt x="167" y="166"/>
                    <a:pt x="167" y="166"/>
                  </a:cubicBezTo>
                  <a:cubicBezTo>
                    <a:pt x="167" y="165"/>
                    <a:pt x="167" y="165"/>
                    <a:pt x="167" y="165"/>
                  </a:cubicBezTo>
                  <a:cubicBezTo>
                    <a:pt x="166" y="164"/>
                    <a:pt x="166" y="164"/>
                    <a:pt x="166" y="164"/>
                  </a:cubicBezTo>
                  <a:cubicBezTo>
                    <a:pt x="166" y="164"/>
                    <a:pt x="166" y="164"/>
                    <a:pt x="166" y="164"/>
                  </a:cubicBezTo>
                  <a:cubicBezTo>
                    <a:pt x="167" y="163"/>
                    <a:pt x="167" y="163"/>
                    <a:pt x="167" y="163"/>
                  </a:cubicBezTo>
                  <a:cubicBezTo>
                    <a:pt x="171" y="155"/>
                    <a:pt x="173" y="149"/>
                    <a:pt x="171" y="146"/>
                  </a:cubicBezTo>
                  <a:cubicBezTo>
                    <a:pt x="170" y="143"/>
                    <a:pt x="168" y="142"/>
                    <a:pt x="167" y="142"/>
                  </a:cubicBezTo>
                  <a:cubicBezTo>
                    <a:pt x="165" y="142"/>
                    <a:pt x="165" y="142"/>
                    <a:pt x="165" y="142"/>
                  </a:cubicBezTo>
                  <a:cubicBezTo>
                    <a:pt x="165" y="138"/>
                    <a:pt x="165" y="138"/>
                    <a:pt x="165" y="138"/>
                  </a:cubicBezTo>
                  <a:cubicBezTo>
                    <a:pt x="165" y="138"/>
                    <a:pt x="165" y="138"/>
                    <a:pt x="165" y="138"/>
                  </a:cubicBezTo>
                  <a:cubicBezTo>
                    <a:pt x="168" y="137"/>
                    <a:pt x="170" y="136"/>
                    <a:pt x="170" y="134"/>
                  </a:cubicBezTo>
                  <a:cubicBezTo>
                    <a:pt x="169" y="132"/>
                    <a:pt x="169" y="132"/>
                    <a:pt x="169" y="132"/>
                  </a:cubicBezTo>
                  <a:cubicBezTo>
                    <a:pt x="163" y="126"/>
                    <a:pt x="163" y="126"/>
                    <a:pt x="163" y="126"/>
                  </a:cubicBezTo>
                  <a:cubicBezTo>
                    <a:pt x="163" y="126"/>
                    <a:pt x="163" y="126"/>
                    <a:pt x="163" y="126"/>
                  </a:cubicBezTo>
                  <a:cubicBezTo>
                    <a:pt x="163" y="126"/>
                    <a:pt x="163" y="126"/>
                    <a:pt x="163" y="126"/>
                  </a:cubicBezTo>
                  <a:cubicBezTo>
                    <a:pt x="159" y="117"/>
                    <a:pt x="159" y="117"/>
                    <a:pt x="159" y="117"/>
                  </a:cubicBezTo>
                  <a:cubicBezTo>
                    <a:pt x="158" y="110"/>
                    <a:pt x="157" y="104"/>
                    <a:pt x="158" y="98"/>
                  </a:cubicBezTo>
                  <a:cubicBezTo>
                    <a:pt x="158" y="94"/>
                    <a:pt x="158" y="94"/>
                    <a:pt x="158" y="94"/>
                  </a:cubicBezTo>
                  <a:cubicBezTo>
                    <a:pt x="154" y="98"/>
                    <a:pt x="154" y="98"/>
                    <a:pt x="154" y="98"/>
                  </a:cubicBezTo>
                  <a:cubicBezTo>
                    <a:pt x="151" y="102"/>
                    <a:pt x="151" y="102"/>
                    <a:pt x="151" y="102"/>
                  </a:cubicBezTo>
                  <a:cubicBezTo>
                    <a:pt x="149" y="85"/>
                    <a:pt x="149" y="85"/>
                    <a:pt x="149" y="85"/>
                  </a:cubicBezTo>
                  <a:cubicBezTo>
                    <a:pt x="149" y="85"/>
                    <a:pt x="149" y="85"/>
                    <a:pt x="149" y="85"/>
                  </a:cubicBezTo>
                  <a:cubicBezTo>
                    <a:pt x="149" y="84"/>
                    <a:pt x="149" y="84"/>
                    <a:pt x="149" y="84"/>
                  </a:cubicBezTo>
                  <a:cubicBezTo>
                    <a:pt x="150" y="84"/>
                    <a:pt x="150" y="84"/>
                    <a:pt x="150" y="84"/>
                  </a:cubicBezTo>
                  <a:cubicBezTo>
                    <a:pt x="159" y="72"/>
                    <a:pt x="165" y="64"/>
                    <a:pt x="167" y="62"/>
                  </a:cubicBezTo>
                  <a:cubicBezTo>
                    <a:pt x="163" y="50"/>
                    <a:pt x="163" y="50"/>
                    <a:pt x="163" y="50"/>
                  </a:cubicBezTo>
                  <a:cubicBezTo>
                    <a:pt x="161" y="44"/>
                    <a:pt x="161" y="40"/>
                    <a:pt x="161" y="39"/>
                  </a:cubicBezTo>
                  <a:cubicBezTo>
                    <a:pt x="153" y="36"/>
                    <a:pt x="153" y="36"/>
                    <a:pt x="153" y="36"/>
                  </a:cubicBezTo>
                  <a:lnTo>
                    <a:pt x="150" y="34"/>
                  </a:lnTo>
                  <a:close/>
                </a:path>
              </a:pathLst>
            </a:custGeom>
            <a:grpFill/>
            <a:ln>
              <a:noFill/>
            </a:ln>
          </p:spPr>
          <p:txBody>
            <a:bodyPr vert="horz" wrap="square" lIns="91440" tIns="45720" rIns="91440" bIns="45720" numCol="1" anchor="t" anchorCtr="0" compatLnSpc="1"/>
            <a:lstStyle/>
            <a:p>
              <a:endParaRPr lang="zh-CN" altLang="en-US">
                <a:solidFill>
                  <a:prstClr val="black"/>
                </a:solidFill>
              </a:endParaRPr>
            </a:p>
          </p:txBody>
        </p:sp>
        <p:sp>
          <p:nvSpPr>
            <p:cNvPr id="17" name="Freeform 20"/>
            <p:cNvSpPr/>
            <p:nvPr/>
          </p:nvSpPr>
          <p:spPr bwMode="auto">
            <a:xfrm>
              <a:off x="3586089" y="3799116"/>
              <a:ext cx="684851" cy="426104"/>
            </a:xfrm>
            <a:custGeom>
              <a:avLst/>
              <a:gdLst>
                <a:gd name="T0" fmla="*/ 32 w 244"/>
                <a:gd name="T1" fmla="*/ 4 h 152"/>
                <a:gd name="T2" fmla="*/ 43 w 244"/>
                <a:gd name="T3" fmla="*/ 12 h 152"/>
                <a:gd name="T4" fmla="*/ 49 w 244"/>
                <a:gd name="T5" fmla="*/ 20 h 152"/>
                <a:gd name="T6" fmla="*/ 44 w 244"/>
                <a:gd name="T7" fmla="*/ 26 h 152"/>
                <a:gd name="T8" fmla="*/ 30 w 244"/>
                <a:gd name="T9" fmla="*/ 29 h 152"/>
                <a:gd name="T10" fmla="*/ 32 w 244"/>
                <a:gd name="T11" fmla="*/ 37 h 152"/>
                <a:gd name="T12" fmla="*/ 35 w 244"/>
                <a:gd name="T13" fmla="*/ 54 h 152"/>
                <a:gd name="T14" fmla="*/ 45 w 244"/>
                <a:gd name="T15" fmla="*/ 56 h 152"/>
                <a:gd name="T16" fmla="*/ 45 w 244"/>
                <a:gd name="T17" fmla="*/ 57 h 152"/>
                <a:gd name="T18" fmla="*/ 51 w 244"/>
                <a:gd name="T19" fmla="*/ 65 h 152"/>
                <a:gd name="T20" fmla="*/ 53 w 244"/>
                <a:gd name="T21" fmla="*/ 72 h 152"/>
                <a:gd name="T22" fmla="*/ 40 w 244"/>
                <a:gd name="T23" fmla="*/ 92 h 152"/>
                <a:gd name="T24" fmla="*/ 1 w 244"/>
                <a:gd name="T25" fmla="*/ 101 h 152"/>
                <a:gd name="T26" fmla="*/ 4 w 244"/>
                <a:gd name="T27" fmla="*/ 116 h 152"/>
                <a:gd name="T28" fmla="*/ 19 w 244"/>
                <a:gd name="T29" fmla="*/ 142 h 152"/>
                <a:gd name="T30" fmla="*/ 19 w 244"/>
                <a:gd name="T31" fmla="*/ 143 h 152"/>
                <a:gd name="T32" fmla="*/ 25 w 244"/>
                <a:gd name="T33" fmla="*/ 150 h 152"/>
                <a:gd name="T34" fmla="*/ 30 w 244"/>
                <a:gd name="T35" fmla="*/ 138 h 152"/>
                <a:gd name="T36" fmla="*/ 39 w 244"/>
                <a:gd name="T37" fmla="*/ 127 h 152"/>
                <a:gd name="T38" fmla="*/ 56 w 244"/>
                <a:gd name="T39" fmla="*/ 126 h 152"/>
                <a:gd name="T40" fmla="*/ 63 w 244"/>
                <a:gd name="T41" fmla="*/ 111 h 152"/>
                <a:gd name="T42" fmla="*/ 79 w 244"/>
                <a:gd name="T43" fmla="*/ 110 h 152"/>
                <a:gd name="T44" fmla="*/ 109 w 244"/>
                <a:gd name="T45" fmla="*/ 121 h 152"/>
                <a:gd name="T46" fmla="*/ 110 w 244"/>
                <a:gd name="T47" fmla="*/ 121 h 152"/>
                <a:gd name="T48" fmla="*/ 121 w 244"/>
                <a:gd name="T49" fmla="*/ 127 h 152"/>
                <a:gd name="T50" fmla="*/ 121 w 244"/>
                <a:gd name="T51" fmla="*/ 127 h 152"/>
                <a:gd name="T52" fmla="*/ 131 w 244"/>
                <a:gd name="T53" fmla="*/ 127 h 152"/>
                <a:gd name="T54" fmla="*/ 142 w 244"/>
                <a:gd name="T55" fmla="*/ 115 h 152"/>
                <a:gd name="T56" fmla="*/ 148 w 244"/>
                <a:gd name="T57" fmla="*/ 119 h 152"/>
                <a:gd name="T58" fmla="*/ 149 w 244"/>
                <a:gd name="T59" fmla="*/ 129 h 152"/>
                <a:gd name="T60" fmla="*/ 159 w 244"/>
                <a:gd name="T61" fmla="*/ 122 h 152"/>
                <a:gd name="T62" fmla="*/ 165 w 244"/>
                <a:gd name="T63" fmla="*/ 122 h 152"/>
                <a:gd name="T64" fmla="*/ 170 w 244"/>
                <a:gd name="T65" fmla="*/ 140 h 152"/>
                <a:gd name="T66" fmla="*/ 193 w 244"/>
                <a:gd name="T67" fmla="*/ 129 h 152"/>
                <a:gd name="T68" fmla="*/ 215 w 244"/>
                <a:gd name="T69" fmla="*/ 120 h 152"/>
                <a:gd name="T70" fmla="*/ 237 w 244"/>
                <a:gd name="T71" fmla="*/ 114 h 152"/>
                <a:gd name="T72" fmla="*/ 242 w 244"/>
                <a:gd name="T73" fmla="*/ 110 h 152"/>
                <a:gd name="T74" fmla="*/ 229 w 244"/>
                <a:gd name="T75" fmla="*/ 76 h 152"/>
                <a:gd name="T76" fmla="*/ 235 w 244"/>
                <a:gd name="T77" fmla="*/ 66 h 152"/>
                <a:gd name="T78" fmla="*/ 221 w 244"/>
                <a:gd name="T79" fmla="*/ 62 h 152"/>
                <a:gd name="T80" fmla="*/ 215 w 244"/>
                <a:gd name="T81" fmla="*/ 54 h 152"/>
                <a:gd name="T82" fmla="*/ 214 w 244"/>
                <a:gd name="T83" fmla="*/ 53 h 152"/>
                <a:gd name="T84" fmla="*/ 186 w 244"/>
                <a:gd name="T85" fmla="*/ 47 h 152"/>
                <a:gd name="T86" fmla="*/ 162 w 244"/>
                <a:gd name="T87" fmla="*/ 46 h 152"/>
                <a:gd name="T88" fmla="*/ 107 w 244"/>
                <a:gd name="T89" fmla="*/ 24 h 152"/>
                <a:gd name="T90" fmla="*/ 71 w 244"/>
                <a:gd name="T91" fmla="*/ 0 h 152"/>
                <a:gd name="T92" fmla="*/ 37 w 244"/>
                <a:gd name="T93" fmla="*/ 2 h 152"/>
                <a:gd name="T94" fmla="*/ 31 w 244"/>
                <a:gd name="T95"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4" h="152">
                  <a:moveTo>
                    <a:pt x="31" y="0"/>
                  </a:moveTo>
                  <a:cubicBezTo>
                    <a:pt x="30" y="2"/>
                    <a:pt x="30" y="2"/>
                    <a:pt x="30" y="2"/>
                  </a:cubicBezTo>
                  <a:cubicBezTo>
                    <a:pt x="32" y="4"/>
                    <a:pt x="32" y="4"/>
                    <a:pt x="32" y="4"/>
                  </a:cubicBezTo>
                  <a:cubicBezTo>
                    <a:pt x="43" y="11"/>
                    <a:pt x="43" y="11"/>
                    <a:pt x="43" y="11"/>
                  </a:cubicBezTo>
                  <a:cubicBezTo>
                    <a:pt x="43" y="11"/>
                    <a:pt x="43" y="11"/>
                    <a:pt x="43" y="11"/>
                  </a:cubicBezTo>
                  <a:cubicBezTo>
                    <a:pt x="43" y="12"/>
                    <a:pt x="43" y="12"/>
                    <a:pt x="43" y="12"/>
                  </a:cubicBezTo>
                  <a:cubicBezTo>
                    <a:pt x="43" y="12"/>
                    <a:pt x="43" y="12"/>
                    <a:pt x="43" y="12"/>
                  </a:cubicBezTo>
                  <a:cubicBezTo>
                    <a:pt x="49" y="19"/>
                    <a:pt x="49" y="19"/>
                    <a:pt x="49" y="19"/>
                  </a:cubicBezTo>
                  <a:cubicBezTo>
                    <a:pt x="49" y="20"/>
                    <a:pt x="49" y="20"/>
                    <a:pt x="49" y="20"/>
                  </a:cubicBezTo>
                  <a:cubicBezTo>
                    <a:pt x="45" y="24"/>
                    <a:pt x="45" y="24"/>
                    <a:pt x="45" y="24"/>
                  </a:cubicBezTo>
                  <a:cubicBezTo>
                    <a:pt x="44" y="25"/>
                    <a:pt x="44" y="25"/>
                    <a:pt x="44" y="25"/>
                  </a:cubicBezTo>
                  <a:cubicBezTo>
                    <a:pt x="44" y="26"/>
                    <a:pt x="44" y="26"/>
                    <a:pt x="44" y="26"/>
                  </a:cubicBezTo>
                  <a:cubicBezTo>
                    <a:pt x="37" y="26"/>
                    <a:pt x="37" y="26"/>
                    <a:pt x="37" y="26"/>
                  </a:cubicBezTo>
                  <a:cubicBezTo>
                    <a:pt x="33" y="26"/>
                    <a:pt x="33" y="26"/>
                    <a:pt x="33" y="26"/>
                  </a:cubicBezTo>
                  <a:cubicBezTo>
                    <a:pt x="30" y="29"/>
                    <a:pt x="30" y="29"/>
                    <a:pt x="30" y="29"/>
                  </a:cubicBezTo>
                  <a:cubicBezTo>
                    <a:pt x="31" y="32"/>
                    <a:pt x="31" y="32"/>
                    <a:pt x="31" y="32"/>
                  </a:cubicBezTo>
                  <a:cubicBezTo>
                    <a:pt x="31" y="33"/>
                    <a:pt x="31" y="33"/>
                    <a:pt x="31" y="33"/>
                  </a:cubicBezTo>
                  <a:cubicBezTo>
                    <a:pt x="32" y="37"/>
                    <a:pt x="32" y="37"/>
                    <a:pt x="32" y="37"/>
                  </a:cubicBezTo>
                  <a:cubicBezTo>
                    <a:pt x="35" y="42"/>
                    <a:pt x="35" y="42"/>
                    <a:pt x="35" y="42"/>
                  </a:cubicBezTo>
                  <a:cubicBezTo>
                    <a:pt x="35" y="42"/>
                    <a:pt x="35" y="42"/>
                    <a:pt x="35" y="42"/>
                  </a:cubicBezTo>
                  <a:cubicBezTo>
                    <a:pt x="35" y="54"/>
                    <a:pt x="35" y="54"/>
                    <a:pt x="35" y="54"/>
                  </a:cubicBezTo>
                  <a:cubicBezTo>
                    <a:pt x="39" y="55"/>
                    <a:pt x="39" y="55"/>
                    <a:pt x="39" y="55"/>
                  </a:cubicBezTo>
                  <a:cubicBezTo>
                    <a:pt x="44" y="56"/>
                    <a:pt x="44" y="56"/>
                    <a:pt x="44" y="56"/>
                  </a:cubicBezTo>
                  <a:cubicBezTo>
                    <a:pt x="45" y="56"/>
                    <a:pt x="45" y="56"/>
                    <a:pt x="45" y="56"/>
                  </a:cubicBezTo>
                  <a:cubicBezTo>
                    <a:pt x="45" y="56"/>
                    <a:pt x="45" y="56"/>
                    <a:pt x="45" y="56"/>
                  </a:cubicBezTo>
                  <a:cubicBezTo>
                    <a:pt x="45" y="57"/>
                    <a:pt x="45" y="57"/>
                    <a:pt x="45" y="57"/>
                  </a:cubicBezTo>
                  <a:cubicBezTo>
                    <a:pt x="45" y="57"/>
                    <a:pt x="45" y="57"/>
                    <a:pt x="45" y="57"/>
                  </a:cubicBezTo>
                  <a:cubicBezTo>
                    <a:pt x="51" y="64"/>
                    <a:pt x="51" y="64"/>
                    <a:pt x="51" y="64"/>
                  </a:cubicBezTo>
                  <a:cubicBezTo>
                    <a:pt x="51" y="65"/>
                    <a:pt x="51" y="65"/>
                    <a:pt x="51" y="65"/>
                  </a:cubicBezTo>
                  <a:cubicBezTo>
                    <a:pt x="51" y="65"/>
                    <a:pt x="51" y="65"/>
                    <a:pt x="51" y="65"/>
                  </a:cubicBezTo>
                  <a:cubicBezTo>
                    <a:pt x="53" y="72"/>
                    <a:pt x="53" y="72"/>
                    <a:pt x="53" y="72"/>
                  </a:cubicBezTo>
                  <a:cubicBezTo>
                    <a:pt x="53" y="72"/>
                    <a:pt x="53" y="72"/>
                    <a:pt x="53" y="72"/>
                  </a:cubicBezTo>
                  <a:cubicBezTo>
                    <a:pt x="53" y="72"/>
                    <a:pt x="53" y="72"/>
                    <a:pt x="53" y="72"/>
                  </a:cubicBezTo>
                  <a:cubicBezTo>
                    <a:pt x="53" y="77"/>
                    <a:pt x="53" y="77"/>
                    <a:pt x="53" y="77"/>
                  </a:cubicBezTo>
                  <a:cubicBezTo>
                    <a:pt x="53" y="80"/>
                    <a:pt x="52" y="82"/>
                    <a:pt x="51" y="84"/>
                  </a:cubicBezTo>
                  <a:cubicBezTo>
                    <a:pt x="49" y="87"/>
                    <a:pt x="46" y="89"/>
                    <a:pt x="40" y="92"/>
                  </a:cubicBezTo>
                  <a:cubicBezTo>
                    <a:pt x="27" y="100"/>
                    <a:pt x="27" y="100"/>
                    <a:pt x="27" y="100"/>
                  </a:cubicBezTo>
                  <a:cubicBezTo>
                    <a:pt x="26" y="100"/>
                    <a:pt x="26" y="100"/>
                    <a:pt x="26" y="100"/>
                  </a:cubicBezTo>
                  <a:cubicBezTo>
                    <a:pt x="1" y="101"/>
                    <a:pt x="1" y="101"/>
                    <a:pt x="1" y="101"/>
                  </a:cubicBezTo>
                  <a:cubicBezTo>
                    <a:pt x="0" y="107"/>
                    <a:pt x="0" y="107"/>
                    <a:pt x="0" y="107"/>
                  </a:cubicBezTo>
                  <a:cubicBezTo>
                    <a:pt x="4" y="115"/>
                    <a:pt x="4" y="115"/>
                    <a:pt x="4" y="115"/>
                  </a:cubicBezTo>
                  <a:cubicBezTo>
                    <a:pt x="4" y="116"/>
                    <a:pt x="4" y="116"/>
                    <a:pt x="4" y="116"/>
                  </a:cubicBezTo>
                  <a:cubicBezTo>
                    <a:pt x="4" y="116"/>
                    <a:pt x="4" y="116"/>
                    <a:pt x="4" y="116"/>
                  </a:cubicBezTo>
                  <a:cubicBezTo>
                    <a:pt x="5" y="126"/>
                    <a:pt x="5" y="126"/>
                    <a:pt x="5" y="126"/>
                  </a:cubicBezTo>
                  <a:cubicBezTo>
                    <a:pt x="19" y="142"/>
                    <a:pt x="19" y="142"/>
                    <a:pt x="19" y="142"/>
                  </a:cubicBezTo>
                  <a:cubicBezTo>
                    <a:pt x="19" y="142"/>
                    <a:pt x="19" y="142"/>
                    <a:pt x="19" y="142"/>
                  </a:cubicBezTo>
                  <a:cubicBezTo>
                    <a:pt x="19" y="142"/>
                    <a:pt x="19" y="142"/>
                    <a:pt x="19" y="142"/>
                  </a:cubicBezTo>
                  <a:cubicBezTo>
                    <a:pt x="19" y="143"/>
                    <a:pt x="19" y="143"/>
                    <a:pt x="19" y="143"/>
                  </a:cubicBezTo>
                  <a:cubicBezTo>
                    <a:pt x="25" y="152"/>
                    <a:pt x="25" y="152"/>
                    <a:pt x="25" y="152"/>
                  </a:cubicBezTo>
                  <a:cubicBezTo>
                    <a:pt x="25" y="151"/>
                    <a:pt x="25" y="151"/>
                    <a:pt x="25" y="151"/>
                  </a:cubicBezTo>
                  <a:cubicBezTo>
                    <a:pt x="25" y="150"/>
                    <a:pt x="25" y="150"/>
                    <a:pt x="25" y="150"/>
                  </a:cubicBezTo>
                  <a:cubicBezTo>
                    <a:pt x="30" y="138"/>
                    <a:pt x="30" y="138"/>
                    <a:pt x="30" y="138"/>
                  </a:cubicBezTo>
                  <a:cubicBezTo>
                    <a:pt x="30" y="138"/>
                    <a:pt x="30" y="138"/>
                    <a:pt x="30" y="138"/>
                  </a:cubicBezTo>
                  <a:cubicBezTo>
                    <a:pt x="30" y="138"/>
                    <a:pt x="30" y="138"/>
                    <a:pt x="30" y="138"/>
                  </a:cubicBezTo>
                  <a:cubicBezTo>
                    <a:pt x="30" y="138"/>
                    <a:pt x="30" y="138"/>
                    <a:pt x="30" y="138"/>
                  </a:cubicBezTo>
                  <a:cubicBezTo>
                    <a:pt x="38" y="127"/>
                    <a:pt x="38" y="127"/>
                    <a:pt x="38" y="127"/>
                  </a:cubicBezTo>
                  <a:cubicBezTo>
                    <a:pt x="39" y="127"/>
                    <a:pt x="39" y="127"/>
                    <a:pt x="39" y="127"/>
                  </a:cubicBezTo>
                  <a:cubicBezTo>
                    <a:pt x="49" y="122"/>
                    <a:pt x="49" y="122"/>
                    <a:pt x="49" y="122"/>
                  </a:cubicBezTo>
                  <a:cubicBezTo>
                    <a:pt x="49" y="122"/>
                    <a:pt x="49" y="122"/>
                    <a:pt x="49" y="122"/>
                  </a:cubicBezTo>
                  <a:cubicBezTo>
                    <a:pt x="56" y="126"/>
                    <a:pt x="56" y="126"/>
                    <a:pt x="56" y="126"/>
                  </a:cubicBezTo>
                  <a:cubicBezTo>
                    <a:pt x="64" y="125"/>
                    <a:pt x="64" y="125"/>
                    <a:pt x="64" y="125"/>
                  </a:cubicBezTo>
                  <a:cubicBezTo>
                    <a:pt x="61" y="111"/>
                    <a:pt x="61" y="111"/>
                    <a:pt x="61" y="111"/>
                  </a:cubicBezTo>
                  <a:cubicBezTo>
                    <a:pt x="63" y="111"/>
                    <a:pt x="63" y="111"/>
                    <a:pt x="63" y="111"/>
                  </a:cubicBezTo>
                  <a:cubicBezTo>
                    <a:pt x="71" y="110"/>
                    <a:pt x="71" y="110"/>
                    <a:pt x="71" y="110"/>
                  </a:cubicBezTo>
                  <a:cubicBezTo>
                    <a:pt x="79" y="110"/>
                    <a:pt x="79" y="110"/>
                    <a:pt x="79" y="110"/>
                  </a:cubicBezTo>
                  <a:cubicBezTo>
                    <a:pt x="79" y="110"/>
                    <a:pt x="79" y="110"/>
                    <a:pt x="79" y="110"/>
                  </a:cubicBezTo>
                  <a:cubicBezTo>
                    <a:pt x="79" y="111"/>
                    <a:pt x="79" y="111"/>
                    <a:pt x="79" y="111"/>
                  </a:cubicBezTo>
                  <a:cubicBezTo>
                    <a:pt x="95" y="118"/>
                    <a:pt x="95" y="118"/>
                    <a:pt x="95" y="118"/>
                  </a:cubicBezTo>
                  <a:cubicBezTo>
                    <a:pt x="109" y="121"/>
                    <a:pt x="109" y="121"/>
                    <a:pt x="109" y="121"/>
                  </a:cubicBezTo>
                  <a:cubicBezTo>
                    <a:pt x="109" y="121"/>
                    <a:pt x="109" y="121"/>
                    <a:pt x="109" y="121"/>
                  </a:cubicBezTo>
                  <a:cubicBezTo>
                    <a:pt x="109" y="121"/>
                    <a:pt x="109" y="121"/>
                    <a:pt x="109" y="121"/>
                  </a:cubicBezTo>
                  <a:cubicBezTo>
                    <a:pt x="110" y="121"/>
                    <a:pt x="110" y="121"/>
                    <a:pt x="110" y="121"/>
                  </a:cubicBezTo>
                  <a:cubicBezTo>
                    <a:pt x="114" y="124"/>
                    <a:pt x="114" y="124"/>
                    <a:pt x="114" y="124"/>
                  </a:cubicBezTo>
                  <a:cubicBezTo>
                    <a:pt x="121" y="126"/>
                    <a:pt x="121" y="126"/>
                    <a:pt x="121" y="126"/>
                  </a:cubicBezTo>
                  <a:cubicBezTo>
                    <a:pt x="121" y="127"/>
                    <a:pt x="121" y="127"/>
                    <a:pt x="121" y="127"/>
                  </a:cubicBezTo>
                  <a:cubicBezTo>
                    <a:pt x="121" y="127"/>
                    <a:pt x="121" y="127"/>
                    <a:pt x="121" y="127"/>
                  </a:cubicBezTo>
                  <a:cubicBezTo>
                    <a:pt x="121" y="127"/>
                    <a:pt x="121" y="127"/>
                    <a:pt x="121" y="127"/>
                  </a:cubicBezTo>
                  <a:cubicBezTo>
                    <a:pt x="121" y="127"/>
                    <a:pt x="121" y="127"/>
                    <a:pt x="121" y="127"/>
                  </a:cubicBezTo>
                  <a:cubicBezTo>
                    <a:pt x="125" y="130"/>
                    <a:pt x="125" y="130"/>
                    <a:pt x="125" y="130"/>
                  </a:cubicBezTo>
                  <a:cubicBezTo>
                    <a:pt x="127" y="131"/>
                    <a:pt x="127" y="131"/>
                    <a:pt x="127" y="131"/>
                  </a:cubicBezTo>
                  <a:cubicBezTo>
                    <a:pt x="131" y="127"/>
                    <a:pt x="131" y="127"/>
                    <a:pt x="131" y="127"/>
                  </a:cubicBezTo>
                  <a:cubicBezTo>
                    <a:pt x="131" y="127"/>
                    <a:pt x="131" y="127"/>
                    <a:pt x="131" y="127"/>
                  </a:cubicBezTo>
                  <a:cubicBezTo>
                    <a:pt x="138" y="122"/>
                    <a:pt x="138" y="122"/>
                    <a:pt x="138" y="122"/>
                  </a:cubicBezTo>
                  <a:cubicBezTo>
                    <a:pt x="142" y="115"/>
                    <a:pt x="142" y="115"/>
                    <a:pt x="142" y="115"/>
                  </a:cubicBezTo>
                  <a:cubicBezTo>
                    <a:pt x="148" y="118"/>
                    <a:pt x="148" y="118"/>
                    <a:pt x="148" y="118"/>
                  </a:cubicBezTo>
                  <a:cubicBezTo>
                    <a:pt x="148" y="119"/>
                    <a:pt x="148" y="119"/>
                    <a:pt x="148" y="119"/>
                  </a:cubicBezTo>
                  <a:cubicBezTo>
                    <a:pt x="148" y="119"/>
                    <a:pt x="148" y="119"/>
                    <a:pt x="148" y="119"/>
                  </a:cubicBezTo>
                  <a:cubicBezTo>
                    <a:pt x="150" y="124"/>
                    <a:pt x="150" y="124"/>
                    <a:pt x="150" y="124"/>
                  </a:cubicBezTo>
                  <a:cubicBezTo>
                    <a:pt x="150" y="126"/>
                    <a:pt x="150" y="126"/>
                    <a:pt x="150" y="126"/>
                  </a:cubicBezTo>
                  <a:cubicBezTo>
                    <a:pt x="149" y="129"/>
                    <a:pt x="149" y="129"/>
                    <a:pt x="149" y="129"/>
                  </a:cubicBezTo>
                  <a:cubicBezTo>
                    <a:pt x="149" y="130"/>
                    <a:pt x="149" y="130"/>
                    <a:pt x="149" y="130"/>
                  </a:cubicBezTo>
                  <a:cubicBezTo>
                    <a:pt x="153" y="128"/>
                    <a:pt x="153" y="128"/>
                    <a:pt x="153" y="128"/>
                  </a:cubicBezTo>
                  <a:cubicBezTo>
                    <a:pt x="159" y="122"/>
                    <a:pt x="159" y="122"/>
                    <a:pt x="159" y="122"/>
                  </a:cubicBezTo>
                  <a:cubicBezTo>
                    <a:pt x="164" y="122"/>
                    <a:pt x="164" y="122"/>
                    <a:pt x="164" y="122"/>
                  </a:cubicBezTo>
                  <a:cubicBezTo>
                    <a:pt x="164" y="122"/>
                    <a:pt x="164" y="122"/>
                    <a:pt x="164" y="122"/>
                  </a:cubicBezTo>
                  <a:cubicBezTo>
                    <a:pt x="165" y="122"/>
                    <a:pt x="165" y="122"/>
                    <a:pt x="165" y="122"/>
                  </a:cubicBezTo>
                  <a:cubicBezTo>
                    <a:pt x="168" y="125"/>
                    <a:pt x="168" y="125"/>
                    <a:pt x="168" y="125"/>
                  </a:cubicBezTo>
                  <a:cubicBezTo>
                    <a:pt x="171" y="127"/>
                    <a:pt x="171" y="129"/>
                    <a:pt x="171" y="131"/>
                  </a:cubicBezTo>
                  <a:cubicBezTo>
                    <a:pt x="170" y="140"/>
                    <a:pt x="170" y="140"/>
                    <a:pt x="170" y="140"/>
                  </a:cubicBezTo>
                  <a:cubicBezTo>
                    <a:pt x="173" y="144"/>
                    <a:pt x="173" y="144"/>
                    <a:pt x="173" y="144"/>
                  </a:cubicBezTo>
                  <a:cubicBezTo>
                    <a:pt x="173" y="145"/>
                    <a:pt x="173" y="145"/>
                    <a:pt x="173" y="145"/>
                  </a:cubicBezTo>
                  <a:cubicBezTo>
                    <a:pt x="183" y="134"/>
                    <a:pt x="189" y="129"/>
                    <a:pt x="193" y="129"/>
                  </a:cubicBezTo>
                  <a:cubicBezTo>
                    <a:pt x="204" y="129"/>
                    <a:pt x="204" y="129"/>
                    <a:pt x="204" y="129"/>
                  </a:cubicBezTo>
                  <a:cubicBezTo>
                    <a:pt x="207" y="124"/>
                    <a:pt x="207" y="124"/>
                    <a:pt x="207" y="124"/>
                  </a:cubicBezTo>
                  <a:cubicBezTo>
                    <a:pt x="215" y="120"/>
                    <a:pt x="215" y="120"/>
                    <a:pt x="215" y="120"/>
                  </a:cubicBezTo>
                  <a:cubicBezTo>
                    <a:pt x="215" y="120"/>
                    <a:pt x="215" y="120"/>
                    <a:pt x="215" y="120"/>
                  </a:cubicBezTo>
                  <a:cubicBezTo>
                    <a:pt x="226" y="119"/>
                    <a:pt x="226" y="119"/>
                    <a:pt x="226" y="119"/>
                  </a:cubicBezTo>
                  <a:cubicBezTo>
                    <a:pt x="237" y="114"/>
                    <a:pt x="237" y="114"/>
                    <a:pt x="237" y="114"/>
                  </a:cubicBezTo>
                  <a:cubicBezTo>
                    <a:pt x="237" y="113"/>
                    <a:pt x="237" y="113"/>
                    <a:pt x="237" y="113"/>
                  </a:cubicBezTo>
                  <a:cubicBezTo>
                    <a:pt x="243" y="113"/>
                    <a:pt x="243" y="113"/>
                    <a:pt x="243" y="113"/>
                  </a:cubicBezTo>
                  <a:cubicBezTo>
                    <a:pt x="242" y="110"/>
                    <a:pt x="242" y="110"/>
                    <a:pt x="242" y="110"/>
                  </a:cubicBezTo>
                  <a:cubicBezTo>
                    <a:pt x="243" y="109"/>
                    <a:pt x="243" y="109"/>
                    <a:pt x="243" y="109"/>
                  </a:cubicBezTo>
                  <a:cubicBezTo>
                    <a:pt x="244" y="108"/>
                    <a:pt x="244" y="108"/>
                    <a:pt x="244" y="108"/>
                  </a:cubicBezTo>
                  <a:cubicBezTo>
                    <a:pt x="229" y="76"/>
                    <a:pt x="229" y="76"/>
                    <a:pt x="229" y="76"/>
                  </a:cubicBezTo>
                  <a:cubicBezTo>
                    <a:pt x="229" y="75"/>
                    <a:pt x="229" y="75"/>
                    <a:pt x="229" y="75"/>
                  </a:cubicBezTo>
                  <a:cubicBezTo>
                    <a:pt x="229" y="75"/>
                    <a:pt x="229" y="75"/>
                    <a:pt x="229" y="75"/>
                  </a:cubicBezTo>
                  <a:cubicBezTo>
                    <a:pt x="235" y="66"/>
                    <a:pt x="235" y="66"/>
                    <a:pt x="235" y="66"/>
                  </a:cubicBezTo>
                  <a:cubicBezTo>
                    <a:pt x="233" y="64"/>
                    <a:pt x="233" y="64"/>
                    <a:pt x="233" y="64"/>
                  </a:cubicBezTo>
                  <a:cubicBezTo>
                    <a:pt x="223" y="62"/>
                    <a:pt x="223" y="62"/>
                    <a:pt x="223" y="62"/>
                  </a:cubicBezTo>
                  <a:cubicBezTo>
                    <a:pt x="221" y="62"/>
                    <a:pt x="221" y="62"/>
                    <a:pt x="221" y="62"/>
                  </a:cubicBezTo>
                  <a:cubicBezTo>
                    <a:pt x="221" y="62"/>
                    <a:pt x="221" y="62"/>
                    <a:pt x="221" y="62"/>
                  </a:cubicBezTo>
                  <a:cubicBezTo>
                    <a:pt x="221" y="61"/>
                    <a:pt x="221" y="61"/>
                    <a:pt x="221" y="61"/>
                  </a:cubicBezTo>
                  <a:cubicBezTo>
                    <a:pt x="215" y="54"/>
                    <a:pt x="215" y="54"/>
                    <a:pt x="215" y="54"/>
                  </a:cubicBezTo>
                  <a:cubicBezTo>
                    <a:pt x="215" y="52"/>
                    <a:pt x="215" y="52"/>
                    <a:pt x="215" y="52"/>
                  </a:cubicBezTo>
                  <a:cubicBezTo>
                    <a:pt x="215" y="53"/>
                    <a:pt x="215" y="53"/>
                    <a:pt x="215" y="53"/>
                  </a:cubicBezTo>
                  <a:cubicBezTo>
                    <a:pt x="214" y="53"/>
                    <a:pt x="214" y="53"/>
                    <a:pt x="214" y="53"/>
                  </a:cubicBezTo>
                  <a:cubicBezTo>
                    <a:pt x="208" y="49"/>
                    <a:pt x="208" y="49"/>
                    <a:pt x="208" y="49"/>
                  </a:cubicBezTo>
                  <a:cubicBezTo>
                    <a:pt x="205" y="53"/>
                    <a:pt x="203" y="55"/>
                    <a:pt x="199" y="56"/>
                  </a:cubicBezTo>
                  <a:cubicBezTo>
                    <a:pt x="197" y="57"/>
                    <a:pt x="192" y="54"/>
                    <a:pt x="186" y="47"/>
                  </a:cubicBezTo>
                  <a:cubicBezTo>
                    <a:pt x="183" y="43"/>
                    <a:pt x="183" y="43"/>
                    <a:pt x="183" y="43"/>
                  </a:cubicBezTo>
                  <a:cubicBezTo>
                    <a:pt x="183" y="42"/>
                    <a:pt x="180" y="43"/>
                    <a:pt x="175" y="44"/>
                  </a:cubicBezTo>
                  <a:cubicBezTo>
                    <a:pt x="169" y="47"/>
                    <a:pt x="164" y="47"/>
                    <a:pt x="162" y="46"/>
                  </a:cubicBezTo>
                  <a:cubicBezTo>
                    <a:pt x="160" y="44"/>
                    <a:pt x="159" y="40"/>
                    <a:pt x="160" y="35"/>
                  </a:cubicBezTo>
                  <a:cubicBezTo>
                    <a:pt x="161" y="30"/>
                    <a:pt x="160" y="28"/>
                    <a:pt x="159" y="27"/>
                  </a:cubicBezTo>
                  <a:cubicBezTo>
                    <a:pt x="107" y="24"/>
                    <a:pt x="107" y="24"/>
                    <a:pt x="107" y="24"/>
                  </a:cubicBezTo>
                  <a:cubicBezTo>
                    <a:pt x="103" y="22"/>
                    <a:pt x="99" y="20"/>
                    <a:pt x="97" y="18"/>
                  </a:cubicBezTo>
                  <a:cubicBezTo>
                    <a:pt x="89" y="16"/>
                    <a:pt x="89" y="16"/>
                    <a:pt x="89" y="16"/>
                  </a:cubicBezTo>
                  <a:cubicBezTo>
                    <a:pt x="85" y="15"/>
                    <a:pt x="79" y="10"/>
                    <a:pt x="71" y="0"/>
                  </a:cubicBezTo>
                  <a:cubicBezTo>
                    <a:pt x="66" y="4"/>
                    <a:pt x="66" y="4"/>
                    <a:pt x="66" y="4"/>
                  </a:cubicBezTo>
                  <a:cubicBezTo>
                    <a:pt x="58" y="2"/>
                    <a:pt x="58" y="2"/>
                    <a:pt x="58" y="2"/>
                  </a:cubicBezTo>
                  <a:cubicBezTo>
                    <a:pt x="37" y="2"/>
                    <a:pt x="37" y="2"/>
                    <a:pt x="37" y="2"/>
                  </a:cubicBezTo>
                  <a:cubicBezTo>
                    <a:pt x="37" y="2"/>
                    <a:pt x="37" y="2"/>
                    <a:pt x="37" y="2"/>
                  </a:cubicBezTo>
                  <a:cubicBezTo>
                    <a:pt x="37" y="2"/>
                    <a:pt x="37" y="2"/>
                    <a:pt x="37" y="2"/>
                  </a:cubicBezTo>
                  <a:lnTo>
                    <a:pt x="31" y="0"/>
                  </a:lnTo>
                  <a:close/>
                </a:path>
              </a:pathLst>
            </a:custGeom>
            <a:grpFill/>
            <a:ln>
              <a:noFill/>
            </a:ln>
          </p:spPr>
          <p:txBody>
            <a:bodyPr vert="horz" wrap="square" lIns="91440" tIns="45720" rIns="91440" bIns="45720" numCol="1" anchor="t" anchorCtr="0" compatLnSpc="1"/>
            <a:lstStyle/>
            <a:p>
              <a:endParaRPr lang="zh-CN" altLang="en-US">
                <a:solidFill>
                  <a:prstClr val="black"/>
                </a:solidFill>
              </a:endParaRPr>
            </a:p>
          </p:txBody>
        </p:sp>
        <p:sp>
          <p:nvSpPr>
            <p:cNvPr id="18" name="Freeform 21"/>
            <p:cNvSpPr/>
            <p:nvPr/>
          </p:nvSpPr>
          <p:spPr bwMode="auto">
            <a:xfrm>
              <a:off x="3738034" y="4584162"/>
              <a:ext cx="709624" cy="567039"/>
            </a:xfrm>
            <a:custGeom>
              <a:avLst/>
              <a:gdLst>
                <a:gd name="T0" fmla="*/ 244 w 253"/>
                <a:gd name="T1" fmla="*/ 65 h 202"/>
                <a:gd name="T2" fmla="*/ 253 w 253"/>
                <a:gd name="T3" fmla="*/ 63 h 202"/>
                <a:gd name="T4" fmla="*/ 235 w 253"/>
                <a:gd name="T5" fmla="*/ 45 h 202"/>
                <a:gd name="T6" fmla="*/ 223 w 253"/>
                <a:gd name="T7" fmla="*/ 22 h 202"/>
                <a:gd name="T8" fmla="*/ 201 w 253"/>
                <a:gd name="T9" fmla="*/ 27 h 202"/>
                <a:gd name="T10" fmla="*/ 200 w 253"/>
                <a:gd name="T11" fmla="*/ 29 h 202"/>
                <a:gd name="T12" fmla="*/ 182 w 253"/>
                <a:gd name="T13" fmla="*/ 25 h 202"/>
                <a:gd name="T14" fmla="*/ 150 w 253"/>
                <a:gd name="T15" fmla="*/ 40 h 202"/>
                <a:gd name="T16" fmla="*/ 150 w 253"/>
                <a:gd name="T17" fmla="*/ 19 h 202"/>
                <a:gd name="T18" fmla="*/ 149 w 253"/>
                <a:gd name="T19" fmla="*/ 10 h 202"/>
                <a:gd name="T20" fmla="*/ 138 w 253"/>
                <a:gd name="T21" fmla="*/ 10 h 202"/>
                <a:gd name="T22" fmla="*/ 126 w 253"/>
                <a:gd name="T23" fmla="*/ 9 h 202"/>
                <a:gd name="T24" fmla="*/ 109 w 253"/>
                <a:gd name="T25" fmla="*/ 1 h 202"/>
                <a:gd name="T26" fmla="*/ 105 w 253"/>
                <a:gd name="T27" fmla="*/ 25 h 202"/>
                <a:gd name="T28" fmla="*/ 82 w 253"/>
                <a:gd name="T29" fmla="*/ 18 h 202"/>
                <a:gd name="T30" fmla="*/ 77 w 253"/>
                <a:gd name="T31" fmla="*/ 16 h 202"/>
                <a:gd name="T32" fmla="*/ 71 w 253"/>
                <a:gd name="T33" fmla="*/ 33 h 202"/>
                <a:gd name="T34" fmla="*/ 75 w 253"/>
                <a:gd name="T35" fmla="*/ 48 h 202"/>
                <a:gd name="T36" fmla="*/ 67 w 253"/>
                <a:gd name="T37" fmla="*/ 61 h 202"/>
                <a:gd name="T38" fmla="*/ 52 w 253"/>
                <a:gd name="T39" fmla="*/ 102 h 202"/>
                <a:gd name="T40" fmla="*/ 29 w 253"/>
                <a:gd name="T41" fmla="*/ 118 h 202"/>
                <a:gd name="T42" fmla="*/ 31 w 253"/>
                <a:gd name="T43" fmla="*/ 125 h 202"/>
                <a:gd name="T44" fmla="*/ 19 w 253"/>
                <a:gd name="T45" fmla="*/ 143 h 202"/>
                <a:gd name="T46" fmla="*/ 5 w 253"/>
                <a:gd name="T47" fmla="*/ 147 h 202"/>
                <a:gd name="T48" fmla="*/ 2 w 253"/>
                <a:gd name="T49" fmla="*/ 184 h 202"/>
                <a:gd name="T50" fmla="*/ 7 w 253"/>
                <a:gd name="T51" fmla="*/ 196 h 202"/>
                <a:gd name="T52" fmla="*/ 21 w 253"/>
                <a:gd name="T53" fmla="*/ 201 h 202"/>
                <a:gd name="T54" fmla="*/ 22 w 253"/>
                <a:gd name="T55" fmla="*/ 199 h 202"/>
                <a:gd name="T56" fmla="*/ 17 w 253"/>
                <a:gd name="T57" fmla="*/ 187 h 202"/>
                <a:gd name="T58" fmla="*/ 12 w 253"/>
                <a:gd name="T59" fmla="*/ 182 h 202"/>
                <a:gd name="T60" fmla="*/ 18 w 253"/>
                <a:gd name="T61" fmla="*/ 174 h 202"/>
                <a:gd name="T62" fmla="*/ 32 w 253"/>
                <a:gd name="T63" fmla="*/ 163 h 202"/>
                <a:gd name="T64" fmla="*/ 64 w 253"/>
                <a:gd name="T65" fmla="*/ 142 h 202"/>
                <a:gd name="T66" fmla="*/ 70 w 253"/>
                <a:gd name="T67" fmla="*/ 145 h 202"/>
                <a:gd name="T68" fmla="*/ 75 w 253"/>
                <a:gd name="T69" fmla="*/ 142 h 202"/>
                <a:gd name="T70" fmla="*/ 96 w 253"/>
                <a:gd name="T71" fmla="*/ 137 h 202"/>
                <a:gd name="T72" fmla="*/ 97 w 253"/>
                <a:gd name="T73" fmla="*/ 136 h 202"/>
                <a:gd name="T74" fmla="*/ 119 w 253"/>
                <a:gd name="T75" fmla="*/ 128 h 202"/>
                <a:gd name="T76" fmla="*/ 123 w 253"/>
                <a:gd name="T77" fmla="*/ 96 h 202"/>
                <a:gd name="T78" fmla="*/ 130 w 253"/>
                <a:gd name="T79" fmla="*/ 95 h 202"/>
                <a:gd name="T80" fmla="*/ 132 w 253"/>
                <a:gd name="T81" fmla="*/ 96 h 202"/>
                <a:gd name="T82" fmla="*/ 159 w 253"/>
                <a:gd name="T83" fmla="*/ 113 h 202"/>
                <a:gd name="T84" fmla="*/ 155 w 253"/>
                <a:gd name="T85" fmla="*/ 103 h 202"/>
                <a:gd name="T86" fmla="*/ 166 w 253"/>
                <a:gd name="T87" fmla="*/ 99 h 202"/>
                <a:gd name="T88" fmla="*/ 173 w 253"/>
                <a:gd name="T89" fmla="*/ 96 h 202"/>
                <a:gd name="T90" fmla="*/ 193 w 253"/>
                <a:gd name="T91" fmla="*/ 102 h 202"/>
                <a:gd name="T92" fmla="*/ 206 w 253"/>
                <a:gd name="T93" fmla="*/ 93 h 202"/>
                <a:gd name="T94" fmla="*/ 207 w 253"/>
                <a:gd name="T95" fmla="*/ 94 h 202"/>
                <a:gd name="T96" fmla="*/ 238 w 253"/>
                <a:gd name="T97" fmla="*/ 69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3" h="202">
                  <a:moveTo>
                    <a:pt x="238" y="69"/>
                  </a:moveTo>
                  <a:cubicBezTo>
                    <a:pt x="241" y="69"/>
                    <a:pt x="243" y="67"/>
                    <a:pt x="244" y="65"/>
                  </a:cubicBezTo>
                  <a:cubicBezTo>
                    <a:pt x="244" y="65"/>
                    <a:pt x="244" y="65"/>
                    <a:pt x="244" y="65"/>
                  </a:cubicBezTo>
                  <a:cubicBezTo>
                    <a:pt x="245" y="64"/>
                    <a:pt x="245" y="64"/>
                    <a:pt x="245" y="64"/>
                  </a:cubicBezTo>
                  <a:cubicBezTo>
                    <a:pt x="246" y="64"/>
                    <a:pt x="246" y="64"/>
                    <a:pt x="246" y="64"/>
                  </a:cubicBezTo>
                  <a:cubicBezTo>
                    <a:pt x="253" y="63"/>
                    <a:pt x="253" y="63"/>
                    <a:pt x="253" y="63"/>
                  </a:cubicBezTo>
                  <a:cubicBezTo>
                    <a:pt x="253" y="58"/>
                    <a:pt x="253" y="58"/>
                    <a:pt x="253" y="58"/>
                  </a:cubicBezTo>
                  <a:cubicBezTo>
                    <a:pt x="251" y="58"/>
                    <a:pt x="249" y="57"/>
                    <a:pt x="247" y="56"/>
                  </a:cubicBezTo>
                  <a:cubicBezTo>
                    <a:pt x="235" y="45"/>
                    <a:pt x="235" y="45"/>
                    <a:pt x="235" y="45"/>
                  </a:cubicBezTo>
                  <a:cubicBezTo>
                    <a:pt x="235" y="44"/>
                    <a:pt x="235" y="44"/>
                    <a:pt x="235" y="44"/>
                  </a:cubicBezTo>
                  <a:cubicBezTo>
                    <a:pt x="230" y="29"/>
                    <a:pt x="230" y="29"/>
                    <a:pt x="230" y="29"/>
                  </a:cubicBezTo>
                  <a:cubicBezTo>
                    <a:pt x="223" y="22"/>
                    <a:pt x="223" y="22"/>
                    <a:pt x="223" y="22"/>
                  </a:cubicBezTo>
                  <a:cubicBezTo>
                    <a:pt x="214" y="22"/>
                    <a:pt x="207" y="22"/>
                    <a:pt x="203" y="22"/>
                  </a:cubicBezTo>
                  <a:cubicBezTo>
                    <a:pt x="201" y="22"/>
                    <a:pt x="201" y="22"/>
                    <a:pt x="201" y="22"/>
                  </a:cubicBezTo>
                  <a:cubicBezTo>
                    <a:pt x="201" y="27"/>
                    <a:pt x="201" y="27"/>
                    <a:pt x="201" y="27"/>
                  </a:cubicBezTo>
                  <a:cubicBezTo>
                    <a:pt x="201" y="28"/>
                    <a:pt x="201" y="28"/>
                    <a:pt x="201" y="28"/>
                  </a:cubicBezTo>
                  <a:cubicBezTo>
                    <a:pt x="201" y="29"/>
                    <a:pt x="201" y="29"/>
                    <a:pt x="201" y="29"/>
                  </a:cubicBezTo>
                  <a:cubicBezTo>
                    <a:pt x="200" y="29"/>
                    <a:pt x="200" y="29"/>
                    <a:pt x="200" y="29"/>
                  </a:cubicBezTo>
                  <a:cubicBezTo>
                    <a:pt x="194" y="32"/>
                    <a:pt x="194" y="32"/>
                    <a:pt x="194" y="32"/>
                  </a:cubicBezTo>
                  <a:cubicBezTo>
                    <a:pt x="193" y="31"/>
                    <a:pt x="193" y="31"/>
                    <a:pt x="193" y="31"/>
                  </a:cubicBezTo>
                  <a:cubicBezTo>
                    <a:pt x="187" y="26"/>
                    <a:pt x="184" y="24"/>
                    <a:pt x="182" y="25"/>
                  </a:cubicBezTo>
                  <a:cubicBezTo>
                    <a:pt x="168" y="32"/>
                    <a:pt x="160" y="35"/>
                    <a:pt x="158" y="34"/>
                  </a:cubicBezTo>
                  <a:cubicBezTo>
                    <a:pt x="156" y="34"/>
                    <a:pt x="154" y="36"/>
                    <a:pt x="151" y="38"/>
                  </a:cubicBezTo>
                  <a:cubicBezTo>
                    <a:pt x="150" y="40"/>
                    <a:pt x="150" y="40"/>
                    <a:pt x="150" y="40"/>
                  </a:cubicBezTo>
                  <a:cubicBezTo>
                    <a:pt x="149" y="38"/>
                    <a:pt x="149" y="38"/>
                    <a:pt x="149" y="38"/>
                  </a:cubicBezTo>
                  <a:cubicBezTo>
                    <a:pt x="145" y="35"/>
                    <a:pt x="143" y="32"/>
                    <a:pt x="143" y="29"/>
                  </a:cubicBezTo>
                  <a:cubicBezTo>
                    <a:pt x="143" y="28"/>
                    <a:pt x="145" y="24"/>
                    <a:pt x="150" y="19"/>
                  </a:cubicBezTo>
                  <a:cubicBezTo>
                    <a:pt x="156" y="13"/>
                    <a:pt x="159" y="9"/>
                    <a:pt x="159" y="8"/>
                  </a:cubicBezTo>
                  <a:cubicBezTo>
                    <a:pt x="157" y="6"/>
                    <a:pt x="157" y="6"/>
                    <a:pt x="157" y="6"/>
                  </a:cubicBezTo>
                  <a:cubicBezTo>
                    <a:pt x="156" y="6"/>
                    <a:pt x="153" y="7"/>
                    <a:pt x="149" y="10"/>
                  </a:cubicBezTo>
                  <a:cubicBezTo>
                    <a:pt x="145" y="13"/>
                    <a:pt x="142" y="14"/>
                    <a:pt x="141" y="14"/>
                  </a:cubicBezTo>
                  <a:cubicBezTo>
                    <a:pt x="140" y="14"/>
                    <a:pt x="139" y="13"/>
                    <a:pt x="139" y="11"/>
                  </a:cubicBezTo>
                  <a:cubicBezTo>
                    <a:pt x="138" y="10"/>
                    <a:pt x="138" y="10"/>
                    <a:pt x="138" y="10"/>
                  </a:cubicBezTo>
                  <a:cubicBezTo>
                    <a:pt x="135" y="4"/>
                    <a:pt x="135" y="4"/>
                    <a:pt x="135" y="4"/>
                  </a:cubicBezTo>
                  <a:cubicBezTo>
                    <a:pt x="127" y="8"/>
                    <a:pt x="127" y="8"/>
                    <a:pt x="127" y="8"/>
                  </a:cubicBezTo>
                  <a:cubicBezTo>
                    <a:pt x="126" y="9"/>
                    <a:pt x="126" y="9"/>
                    <a:pt x="126" y="9"/>
                  </a:cubicBezTo>
                  <a:cubicBezTo>
                    <a:pt x="126" y="8"/>
                    <a:pt x="126" y="8"/>
                    <a:pt x="126" y="8"/>
                  </a:cubicBezTo>
                  <a:cubicBezTo>
                    <a:pt x="125" y="8"/>
                    <a:pt x="125" y="8"/>
                    <a:pt x="125" y="8"/>
                  </a:cubicBezTo>
                  <a:cubicBezTo>
                    <a:pt x="120" y="5"/>
                    <a:pt x="115" y="3"/>
                    <a:pt x="109" y="1"/>
                  </a:cubicBezTo>
                  <a:cubicBezTo>
                    <a:pt x="106" y="0"/>
                    <a:pt x="102" y="2"/>
                    <a:pt x="99" y="6"/>
                  </a:cubicBezTo>
                  <a:cubicBezTo>
                    <a:pt x="102" y="12"/>
                    <a:pt x="102" y="12"/>
                    <a:pt x="102" y="12"/>
                  </a:cubicBezTo>
                  <a:cubicBezTo>
                    <a:pt x="105" y="18"/>
                    <a:pt x="106" y="22"/>
                    <a:pt x="105" y="25"/>
                  </a:cubicBezTo>
                  <a:cubicBezTo>
                    <a:pt x="104" y="26"/>
                    <a:pt x="103" y="27"/>
                    <a:pt x="101" y="27"/>
                  </a:cubicBezTo>
                  <a:cubicBezTo>
                    <a:pt x="99" y="28"/>
                    <a:pt x="95" y="27"/>
                    <a:pt x="91" y="24"/>
                  </a:cubicBezTo>
                  <a:cubicBezTo>
                    <a:pt x="87" y="21"/>
                    <a:pt x="85" y="19"/>
                    <a:pt x="82" y="18"/>
                  </a:cubicBezTo>
                  <a:cubicBezTo>
                    <a:pt x="77" y="16"/>
                    <a:pt x="77" y="16"/>
                    <a:pt x="77" y="16"/>
                  </a:cubicBezTo>
                  <a:cubicBezTo>
                    <a:pt x="77" y="16"/>
                    <a:pt x="77" y="16"/>
                    <a:pt x="77" y="16"/>
                  </a:cubicBezTo>
                  <a:cubicBezTo>
                    <a:pt x="77" y="16"/>
                    <a:pt x="77" y="16"/>
                    <a:pt x="77" y="16"/>
                  </a:cubicBezTo>
                  <a:cubicBezTo>
                    <a:pt x="78" y="17"/>
                    <a:pt x="78" y="17"/>
                    <a:pt x="78" y="17"/>
                  </a:cubicBezTo>
                  <a:cubicBezTo>
                    <a:pt x="78" y="26"/>
                    <a:pt x="78" y="26"/>
                    <a:pt x="78" y="26"/>
                  </a:cubicBezTo>
                  <a:cubicBezTo>
                    <a:pt x="71" y="33"/>
                    <a:pt x="71" y="33"/>
                    <a:pt x="71" y="33"/>
                  </a:cubicBezTo>
                  <a:cubicBezTo>
                    <a:pt x="71" y="40"/>
                    <a:pt x="71" y="40"/>
                    <a:pt x="71" y="40"/>
                  </a:cubicBezTo>
                  <a:cubicBezTo>
                    <a:pt x="74" y="47"/>
                    <a:pt x="74" y="47"/>
                    <a:pt x="74" y="47"/>
                  </a:cubicBezTo>
                  <a:cubicBezTo>
                    <a:pt x="75" y="48"/>
                    <a:pt x="75" y="48"/>
                    <a:pt x="75" y="48"/>
                  </a:cubicBezTo>
                  <a:cubicBezTo>
                    <a:pt x="70" y="54"/>
                    <a:pt x="70" y="54"/>
                    <a:pt x="70" y="54"/>
                  </a:cubicBezTo>
                  <a:cubicBezTo>
                    <a:pt x="67" y="61"/>
                    <a:pt x="67" y="61"/>
                    <a:pt x="67" y="61"/>
                  </a:cubicBezTo>
                  <a:cubicBezTo>
                    <a:pt x="67" y="61"/>
                    <a:pt x="67" y="61"/>
                    <a:pt x="67" y="61"/>
                  </a:cubicBezTo>
                  <a:cubicBezTo>
                    <a:pt x="61" y="67"/>
                    <a:pt x="61" y="67"/>
                    <a:pt x="61" y="67"/>
                  </a:cubicBezTo>
                  <a:cubicBezTo>
                    <a:pt x="51" y="90"/>
                    <a:pt x="51" y="90"/>
                    <a:pt x="51" y="90"/>
                  </a:cubicBezTo>
                  <a:cubicBezTo>
                    <a:pt x="52" y="102"/>
                    <a:pt x="52" y="102"/>
                    <a:pt x="52" y="102"/>
                  </a:cubicBezTo>
                  <a:cubicBezTo>
                    <a:pt x="51" y="103"/>
                    <a:pt x="51" y="103"/>
                    <a:pt x="51" y="103"/>
                  </a:cubicBezTo>
                  <a:cubicBezTo>
                    <a:pt x="30" y="115"/>
                    <a:pt x="30" y="115"/>
                    <a:pt x="30" y="115"/>
                  </a:cubicBezTo>
                  <a:cubicBezTo>
                    <a:pt x="29" y="118"/>
                    <a:pt x="29" y="118"/>
                    <a:pt x="29" y="118"/>
                  </a:cubicBezTo>
                  <a:cubicBezTo>
                    <a:pt x="31" y="124"/>
                    <a:pt x="31" y="124"/>
                    <a:pt x="31" y="124"/>
                  </a:cubicBezTo>
                  <a:cubicBezTo>
                    <a:pt x="31" y="124"/>
                    <a:pt x="31" y="124"/>
                    <a:pt x="31" y="124"/>
                  </a:cubicBezTo>
                  <a:cubicBezTo>
                    <a:pt x="31" y="125"/>
                    <a:pt x="31" y="125"/>
                    <a:pt x="31" y="125"/>
                  </a:cubicBezTo>
                  <a:cubicBezTo>
                    <a:pt x="29" y="133"/>
                    <a:pt x="29" y="133"/>
                    <a:pt x="29" y="133"/>
                  </a:cubicBezTo>
                  <a:cubicBezTo>
                    <a:pt x="21" y="132"/>
                    <a:pt x="21" y="132"/>
                    <a:pt x="21" y="132"/>
                  </a:cubicBezTo>
                  <a:cubicBezTo>
                    <a:pt x="19" y="143"/>
                    <a:pt x="19" y="143"/>
                    <a:pt x="19" y="143"/>
                  </a:cubicBezTo>
                  <a:cubicBezTo>
                    <a:pt x="7" y="143"/>
                    <a:pt x="7" y="143"/>
                    <a:pt x="7" y="143"/>
                  </a:cubicBezTo>
                  <a:cubicBezTo>
                    <a:pt x="5" y="147"/>
                    <a:pt x="5" y="147"/>
                    <a:pt x="5" y="147"/>
                  </a:cubicBezTo>
                  <a:cubicBezTo>
                    <a:pt x="5" y="147"/>
                    <a:pt x="5" y="147"/>
                    <a:pt x="5" y="147"/>
                  </a:cubicBezTo>
                  <a:cubicBezTo>
                    <a:pt x="2" y="154"/>
                    <a:pt x="2" y="154"/>
                    <a:pt x="2" y="154"/>
                  </a:cubicBezTo>
                  <a:cubicBezTo>
                    <a:pt x="0" y="179"/>
                    <a:pt x="0" y="179"/>
                    <a:pt x="0" y="179"/>
                  </a:cubicBezTo>
                  <a:cubicBezTo>
                    <a:pt x="2" y="184"/>
                    <a:pt x="2" y="184"/>
                    <a:pt x="2" y="184"/>
                  </a:cubicBezTo>
                  <a:cubicBezTo>
                    <a:pt x="3" y="185"/>
                    <a:pt x="3" y="185"/>
                    <a:pt x="3" y="185"/>
                  </a:cubicBezTo>
                  <a:cubicBezTo>
                    <a:pt x="3" y="190"/>
                    <a:pt x="3" y="190"/>
                    <a:pt x="3" y="190"/>
                  </a:cubicBezTo>
                  <a:cubicBezTo>
                    <a:pt x="7" y="196"/>
                    <a:pt x="7" y="196"/>
                    <a:pt x="7" y="196"/>
                  </a:cubicBezTo>
                  <a:cubicBezTo>
                    <a:pt x="8" y="197"/>
                    <a:pt x="8" y="197"/>
                    <a:pt x="8" y="197"/>
                  </a:cubicBezTo>
                  <a:cubicBezTo>
                    <a:pt x="8" y="202"/>
                    <a:pt x="8" y="202"/>
                    <a:pt x="8" y="202"/>
                  </a:cubicBezTo>
                  <a:cubicBezTo>
                    <a:pt x="21" y="201"/>
                    <a:pt x="21" y="201"/>
                    <a:pt x="21" y="201"/>
                  </a:cubicBezTo>
                  <a:cubicBezTo>
                    <a:pt x="21" y="200"/>
                    <a:pt x="21" y="200"/>
                    <a:pt x="21" y="200"/>
                  </a:cubicBezTo>
                  <a:cubicBezTo>
                    <a:pt x="21" y="199"/>
                    <a:pt x="21" y="199"/>
                    <a:pt x="21" y="199"/>
                  </a:cubicBezTo>
                  <a:cubicBezTo>
                    <a:pt x="22" y="199"/>
                    <a:pt x="22" y="199"/>
                    <a:pt x="22" y="199"/>
                  </a:cubicBezTo>
                  <a:cubicBezTo>
                    <a:pt x="22" y="199"/>
                    <a:pt x="22" y="199"/>
                    <a:pt x="22" y="199"/>
                  </a:cubicBezTo>
                  <a:cubicBezTo>
                    <a:pt x="25" y="194"/>
                    <a:pt x="25" y="194"/>
                    <a:pt x="25" y="194"/>
                  </a:cubicBezTo>
                  <a:cubicBezTo>
                    <a:pt x="17" y="187"/>
                    <a:pt x="17" y="187"/>
                    <a:pt x="17" y="187"/>
                  </a:cubicBezTo>
                  <a:cubicBezTo>
                    <a:pt x="17" y="186"/>
                    <a:pt x="17" y="186"/>
                    <a:pt x="17" y="186"/>
                  </a:cubicBezTo>
                  <a:cubicBezTo>
                    <a:pt x="12" y="182"/>
                    <a:pt x="12" y="182"/>
                    <a:pt x="12" y="182"/>
                  </a:cubicBezTo>
                  <a:cubicBezTo>
                    <a:pt x="12" y="182"/>
                    <a:pt x="12" y="182"/>
                    <a:pt x="12" y="182"/>
                  </a:cubicBezTo>
                  <a:cubicBezTo>
                    <a:pt x="11" y="182"/>
                    <a:pt x="11" y="182"/>
                    <a:pt x="11" y="182"/>
                  </a:cubicBezTo>
                  <a:cubicBezTo>
                    <a:pt x="11" y="174"/>
                    <a:pt x="11" y="174"/>
                    <a:pt x="11" y="174"/>
                  </a:cubicBezTo>
                  <a:cubicBezTo>
                    <a:pt x="18" y="174"/>
                    <a:pt x="18" y="174"/>
                    <a:pt x="18" y="174"/>
                  </a:cubicBezTo>
                  <a:cubicBezTo>
                    <a:pt x="19" y="171"/>
                    <a:pt x="19" y="171"/>
                    <a:pt x="19" y="171"/>
                  </a:cubicBezTo>
                  <a:cubicBezTo>
                    <a:pt x="16" y="163"/>
                    <a:pt x="16" y="163"/>
                    <a:pt x="16" y="163"/>
                  </a:cubicBezTo>
                  <a:cubicBezTo>
                    <a:pt x="32" y="163"/>
                    <a:pt x="32" y="163"/>
                    <a:pt x="32" y="163"/>
                  </a:cubicBezTo>
                  <a:cubicBezTo>
                    <a:pt x="59" y="150"/>
                    <a:pt x="59" y="150"/>
                    <a:pt x="59" y="150"/>
                  </a:cubicBezTo>
                  <a:cubicBezTo>
                    <a:pt x="63" y="144"/>
                    <a:pt x="63" y="144"/>
                    <a:pt x="63" y="144"/>
                  </a:cubicBezTo>
                  <a:cubicBezTo>
                    <a:pt x="64" y="142"/>
                    <a:pt x="64" y="142"/>
                    <a:pt x="64" y="142"/>
                  </a:cubicBezTo>
                  <a:cubicBezTo>
                    <a:pt x="69" y="144"/>
                    <a:pt x="69" y="144"/>
                    <a:pt x="69" y="144"/>
                  </a:cubicBezTo>
                  <a:cubicBezTo>
                    <a:pt x="70" y="144"/>
                    <a:pt x="70" y="144"/>
                    <a:pt x="70" y="144"/>
                  </a:cubicBezTo>
                  <a:cubicBezTo>
                    <a:pt x="70" y="145"/>
                    <a:pt x="70" y="145"/>
                    <a:pt x="70" y="145"/>
                  </a:cubicBezTo>
                  <a:cubicBezTo>
                    <a:pt x="73" y="148"/>
                    <a:pt x="73" y="148"/>
                    <a:pt x="73" y="148"/>
                  </a:cubicBezTo>
                  <a:cubicBezTo>
                    <a:pt x="75" y="148"/>
                    <a:pt x="75" y="148"/>
                    <a:pt x="75" y="148"/>
                  </a:cubicBezTo>
                  <a:cubicBezTo>
                    <a:pt x="75" y="142"/>
                    <a:pt x="75" y="142"/>
                    <a:pt x="75" y="142"/>
                  </a:cubicBezTo>
                  <a:cubicBezTo>
                    <a:pt x="84" y="142"/>
                    <a:pt x="84" y="142"/>
                    <a:pt x="84" y="142"/>
                  </a:cubicBezTo>
                  <a:cubicBezTo>
                    <a:pt x="93" y="143"/>
                    <a:pt x="93" y="143"/>
                    <a:pt x="93" y="143"/>
                  </a:cubicBezTo>
                  <a:cubicBezTo>
                    <a:pt x="96" y="137"/>
                    <a:pt x="96" y="137"/>
                    <a:pt x="96" y="137"/>
                  </a:cubicBezTo>
                  <a:cubicBezTo>
                    <a:pt x="97" y="137"/>
                    <a:pt x="97" y="137"/>
                    <a:pt x="97" y="137"/>
                  </a:cubicBezTo>
                  <a:cubicBezTo>
                    <a:pt x="97" y="136"/>
                    <a:pt x="97" y="136"/>
                    <a:pt x="97" y="136"/>
                  </a:cubicBezTo>
                  <a:cubicBezTo>
                    <a:pt x="97" y="136"/>
                    <a:pt x="97" y="136"/>
                    <a:pt x="97" y="136"/>
                  </a:cubicBezTo>
                  <a:cubicBezTo>
                    <a:pt x="107" y="133"/>
                    <a:pt x="107" y="133"/>
                    <a:pt x="107" y="133"/>
                  </a:cubicBezTo>
                  <a:cubicBezTo>
                    <a:pt x="109" y="119"/>
                    <a:pt x="109" y="119"/>
                    <a:pt x="109" y="119"/>
                  </a:cubicBezTo>
                  <a:cubicBezTo>
                    <a:pt x="119" y="128"/>
                    <a:pt x="119" y="128"/>
                    <a:pt x="119" y="128"/>
                  </a:cubicBezTo>
                  <a:cubicBezTo>
                    <a:pt x="123" y="129"/>
                    <a:pt x="123" y="129"/>
                    <a:pt x="123" y="129"/>
                  </a:cubicBezTo>
                  <a:cubicBezTo>
                    <a:pt x="125" y="126"/>
                    <a:pt x="125" y="126"/>
                    <a:pt x="125" y="126"/>
                  </a:cubicBezTo>
                  <a:cubicBezTo>
                    <a:pt x="123" y="96"/>
                    <a:pt x="123" y="96"/>
                    <a:pt x="123" y="96"/>
                  </a:cubicBezTo>
                  <a:cubicBezTo>
                    <a:pt x="123" y="95"/>
                    <a:pt x="123" y="95"/>
                    <a:pt x="123" y="95"/>
                  </a:cubicBezTo>
                  <a:cubicBezTo>
                    <a:pt x="123" y="94"/>
                    <a:pt x="123" y="94"/>
                    <a:pt x="123" y="94"/>
                  </a:cubicBezTo>
                  <a:cubicBezTo>
                    <a:pt x="130" y="95"/>
                    <a:pt x="130" y="95"/>
                    <a:pt x="130" y="95"/>
                  </a:cubicBezTo>
                  <a:cubicBezTo>
                    <a:pt x="131" y="95"/>
                    <a:pt x="131" y="95"/>
                    <a:pt x="131" y="95"/>
                  </a:cubicBezTo>
                  <a:cubicBezTo>
                    <a:pt x="131" y="95"/>
                    <a:pt x="131" y="95"/>
                    <a:pt x="131" y="95"/>
                  </a:cubicBezTo>
                  <a:cubicBezTo>
                    <a:pt x="132" y="96"/>
                    <a:pt x="132" y="96"/>
                    <a:pt x="132" y="96"/>
                  </a:cubicBezTo>
                  <a:cubicBezTo>
                    <a:pt x="143" y="115"/>
                    <a:pt x="143" y="115"/>
                    <a:pt x="143" y="115"/>
                  </a:cubicBezTo>
                  <a:cubicBezTo>
                    <a:pt x="156" y="114"/>
                    <a:pt x="156" y="114"/>
                    <a:pt x="156" y="114"/>
                  </a:cubicBezTo>
                  <a:cubicBezTo>
                    <a:pt x="159" y="113"/>
                    <a:pt x="159" y="113"/>
                    <a:pt x="159" y="113"/>
                  </a:cubicBezTo>
                  <a:cubicBezTo>
                    <a:pt x="161" y="108"/>
                    <a:pt x="161" y="108"/>
                    <a:pt x="161" y="108"/>
                  </a:cubicBezTo>
                  <a:cubicBezTo>
                    <a:pt x="157" y="105"/>
                    <a:pt x="157" y="105"/>
                    <a:pt x="157" y="105"/>
                  </a:cubicBezTo>
                  <a:cubicBezTo>
                    <a:pt x="155" y="103"/>
                    <a:pt x="155" y="103"/>
                    <a:pt x="155" y="103"/>
                  </a:cubicBezTo>
                  <a:cubicBezTo>
                    <a:pt x="165" y="100"/>
                    <a:pt x="165" y="100"/>
                    <a:pt x="165" y="100"/>
                  </a:cubicBezTo>
                  <a:cubicBezTo>
                    <a:pt x="165" y="100"/>
                    <a:pt x="165" y="100"/>
                    <a:pt x="165" y="100"/>
                  </a:cubicBezTo>
                  <a:cubicBezTo>
                    <a:pt x="166" y="99"/>
                    <a:pt x="166" y="99"/>
                    <a:pt x="166" y="99"/>
                  </a:cubicBezTo>
                  <a:cubicBezTo>
                    <a:pt x="169" y="103"/>
                    <a:pt x="169" y="103"/>
                    <a:pt x="169" y="103"/>
                  </a:cubicBezTo>
                  <a:cubicBezTo>
                    <a:pt x="173" y="102"/>
                    <a:pt x="173" y="102"/>
                    <a:pt x="173" y="102"/>
                  </a:cubicBezTo>
                  <a:cubicBezTo>
                    <a:pt x="173" y="96"/>
                    <a:pt x="173" y="96"/>
                    <a:pt x="173" y="96"/>
                  </a:cubicBezTo>
                  <a:cubicBezTo>
                    <a:pt x="175" y="95"/>
                    <a:pt x="175" y="95"/>
                    <a:pt x="175" y="95"/>
                  </a:cubicBezTo>
                  <a:cubicBezTo>
                    <a:pt x="181" y="95"/>
                    <a:pt x="181" y="95"/>
                    <a:pt x="181" y="95"/>
                  </a:cubicBezTo>
                  <a:cubicBezTo>
                    <a:pt x="186" y="96"/>
                    <a:pt x="190" y="98"/>
                    <a:pt x="193" y="102"/>
                  </a:cubicBezTo>
                  <a:cubicBezTo>
                    <a:pt x="193" y="103"/>
                    <a:pt x="193" y="103"/>
                    <a:pt x="193" y="103"/>
                  </a:cubicBezTo>
                  <a:cubicBezTo>
                    <a:pt x="196" y="94"/>
                    <a:pt x="196" y="94"/>
                    <a:pt x="196" y="94"/>
                  </a:cubicBezTo>
                  <a:cubicBezTo>
                    <a:pt x="198" y="91"/>
                    <a:pt x="201" y="91"/>
                    <a:pt x="206" y="93"/>
                  </a:cubicBezTo>
                  <a:cubicBezTo>
                    <a:pt x="207" y="93"/>
                    <a:pt x="207" y="93"/>
                    <a:pt x="207" y="93"/>
                  </a:cubicBezTo>
                  <a:cubicBezTo>
                    <a:pt x="207" y="94"/>
                    <a:pt x="207" y="94"/>
                    <a:pt x="207" y="94"/>
                  </a:cubicBezTo>
                  <a:cubicBezTo>
                    <a:pt x="207" y="94"/>
                    <a:pt x="207" y="94"/>
                    <a:pt x="207" y="94"/>
                  </a:cubicBezTo>
                  <a:cubicBezTo>
                    <a:pt x="207" y="94"/>
                    <a:pt x="208" y="95"/>
                    <a:pt x="209" y="95"/>
                  </a:cubicBezTo>
                  <a:cubicBezTo>
                    <a:pt x="211" y="94"/>
                    <a:pt x="218" y="89"/>
                    <a:pt x="229" y="80"/>
                  </a:cubicBezTo>
                  <a:cubicBezTo>
                    <a:pt x="229" y="74"/>
                    <a:pt x="233" y="71"/>
                    <a:pt x="238" y="69"/>
                  </a:cubicBezTo>
                  <a:close/>
                </a:path>
              </a:pathLst>
            </a:custGeom>
            <a:grpFill/>
            <a:ln>
              <a:noFill/>
            </a:ln>
          </p:spPr>
          <p:txBody>
            <a:bodyPr vert="horz" wrap="square" lIns="91440" tIns="45720" rIns="91440" bIns="45720" numCol="1" anchor="t" anchorCtr="0" compatLnSpc="1"/>
            <a:lstStyle/>
            <a:p>
              <a:endParaRPr lang="zh-CN" altLang="en-US">
                <a:solidFill>
                  <a:prstClr val="black"/>
                </a:solidFill>
              </a:endParaRPr>
            </a:p>
          </p:txBody>
        </p:sp>
        <p:sp>
          <p:nvSpPr>
            <p:cNvPr id="19" name="Freeform 22"/>
            <p:cNvSpPr/>
            <p:nvPr/>
          </p:nvSpPr>
          <p:spPr bwMode="auto">
            <a:xfrm>
              <a:off x="4071651" y="4099152"/>
              <a:ext cx="429408" cy="580801"/>
            </a:xfrm>
            <a:custGeom>
              <a:avLst/>
              <a:gdLst>
                <a:gd name="T0" fmla="*/ 120 w 153"/>
                <a:gd name="T1" fmla="*/ 7 h 207"/>
                <a:gd name="T2" fmla="*/ 106 w 153"/>
                <a:gd name="T3" fmla="*/ 2 h 207"/>
                <a:gd name="T4" fmla="*/ 88 w 153"/>
                <a:gd name="T5" fmla="*/ 15 h 207"/>
                <a:gd name="T6" fmla="*/ 77 w 153"/>
                <a:gd name="T7" fmla="*/ 10 h 207"/>
                <a:gd name="T8" fmla="*/ 76 w 153"/>
                <a:gd name="T9" fmla="*/ 11 h 207"/>
                <a:gd name="T10" fmla="*/ 54 w 153"/>
                <a:gd name="T11" fmla="*/ 16 h 207"/>
                <a:gd name="T12" fmla="*/ 43 w 153"/>
                <a:gd name="T13" fmla="*/ 17 h 207"/>
                <a:gd name="T14" fmla="*/ 34 w 153"/>
                <a:gd name="T15" fmla="*/ 26 h 207"/>
                <a:gd name="T16" fmla="*/ 20 w 153"/>
                <a:gd name="T17" fmla="*/ 27 h 207"/>
                <a:gd name="T18" fmla="*/ 11 w 153"/>
                <a:gd name="T19" fmla="*/ 44 h 207"/>
                <a:gd name="T20" fmla="*/ 12 w 153"/>
                <a:gd name="T21" fmla="*/ 46 h 207"/>
                <a:gd name="T22" fmla="*/ 18 w 153"/>
                <a:gd name="T23" fmla="*/ 68 h 207"/>
                <a:gd name="T24" fmla="*/ 18 w 153"/>
                <a:gd name="T25" fmla="*/ 71 h 207"/>
                <a:gd name="T26" fmla="*/ 17 w 153"/>
                <a:gd name="T27" fmla="*/ 71 h 207"/>
                <a:gd name="T28" fmla="*/ 0 w 153"/>
                <a:gd name="T29" fmla="*/ 93 h 207"/>
                <a:gd name="T30" fmla="*/ 7 w 153"/>
                <a:gd name="T31" fmla="*/ 97 h 207"/>
                <a:gd name="T32" fmla="*/ 13 w 153"/>
                <a:gd name="T33" fmla="*/ 130 h 207"/>
                <a:gd name="T34" fmla="*/ 21 w 153"/>
                <a:gd name="T35" fmla="*/ 142 h 207"/>
                <a:gd name="T36" fmla="*/ 22 w 153"/>
                <a:gd name="T37" fmla="*/ 151 h 207"/>
                <a:gd name="T38" fmla="*/ 23 w 153"/>
                <a:gd name="T39" fmla="*/ 180 h 207"/>
                <a:gd name="T40" fmla="*/ 27 w 153"/>
                <a:gd name="T41" fmla="*/ 180 h 207"/>
                <a:gd name="T42" fmla="*/ 44 w 153"/>
                <a:gd name="T43" fmla="*/ 180 h 207"/>
                <a:gd name="T44" fmla="*/ 28 w 153"/>
                <a:gd name="T45" fmla="*/ 202 h 207"/>
                <a:gd name="T46" fmla="*/ 40 w 153"/>
                <a:gd name="T47" fmla="*/ 203 h 207"/>
                <a:gd name="T48" fmla="*/ 76 w 153"/>
                <a:gd name="T49" fmla="*/ 200 h 207"/>
                <a:gd name="T50" fmla="*/ 78 w 153"/>
                <a:gd name="T51" fmla="*/ 194 h 207"/>
                <a:gd name="T52" fmla="*/ 78 w 153"/>
                <a:gd name="T53" fmla="*/ 190 h 207"/>
                <a:gd name="T54" fmla="*/ 76 w 153"/>
                <a:gd name="T55" fmla="*/ 178 h 207"/>
                <a:gd name="T56" fmla="*/ 84 w 153"/>
                <a:gd name="T57" fmla="*/ 172 h 207"/>
                <a:gd name="T58" fmla="*/ 82 w 153"/>
                <a:gd name="T59" fmla="*/ 167 h 207"/>
                <a:gd name="T60" fmla="*/ 82 w 153"/>
                <a:gd name="T61" fmla="*/ 167 h 207"/>
                <a:gd name="T62" fmla="*/ 86 w 153"/>
                <a:gd name="T63" fmla="*/ 153 h 207"/>
                <a:gd name="T64" fmla="*/ 90 w 153"/>
                <a:gd name="T65" fmla="*/ 149 h 207"/>
                <a:gd name="T66" fmla="*/ 94 w 153"/>
                <a:gd name="T67" fmla="*/ 145 h 207"/>
                <a:gd name="T68" fmla="*/ 101 w 153"/>
                <a:gd name="T69" fmla="*/ 129 h 207"/>
                <a:gd name="T70" fmla="*/ 104 w 153"/>
                <a:gd name="T71" fmla="*/ 127 h 207"/>
                <a:gd name="T72" fmla="*/ 100 w 153"/>
                <a:gd name="T73" fmla="*/ 110 h 207"/>
                <a:gd name="T74" fmla="*/ 112 w 153"/>
                <a:gd name="T75" fmla="*/ 99 h 207"/>
                <a:gd name="T76" fmla="*/ 111 w 153"/>
                <a:gd name="T77" fmla="*/ 84 h 207"/>
                <a:gd name="T78" fmla="*/ 126 w 153"/>
                <a:gd name="T79" fmla="*/ 67 h 207"/>
                <a:gd name="T80" fmla="*/ 132 w 153"/>
                <a:gd name="T81" fmla="*/ 70 h 207"/>
                <a:gd name="T82" fmla="*/ 142 w 153"/>
                <a:gd name="T83" fmla="*/ 63 h 207"/>
                <a:gd name="T84" fmla="*/ 142 w 153"/>
                <a:gd name="T85" fmla="*/ 63 h 207"/>
                <a:gd name="T86" fmla="*/ 149 w 153"/>
                <a:gd name="T87" fmla="*/ 59 h 207"/>
                <a:gd name="T88" fmla="*/ 148 w 153"/>
                <a:gd name="T89" fmla="*/ 52 h 207"/>
                <a:gd name="T90" fmla="*/ 151 w 153"/>
                <a:gd name="T91" fmla="*/ 51 h 207"/>
                <a:gd name="T92" fmla="*/ 153 w 153"/>
                <a:gd name="T93" fmla="*/ 48 h 207"/>
                <a:gd name="T94" fmla="*/ 139 w 153"/>
                <a:gd name="T95" fmla="*/ 25 h 207"/>
                <a:gd name="T96" fmla="*/ 133 w 153"/>
                <a:gd name="T97" fmla="*/ 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3" h="207">
                  <a:moveTo>
                    <a:pt x="120" y="8"/>
                  </a:moveTo>
                  <a:cubicBezTo>
                    <a:pt x="120" y="7"/>
                    <a:pt x="120" y="7"/>
                    <a:pt x="120" y="7"/>
                  </a:cubicBezTo>
                  <a:cubicBezTo>
                    <a:pt x="111" y="0"/>
                    <a:pt x="111" y="0"/>
                    <a:pt x="111" y="0"/>
                  </a:cubicBezTo>
                  <a:cubicBezTo>
                    <a:pt x="106" y="2"/>
                    <a:pt x="106" y="2"/>
                    <a:pt x="106" y="2"/>
                  </a:cubicBezTo>
                  <a:cubicBezTo>
                    <a:pt x="103" y="9"/>
                    <a:pt x="99" y="14"/>
                    <a:pt x="93" y="16"/>
                  </a:cubicBezTo>
                  <a:cubicBezTo>
                    <a:pt x="92" y="17"/>
                    <a:pt x="90" y="16"/>
                    <a:pt x="88" y="15"/>
                  </a:cubicBezTo>
                  <a:cubicBezTo>
                    <a:pt x="87" y="13"/>
                    <a:pt x="88" y="9"/>
                    <a:pt x="90" y="2"/>
                  </a:cubicBezTo>
                  <a:cubicBezTo>
                    <a:pt x="77" y="10"/>
                    <a:pt x="77" y="10"/>
                    <a:pt x="77" y="10"/>
                  </a:cubicBezTo>
                  <a:cubicBezTo>
                    <a:pt x="77" y="11"/>
                    <a:pt x="77" y="11"/>
                    <a:pt x="77" y="11"/>
                  </a:cubicBezTo>
                  <a:cubicBezTo>
                    <a:pt x="76" y="11"/>
                    <a:pt x="76" y="11"/>
                    <a:pt x="76" y="11"/>
                  </a:cubicBezTo>
                  <a:cubicBezTo>
                    <a:pt x="65" y="11"/>
                    <a:pt x="65" y="11"/>
                    <a:pt x="65" y="11"/>
                  </a:cubicBezTo>
                  <a:cubicBezTo>
                    <a:pt x="54" y="16"/>
                    <a:pt x="54" y="16"/>
                    <a:pt x="54" y="16"/>
                  </a:cubicBezTo>
                  <a:cubicBezTo>
                    <a:pt x="54" y="17"/>
                    <a:pt x="54" y="17"/>
                    <a:pt x="54" y="17"/>
                  </a:cubicBezTo>
                  <a:cubicBezTo>
                    <a:pt x="43" y="17"/>
                    <a:pt x="43" y="17"/>
                    <a:pt x="43" y="17"/>
                  </a:cubicBezTo>
                  <a:cubicBezTo>
                    <a:pt x="37" y="21"/>
                    <a:pt x="37" y="21"/>
                    <a:pt x="37" y="21"/>
                  </a:cubicBezTo>
                  <a:cubicBezTo>
                    <a:pt x="34" y="26"/>
                    <a:pt x="34" y="26"/>
                    <a:pt x="34" y="26"/>
                  </a:cubicBezTo>
                  <a:cubicBezTo>
                    <a:pt x="34" y="27"/>
                    <a:pt x="34" y="27"/>
                    <a:pt x="34" y="27"/>
                  </a:cubicBezTo>
                  <a:cubicBezTo>
                    <a:pt x="20" y="27"/>
                    <a:pt x="20" y="27"/>
                    <a:pt x="20" y="27"/>
                  </a:cubicBezTo>
                  <a:cubicBezTo>
                    <a:pt x="18" y="27"/>
                    <a:pt x="13" y="31"/>
                    <a:pt x="4" y="39"/>
                  </a:cubicBezTo>
                  <a:cubicBezTo>
                    <a:pt x="8" y="41"/>
                    <a:pt x="10" y="43"/>
                    <a:pt x="11" y="44"/>
                  </a:cubicBezTo>
                  <a:cubicBezTo>
                    <a:pt x="12" y="46"/>
                    <a:pt x="12" y="46"/>
                    <a:pt x="12" y="46"/>
                  </a:cubicBezTo>
                  <a:cubicBezTo>
                    <a:pt x="12" y="46"/>
                    <a:pt x="12" y="46"/>
                    <a:pt x="12" y="46"/>
                  </a:cubicBezTo>
                  <a:cubicBezTo>
                    <a:pt x="18" y="68"/>
                    <a:pt x="18" y="68"/>
                    <a:pt x="18" y="68"/>
                  </a:cubicBezTo>
                  <a:cubicBezTo>
                    <a:pt x="18" y="68"/>
                    <a:pt x="18" y="68"/>
                    <a:pt x="18" y="68"/>
                  </a:cubicBezTo>
                  <a:cubicBezTo>
                    <a:pt x="18" y="69"/>
                    <a:pt x="18" y="69"/>
                    <a:pt x="18" y="69"/>
                  </a:cubicBezTo>
                  <a:cubicBezTo>
                    <a:pt x="18" y="71"/>
                    <a:pt x="18" y="71"/>
                    <a:pt x="18" y="71"/>
                  </a:cubicBezTo>
                  <a:cubicBezTo>
                    <a:pt x="18" y="71"/>
                    <a:pt x="18" y="71"/>
                    <a:pt x="18" y="71"/>
                  </a:cubicBezTo>
                  <a:cubicBezTo>
                    <a:pt x="17" y="71"/>
                    <a:pt x="17" y="71"/>
                    <a:pt x="17" y="71"/>
                  </a:cubicBezTo>
                  <a:cubicBezTo>
                    <a:pt x="16" y="71"/>
                    <a:pt x="16" y="71"/>
                    <a:pt x="16" y="71"/>
                  </a:cubicBezTo>
                  <a:cubicBezTo>
                    <a:pt x="0" y="93"/>
                    <a:pt x="0" y="93"/>
                    <a:pt x="0" y="93"/>
                  </a:cubicBezTo>
                  <a:cubicBezTo>
                    <a:pt x="1" y="99"/>
                    <a:pt x="1" y="99"/>
                    <a:pt x="1" y="99"/>
                  </a:cubicBezTo>
                  <a:cubicBezTo>
                    <a:pt x="4" y="97"/>
                    <a:pt x="6" y="97"/>
                    <a:pt x="7" y="97"/>
                  </a:cubicBezTo>
                  <a:cubicBezTo>
                    <a:pt x="9" y="98"/>
                    <a:pt x="10" y="101"/>
                    <a:pt x="9" y="106"/>
                  </a:cubicBezTo>
                  <a:cubicBezTo>
                    <a:pt x="8" y="114"/>
                    <a:pt x="10" y="122"/>
                    <a:pt x="13" y="130"/>
                  </a:cubicBezTo>
                  <a:cubicBezTo>
                    <a:pt x="19" y="136"/>
                    <a:pt x="19" y="136"/>
                    <a:pt x="19" y="136"/>
                  </a:cubicBezTo>
                  <a:cubicBezTo>
                    <a:pt x="21" y="138"/>
                    <a:pt x="22" y="140"/>
                    <a:pt x="21" y="142"/>
                  </a:cubicBezTo>
                  <a:cubicBezTo>
                    <a:pt x="18" y="146"/>
                    <a:pt x="18" y="146"/>
                    <a:pt x="18" y="146"/>
                  </a:cubicBezTo>
                  <a:cubicBezTo>
                    <a:pt x="22" y="151"/>
                    <a:pt x="22" y="151"/>
                    <a:pt x="22" y="151"/>
                  </a:cubicBezTo>
                  <a:cubicBezTo>
                    <a:pt x="24" y="155"/>
                    <a:pt x="22" y="162"/>
                    <a:pt x="18" y="171"/>
                  </a:cubicBezTo>
                  <a:cubicBezTo>
                    <a:pt x="23" y="180"/>
                    <a:pt x="23" y="180"/>
                    <a:pt x="23" y="180"/>
                  </a:cubicBezTo>
                  <a:cubicBezTo>
                    <a:pt x="24" y="182"/>
                    <a:pt x="24" y="182"/>
                    <a:pt x="24" y="182"/>
                  </a:cubicBezTo>
                  <a:cubicBezTo>
                    <a:pt x="27" y="180"/>
                    <a:pt x="27" y="180"/>
                    <a:pt x="27" y="180"/>
                  </a:cubicBezTo>
                  <a:cubicBezTo>
                    <a:pt x="32" y="175"/>
                    <a:pt x="36" y="174"/>
                    <a:pt x="40" y="175"/>
                  </a:cubicBezTo>
                  <a:cubicBezTo>
                    <a:pt x="42" y="176"/>
                    <a:pt x="44" y="178"/>
                    <a:pt x="44" y="180"/>
                  </a:cubicBezTo>
                  <a:cubicBezTo>
                    <a:pt x="44" y="183"/>
                    <a:pt x="41" y="188"/>
                    <a:pt x="34" y="195"/>
                  </a:cubicBezTo>
                  <a:cubicBezTo>
                    <a:pt x="28" y="202"/>
                    <a:pt x="28" y="202"/>
                    <a:pt x="28" y="202"/>
                  </a:cubicBezTo>
                  <a:cubicBezTo>
                    <a:pt x="31" y="207"/>
                    <a:pt x="31" y="207"/>
                    <a:pt x="31" y="207"/>
                  </a:cubicBezTo>
                  <a:cubicBezTo>
                    <a:pt x="35" y="203"/>
                    <a:pt x="38" y="202"/>
                    <a:pt x="40" y="203"/>
                  </a:cubicBezTo>
                  <a:cubicBezTo>
                    <a:pt x="43" y="203"/>
                    <a:pt x="50" y="200"/>
                    <a:pt x="61" y="194"/>
                  </a:cubicBezTo>
                  <a:cubicBezTo>
                    <a:pt x="65" y="192"/>
                    <a:pt x="70" y="194"/>
                    <a:pt x="76" y="200"/>
                  </a:cubicBezTo>
                  <a:cubicBezTo>
                    <a:pt x="78" y="199"/>
                    <a:pt x="78" y="199"/>
                    <a:pt x="78" y="199"/>
                  </a:cubicBezTo>
                  <a:cubicBezTo>
                    <a:pt x="78" y="194"/>
                    <a:pt x="78" y="194"/>
                    <a:pt x="78" y="194"/>
                  </a:cubicBezTo>
                  <a:cubicBezTo>
                    <a:pt x="76" y="193"/>
                    <a:pt x="76" y="193"/>
                    <a:pt x="76" y="193"/>
                  </a:cubicBezTo>
                  <a:cubicBezTo>
                    <a:pt x="76" y="192"/>
                    <a:pt x="76" y="191"/>
                    <a:pt x="78" y="190"/>
                  </a:cubicBezTo>
                  <a:cubicBezTo>
                    <a:pt x="76" y="182"/>
                    <a:pt x="76" y="182"/>
                    <a:pt x="76" y="182"/>
                  </a:cubicBezTo>
                  <a:cubicBezTo>
                    <a:pt x="75" y="181"/>
                    <a:pt x="75" y="179"/>
                    <a:pt x="76" y="178"/>
                  </a:cubicBezTo>
                  <a:cubicBezTo>
                    <a:pt x="77" y="177"/>
                    <a:pt x="78" y="176"/>
                    <a:pt x="80" y="175"/>
                  </a:cubicBezTo>
                  <a:cubicBezTo>
                    <a:pt x="84" y="172"/>
                    <a:pt x="84" y="172"/>
                    <a:pt x="84" y="172"/>
                  </a:cubicBezTo>
                  <a:cubicBezTo>
                    <a:pt x="82" y="167"/>
                    <a:pt x="82" y="167"/>
                    <a:pt x="82" y="167"/>
                  </a:cubicBezTo>
                  <a:cubicBezTo>
                    <a:pt x="82" y="167"/>
                    <a:pt x="82" y="167"/>
                    <a:pt x="82" y="167"/>
                  </a:cubicBezTo>
                  <a:cubicBezTo>
                    <a:pt x="82" y="167"/>
                    <a:pt x="82" y="167"/>
                    <a:pt x="82" y="167"/>
                  </a:cubicBezTo>
                  <a:cubicBezTo>
                    <a:pt x="82" y="167"/>
                    <a:pt x="82" y="167"/>
                    <a:pt x="82" y="167"/>
                  </a:cubicBezTo>
                  <a:cubicBezTo>
                    <a:pt x="84" y="164"/>
                    <a:pt x="84" y="162"/>
                    <a:pt x="83" y="161"/>
                  </a:cubicBezTo>
                  <a:cubicBezTo>
                    <a:pt x="82" y="158"/>
                    <a:pt x="83" y="156"/>
                    <a:pt x="86" y="153"/>
                  </a:cubicBezTo>
                  <a:cubicBezTo>
                    <a:pt x="90" y="149"/>
                    <a:pt x="90" y="149"/>
                    <a:pt x="90" y="149"/>
                  </a:cubicBezTo>
                  <a:cubicBezTo>
                    <a:pt x="90" y="149"/>
                    <a:pt x="90" y="149"/>
                    <a:pt x="90" y="149"/>
                  </a:cubicBezTo>
                  <a:cubicBezTo>
                    <a:pt x="88" y="147"/>
                    <a:pt x="88" y="147"/>
                    <a:pt x="88" y="147"/>
                  </a:cubicBezTo>
                  <a:cubicBezTo>
                    <a:pt x="94" y="145"/>
                    <a:pt x="94" y="145"/>
                    <a:pt x="94" y="145"/>
                  </a:cubicBezTo>
                  <a:cubicBezTo>
                    <a:pt x="94" y="139"/>
                    <a:pt x="94" y="139"/>
                    <a:pt x="94" y="139"/>
                  </a:cubicBezTo>
                  <a:cubicBezTo>
                    <a:pt x="94" y="136"/>
                    <a:pt x="96" y="133"/>
                    <a:pt x="101" y="129"/>
                  </a:cubicBezTo>
                  <a:cubicBezTo>
                    <a:pt x="104" y="127"/>
                    <a:pt x="104" y="127"/>
                    <a:pt x="104" y="127"/>
                  </a:cubicBezTo>
                  <a:cubicBezTo>
                    <a:pt x="104" y="127"/>
                    <a:pt x="104" y="127"/>
                    <a:pt x="104" y="127"/>
                  </a:cubicBezTo>
                  <a:cubicBezTo>
                    <a:pt x="98" y="120"/>
                    <a:pt x="98" y="120"/>
                    <a:pt x="98" y="120"/>
                  </a:cubicBezTo>
                  <a:cubicBezTo>
                    <a:pt x="96" y="117"/>
                    <a:pt x="96" y="114"/>
                    <a:pt x="100" y="110"/>
                  </a:cubicBezTo>
                  <a:cubicBezTo>
                    <a:pt x="100" y="109"/>
                    <a:pt x="100" y="109"/>
                    <a:pt x="100" y="109"/>
                  </a:cubicBezTo>
                  <a:cubicBezTo>
                    <a:pt x="112" y="99"/>
                    <a:pt x="112" y="99"/>
                    <a:pt x="112" y="99"/>
                  </a:cubicBezTo>
                  <a:cubicBezTo>
                    <a:pt x="113" y="96"/>
                    <a:pt x="113" y="96"/>
                    <a:pt x="113" y="96"/>
                  </a:cubicBezTo>
                  <a:cubicBezTo>
                    <a:pt x="110" y="95"/>
                    <a:pt x="110" y="91"/>
                    <a:pt x="111" y="84"/>
                  </a:cubicBezTo>
                  <a:cubicBezTo>
                    <a:pt x="112" y="73"/>
                    <a:pt x="117" y="68"/>
                    <a:pt x="126" y="67"/>
                  </a:cubicBezTo>
                  <a:cubicBezTo>
                    <a:pt x="126" y="67"/>
                    <a:pt x="126" y="67"/>
                    <a:pt x="126" y="67"/>
                  </a:cubicBezTo>
                  <a:cubicBezTo>
                    <a:pt x="126" y="67"/>
                    <a:pt x="126" y="67"/>
                    <a:pt x="126" y="67"/>
                  </a:cubicBezTo>
                  <a:cubicBezTo>
                    <a:pt x="132" y="70"/>
                    <a:pt x="132" y="70"/>
                    <a:pt x="132" y="70"/>
                  </a:cubicBezTo>
                  <a:cubicBezTo>
                    <a:pt x="137" y="70"/>
                    <a:pt x="137" y="70"/>
                    <a:pt x="137" y="70"/>
                  </a:cubicBezTo>
                  <a:cubicBezTo>
                    <a:pt x="142" y="63"/>
                    <a:pt x="142" y="63"/>
                    <a:pt x="142" y="63"/>
                  </a:cubicBezTo>
                  <a:cubicBezTo>
                    <a:pt x="142" y="63"/>
                    <a:pt x="142" y="63"/>
                    <a:pt x="142" y="63"/>
                  </a:cubicBezTo>
                  <a:cubicBezTo>
                    <a:pt x="142" y="63"/>
                    <a:pt x="142" y="63"/>
                    <a:pt x="142" y="63"/>
                  </a:cubicBezTo>
                  <a:cubicBezTo>
                    <a:pt x="143" y="63"/>
                    <a:pt x="143" y="63"/>
                    <a:pt x="143" y="63"/>
                  </a:cubicBezTo>
                  <a:cubicBezTo>
                    <a:pt x="149" y="59"/>
                    <a:pt x="149" y="59"/>
                    <a:pt x="149" y="59"/>
                  </a:cubicBezTo>
                  <a:cubicBezTo>
                    <a:pt x="148" y="53"/>
                    <a:pt x="148" y="53"/>
                    <a:pt x="148" y="53"/>
                  </a:cubicBezTo>
                  <a:cubicBezTo>
                    <a:pt x="148" y="52"/>
                    <a:pt x="148" y="52"/>
                    <a:pt x="148" y="52"/>
                  </a:cubicBezTo>
                  <a:cubicBezTo>
                    <a:pt x="149" y="51"/>
                    <a:pt x="149" y="51"/>
                    <a:pt x="149" y="51"/>
                  </a:cubicBezTo>
                  <a:cubicBezTo>
                    <a:pt x="151" y="51"/>
                    <a:pt x="151" y="51"/>
                    <a:pt x="151" y="51"/>
                  </a:cubicBezTo>
                  <a:cubicBezTo>
                    <a:pt x="153" y="48"/>
                    <a:pt x="153" y="48"/>
                    <a:pt x="153" y="48"/>
                  </a:cubicBezTo>
                  <a:cubicBezTo>
                    <a:pt x="153" y="48"/>
                    <a:pt x="153" y="48"/>
                    <a:pt x="153" y="48"/>
                  </a:cubicBezTo>
                  <a:cubicBezTo>
                    <a:pt x="149" y="41"/>
                    <a:pt x="149" y="41"/>
                    <a:pt x="149" y="41"/>
                  </a:cubicBezTo>
                  <a:cubicBezTo>
                    <a:pt x="145" y="36"/>
                    <a:pt x="142" y="31"/>
                    <a:pt x="139" y="25"/>
                  </a:cubicBezTo>
                  <a:cubicBezTo>
                    <a:pt x="137" y="22"/>
                    <a:pt x="138" y="18"/>
                    <a:pt x="140" y="13"/>
                  </a:cubicBezTo>
                  <a:cubicBezTo>
                    <a:pt x="133" y="9"/>
                    <a:pt x="133" y="9"/>
                    <a:pt x="133" y="9"/>
                  </a:cubicBezTo>
                  <a:lnTo>
                    <a:pt x="120" y="8"/>
                  </a:lnTo>
                  <a:close/>
                </a:path>
              </a:pathLst>
            </a:custGeom>
            <a:grpFill/>
            <a:ln>
              <a:noFill/>
            </a:ln>
          </p:spPr>
          <p:txBody>
            <a:bodyPr vert="horz" wrap="square" lIns="91440" tIns="45720" rIns="91440" bIns="45720" numCol="1" anchor="t" anchorCtr="0" compatLnSpc="1"/>
            <a:lstStyle/>
            <a:p>
              <a:endParaRPr lang="zh-CN" altLang="en-US">
                <a:solidFill>
                  <a:prstClr val="black"/>
                </a:solidFill>
              </a:endParaRPr>
            </a:p>
          </p:txBody>
        </p:sp>
        <p:sp>
          <p:nvSpPr>
            <p:cNvPr id="20" name="Freeform 23"/>
            <p:cNvSpPr/>
            <p:nvPr/>
          </p:nvSpPr>
          <p:spPr bwMode="auto">
            <a:xfrm>
              <a:off x="4296264" y="4250545"/>
              <a:ext cx="392523" cy="485560"/>
            </a:xfrm>
            <a:custGeom>
              <a:avLst/>
              <a:gdLst>
                <a:gd name="T0" fmla="*/ 72 w 140"/>
                <a:gd name="T1" fmla="*/ 8 h 173"/>
                <a:gd name="T2" fmla="*/ 60 w 140"/>
                <a:gd name="T3" fmla="*/ 19 h 173"/>
                <a:gd name="T4" fmla="*/ 59 w 140"/>
                <a:gd name="T5" fmla="*/ 20 h 173"/>
                <a:gd name="T6" fmla="*/ 50 w 140"/>
                <a:gd name="T7" fmla="*/ 20 h 173"/>
                <a:gd name="T8" fmla="*/ 35 w 140"/>
                <a:gd name="T9" fmla="*/ 31 h 173"/>
                <a:gd name="T10" fmla="*/ 40 w 140"/>
                <a:gd name="T11" fmla="*/ 33 h 173"/>
                <a:gd name="T12" fmla="*/ 36 w 140"/>
                <a:gd name="T13" fmla="*/ 47 h 173"/>
                <a:gd name="T14" fmla="*/ 23 w 140"/>
                <a:gd name="T15" fmla="*/ 59 h 173"/>
                <a:gd name="T16" fmla="*/ 24 w 140"/>
                <a:gd name="T17" fmla="*/ 67 h 173"/>
                <a:gd name="T18" fmla="*/ 26 w 140"/>
                <a:gd name="T19" fmla="*/ 76 h 173"/>
                <a:gd name="T20" fmla="*/ 18 w 140"/>
                <a:gd name="T21" fmla="*/ 92 h 173"/>
                <a:gd name="T22" fmla="*/ 18 w 140"/>
                <a:gd name="T23" fmla="*/ 94 h 173"/>
                <a:gd name="T24" fmla="*/ 12 w 140"/>
                <a:gd name="T25" fmla="*/ 100 h 173"/>
                <a:gd name="T26" fmla="*/ 7 w 140"/>
                <a:gd name="T27" fmla="*/ 105 h 173"/>
                <a:gd name="T28" fmla="*/ 6 w 140"/>
                <a:gd name="T29" fmla="*/ 121 h 173"/>
                <a:gd name="T30" fmla="*/ 2 w 140"/>
                <a:gd name="T31" fmla="*/ 125 h 173"/>
                <a:gd name="T32" fmla="*/ 0 w 140"/>
                <a:gd name="T33" fmla="*/ 127 h 173"/>
                <a:gd name="T34" fmla="*/ 3 w 140"/>
                <a:gd name="T35" fmla="*/ 137 h 173"/>
                <a:gd name="T36" fmla="*/ 26 w 140"/>
                <a:gd name="T37" fmla="*/ 137 h 173"/>
                <a:gd name="T38" fmla="*/ 35 w 140"/>
                <a:gd name="T39" fmla="*/ 146 h 173"/>
                <a:gd name="T40" fmla="*/ 35 w 140"/>
                <a:gd name="T41" fmla="*/ 146 h 173"/>
                <a:gd name="T42" fmla="*/ 51 w 140"/>
                <a:gd name="T43" fmla="*/ 171 h 173"/>
                <a:gd name="T44" fmla="*/ 56 w 140"/>
                <a:gd name="T45" fmla="*/ 160 h 173"/>
                <a:gd name="T46" fmla="*/ 68 w 140"/>
                <a:gd name="T47" fmla="*/ 169 h 173"/>
                <a:gd name="T48" fmla="*/ 76 w 140"/>
                <a:gd name="T49" fmla="*/ 145 h 173"/>
                <a:gd name="T50" fmla="*/ 78 w 140"/>
                <a:gd name="T51" fmla="*/ 146 h 173"/>
                <a:gd name="T52" fmla="*/ 85 w 140"/>
                <a:gd name="T53" fmla="*/ 140 h 173"/>
                <a:gd name="T54" fmla="*/ 85 w 140"/>
                <a:gd name="T55" fmla="*/ 138 h 173"/>
                <a:gd name="T56" fmla="*/ 96 w 140"/>
                <a:gd name="T57" fmla="*/ 139 h 173"/>
                <a:gd name="T58" fmla="*/ 102 w 140"/>
                <a:gd name="T59" fmla="*/ 111 h 173"/>
                <a:gd name="T60" fmla="*/ 114 w 140"/>
                <a:gd name="T61" fmla="*/ 110 h 173"/>
                <a:gd name="T62" fmla="*/ 108 w 140"/>
                <a:gd name="T63" fmla="*/ 104 h 173"/>
                <a:gd name="T64" fmla="*/ 117 w 140"/>
                <a:gd name="T65" fmla="*/ 97 h 173"/>
                <a:gd name="T66" fmla="*/ 122 w 140"/>
                <a:gd name="T67" fmla="*/ 100 h 173"/>
                <a:gd name="T68" fmla="*/ 119 w 140"/>
                <a:gd name="T69" fmla="*/ 91 h 173"/>
                <a:gd name="T70" fmla="*/ 122 w 140"/>
                <a:gd name="T71" fmla="*/ 89 h 173"/>
                <a:gd name="T72" fmla="*/ 118 w 140"/>
                <a:gd name="T73" fmla="*/ 79 h 173"/>
                <a:gd name="T74" fmla="*/ 119 w 140"/>
                <a:gd name="T75" fmla="*/ 77 h 173"/>
                <a:gd name="T76" fmla="*/ 130 w 140"/>
                <a:gd name="T77" fmla="*/ 67 h 173"/>
                <a:gd name="T78" fmla="*/ 120 w 140"/>
                <a:gd name="T79" fmla="*/ 54 h 173"/>
                <a:gd name="T80" fmla="*/ 133 w 140"/>
                <a:gd name="T81" fmla="*/ 49 h 173"/>
                <a:gd name="T82" fmla="*/ 139 w 140"/>
                <a:gd name="T83" fmla="*/ 42 h 173"/>
                <a:gd name="T84" fmla="*/ 135 w 140"/>
                <a:gd name="T85" fmla="*/ 34 h 173"/>
                <a:gd name="T86" fmla="*/ 134 w 140"/>
                <a:gd name="T87" fmla="*/ 32 h 173"/>
                <a:gd name="T88" fmla="*/ 134 w 140"/>
                <a:gd name="T89" fmla="*/ 29 h 173"/>
                <a:gd name="T90" fmla="*/ 133 w 140"/>
                <a:gd name="T91" fmla="*/ 29 h 173"/>
                <a:gd name="T92" fmla="*/ 117 w 140"/>
                <a:gd name="T93" fmla="*/ 27 h 173"/>
                <a:gd name="T94" fmla="*/ 116 w 140"/>
                <a:gd name="T95" fmla="*/ 27 h 173"/>
                <a:gd name="T96" fmla="*/ 112 w 140"/>
                <a:gd name="T97" fmla="*/ 22 h 173"/>
                <a:gd name="T98" fmla="*/ 93 w 140"/>
                <a:gd name="T99" fmla="*/ 30 h 173"/>
                <a:gd name="T100" fmla="*/ 85 w 140"/>
                <a:gd name="T101" fmla="*/ 15 h 173"/>
                <a:gd name="T102" fmla="*/ 73 w 140"/>
                <a:gd name="T103" fmla="*/ 0 h 173"/>
                <a:gd name="T104" fmla="*/ 73 w 140"/>
                <a:gd name="T105" fmla="*/ 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0" h="173">
                  <a:moveTo>
                    <a:pt x="73" y="7"/>
                  </a:moveTo>
                  <a:cubicBezTo>
                    <a:pt x="72" y="8"/>
                    <a:pt x="72" y="8"/>
                    <a:pt x="72" y="8"/>
                  </a:cubicBezTo>
                  <a:cubicBezTo>
                    <a:pt x="66" y="13"/>
                    <a:pt x="66" y="13"/>
                    <a:pt x="66" y="13"/>
                  </a:cubicBezTo>
                  <a:cubicBezTo>
                    <a:pt x="60" y="19"/>
                    <a:pt x="60" y="19"/>
                    <a:pt x="60" y="19"/>
                  </a:cubicBezTo>
                  <a:cubicBezTo>
                    <a:pt x="59" y="19"/>
                    <a:pt x="59" y="19"/>
                    <a:pt x="59" y="19"/>
                  </a:cubicBezTo>
                  <a:cubicBezTo>
                    <a:pt x="59" y="20"/>
                    <a:pt x="59" y="20"/>
                    <a:pt x="59" y="20"/>
                  </a:cubicBezTo>
                  <a:cubicBezTo>
                    <a:pt x="50" y="20"/>
                    <a:pt x="50" y="20"/>
                    <a:pt x="50" y="20"/>
                  </a:cubicBezTo>
                  <a:cubicBezTo>
                    <a:pt x="50" y="20"/>
                    <a:pt x="50" y="20"/>
                    <a:pt x="50" y="20"/>
                  </a:cubicBezTo>
                  <a:cubicBezTo>
                    <a:pt x="46" y="17"/>
                    <a:pt x="46" y="17"/>
                    <a:pt x="46" y="17"/>
                  </a:cubicBezTo>
                  <a:cubicBezTo>
                    <a:pt x="40" y="19"/>
                    <a:pt x="36" y="23"/>
                    <a:pt x="35" y="31"/>
                  </a:cubicBezTo>
                  <a:cubicBezTo>
                    <a:pt x="35" y="37"/>
                    <a:pt x="35" y="37"/>
                    <a:pt x="35" y="37"/>
                  </a:cubicBezTo>
                  <a:cubicBezTo>
                    <a:pt x="40" y="33"/>
                    <a:pt x="40" y="33"/>
                    <a:pt x="40" y="33"/>
                  </a:cubicBezTo>
                  <a:cubicBezTo>
                    <a:pt x="36" y="46"/>
                    <a:pt x="36" y="46"/>
                    <a:pt x="36" y="46"/>
                  </a:cubicBezTo>
                  <a:cubicBezTo>
                    <a:pt x="36" y="47"/>
                    <a:pt x="36" y="47"/>
                    <a:pt x="36" y="47"/>
                  </a:cubicBezTo>
                  <a:cubicBezTo>
                    <a:pt x="36" y="47"/>
                    <a:pt x="36" y="47"/>
                    <a:pt x="36" y="47"/>
                  </a:cubicBezTo>
                  <a:cubicBezTo>
                    <a:pt x="23" y="59"/>
                    <a:pt x="23" y="59"/>
                    <a:pt x="23" y="59"/>
                  </a:cubicBezTo>
                  <a:cubicBezTo>
                    <a:pt x="21" y="61"/>
                    <a:pt x="20" y="63"/>
                    <a:pt x="21" y="64"/>
                  </a:cubicBezTo>
                  <a:cubicBezTo>
                    <a:pt x="24" y="67"/>
                    <a:pt x="24" y="67"/>
                    <a:pt x="24" y="67"/>
                  </a:cubicBezTo>
                  <a:cubicBezTo>
                    <a:pt x="26" y="69"/>
                    <a:pt x="28" y="71"/>
                    <a:pt x="28" y="73"/>
                  </a:cubicBezTo>
                  <a:cubicBezTo>
                    <a:pt x="28" y="74"/>
                    <a:pt x="27" y="75"/>
                    <a:pt x="26" y="76"/>
                  </a:cubicBezTo>
                  <a:cubicBezTo>
                    <a:pt x="18" y="83"/>
                    <a:pt x="18" y="83"/>
                    <a:pt x="18" y="83"/>
                  </a:cubicBezTo>
                  <a:cubicBezTo>
                    <a:pt x="18" y="85"/>
                    <a:pt x="18" y="89"/>
                    <a:pt x="18" y="92"/>
                  </a:cubicBezTo>
                  <a:cubicBezTo>
                    <a:pt x="18" y="93"/>
                    <a:pt x="18" y="93"/>
                    <a:pt x="18" y="93"/>
                  </a:cubicBezTo>
                  <a:cubicBezTo>
                    <a:pt x="18" y="94"/>
                    <a:pt x="18" y="94"/>
                    <a:pt x="18" y="94"/>
                  </a:cubicBezTo>
                  <a:cubicBezTo>
                    <a:pt x="14" y="95"/>
                    <a:pt x="14" y="95"/>
                    <a:pt x="14" y="95"/>
                  </a:cubicBezTo>
                  <a:cubicBezTo>
                    <a:pt x="14" y="97"/>
                    <a:pt x="14" y="98"/>
                    <a:pt x="12" y="100"/>
                  </a:cubicBezTo>
                  <a:cubicBezTo>
                    <a:pt x="7" y="105"/>
                    <a:pt x="7" y="105"/>
                    <a:pt x="7" y="105"/>
                  </a:cubicBezTo>
                  <a:cubicBezTo>
                    <a:pt x="7" y="105"/>
                    <a:pt x="7" y="105"/>
                    <a:pt x="7" y="105"/>
                  </a:cubicBezTo>
                  <a:cubicBezTo>
                    <a:pt x="8" y="107"/>
                    <a:pt x="8" y="109"/>
                    <a:pt x="6" y="113"/>
                  </a:cubicBezTo>
                  <a:cubicBezTo>
                    <a:pt x="8" y="117"/>
                    <a:pt x="8" y="120"/>
                    <a:pt x="6" y="121"/>
                  </a:cubicBezTo>
                  <a:cubicBezTo>
                    <a:pt x="2" y="125"/>
                    <a:pt x="2" y="125"/>
                    <a:pt x="2" y="125"/>
                  </a:cubicBezTo>
                  <a:cubicBezTo>
                    <a:pt x="2" y="125"/>
                    <a:pt x="2" y="125"/>
                    <a:pt x="2" y="125"/>
                  </a:cubicBezTo>
                  <a:cubicBezTo>
                    <a:pt x="0" y="126"/>
                    <a:pt x="0" y="126"/>
                    <a:pt x="0" y="126"/>
                  </a:cubicBezTo>
                  <a:cubicBezTo>
                    <a:pt x="0" y="127"/>
                    <a:pt x="0" y="127"/>
                    <a:pt x="0" y="127"/>
                  </a:cubicBezTo>
                  <a:cubicBezTo>
                    <a:pt x="2" y="137"/>
                    <a:pt x="2" y="137"/>
                    <a:pt x="2" y="137"/>
                  </a:cubicBezTo>
                  <a:cubicBezTo>
                    <a:pt x="3" y="137"/>
                    <a:pt x="3" y="137"/>
                    <a:pt x="3" y="137"/>
                  </a:cubicBezTo>
                  <a:cubicBezTo>
                    <a:pt x="10" y="136"/>
                    <a:pt x="17" y="136"/>
                    <a:pt x="25" y="137"/>
                  </a:cubicBezTo>
                  <a:cubicBezTo>
                    <a:pt x="26" y="137"/>
                    <a:pt x="26" y="137"/>
                    <a:pt x="26" y="137"/>
                  </a:cubicBezTo>
                  <a:cubicBezTo>
                    <a:pt x="26" y="137"/>
                    <a:pt x="26" y="137"/>
                    <a:pt x="26" y="137"/>
                  </a:cubicBezTo>
                  <a:cubicBezTo>
                    <a:pt x="35" y="146"/>
                    <a:pt x="35" y="146"/>
                    <a:pt x="35" y="146"/>
                  </a:cubicBezTo>
                  <a:cubicBezTo>
                    <a:pt x="35" y="146"/>
                    <a:pt x="35" y="146"/>
                    <a:pt x="35" y="146"/>
                  </a:cubicBezTo>
                  <a:cubicBezTo>
                    <a:pt x="35" y="146"/>
                    <a:pt x="35" y="146"/>
                    <a:pt x="35" y="146"/>
                  </a:cubicBezTo>
                  <a:cubicBezTo>
                    <a:pt x="40" y="161"/>
                    <a:pt x="40" y="161"/>
                    <a:pt x="40" y="161"/>
                  </a:cubicBezTo>
                  <a:cubicBezTo>
                    <a:pt x="51" y="171"/>
                    <a:pt x="51" y="171"/>
                    <a:pt x="51" y="171"/>
                  </a:cubicBezTo>
                  <a:cubicBezTo>
                    <a:pt x="56" y="173"/>
                    <a:pt x="56" y="173"/>
                    <a:pt x="56" y="173"/>
                  </a:cubicBezTo>
                  <a:cubicBezTo>
                    <a:pt x="56" y="160"/>
                    <a:pt x="56" y="160"/>
                    <a:pt x="56" y="160"/>
                  </a:cubicBezTo>
                  <a:cubicBezTo>
                    <a:pt x="66" y="170"/>
                    <a:pt x="66" y="170"/>
                    <a:pt x="66" y="170"/>
                  </a:cubicBezTo>
                  <a:cubicBezTo>
                    <a:pt x="68" y="169"/>
                    <a:pt x="68" y="169"/>
                    <a:pt x="68" y="169"/>
                  </a:cubicBezTo>
                  <a:cubicBezTo>
                    <a:pt x="75" y="154"/>
                    <a:pt x="75" y="154"/>
                    <a:pt x="75" y="154"/>
                  </a:cubicBezTo>
                  <a:cubicBezTo>
                    <a:pt x="76" y="145"/>
                    <a:pt x="76" y="145"/>
                    <a:pt x="76" y="145"/>
                  </a:cubicBezTo>
                  <a:cubicBezTo>
                    <a:pt x="77" y="146"/>
                    <a:pt x="77" y="146"/>
                    <a:pt x="77" y="146"/>
                  </a:cubicBezTo>
                  <a:cubicBezTo>
                    <a:pt x="78" y="146"/>
                    <a:pt x="78" y="146"/>
                    <a:pt x="78" y="146"/>
                  </a:cubicBezTo>
                  <a:cubicBezTo>
                    <a:pt x="86" y="146"/>
                    <a:pt x="86" y="146"/>
                    <a:pt x="86" y="146"/>
                  </a:cubicBezTo>
                  <a:cubicBezTo>
                    <a:pt x="85" y="140"/>
                    <a:pt x="85" y="140"/>
                    <a:pt x="85" y="140"/>
                  </a:cubicBezTo>
                  <a:cubicBezTo>
                    <a:pt x="85" y="139"/>
                    <a:pt x="85" y="139"/>
                    <a:pt x="85" y="139"/>
                  </a:cubicBezTo>
                  <a:cubicBezTo>
                    <a:pt x="85" y="138"/>
                    <a:pt x="85" y="138"/>
                    <a:pt x="85" y="138"/>
                  </a:cubicBezTo>
                  <a:cubicBezTo>
                    <a:pt x="86" y="138"/>
                    <a:pt x="86" y="138"/>
                    <a:pt x="86" y="138"/>
                  </a:cubicBezTo>
                  <a:cubicBezTo>
                    <a:pt x="96" y="139"/>
                    <a:pt x="96" y="139"/>
                    <a:pt x="96" y="139"/>
                  </a:cubicBezTo>
                  <a:cubicBezTo>
                    <a:pt x="102" y="133"/>
                    <a:pt x="104" y="129"/>
                    <a:pt x="104" y="125"/>
                  </a:cubicBezTo>
                  <a:cubicBezTo>
                    <a:pt x="102" y="111"/>
                    <a:pt x="102" y="111"/>
                    <a:pt x="102" y="111"/>
                  </a:cubicBezTo>
                  <a:cubicBezTo>
                    <a:pt x="111" y="114"/>
                    <a:pt x="111" y="114"/>
                    <a:pt x="111" y="114"/>
                  </a:cubicBezTo>
                  <a:cubicBezTo>
                    <a:pt x="114" y="110"/>
                    <a:pt x="114" y="110"/>
                    <a:pt x="114" y="110"/>
                  </a:cubicBezTo>
                  <a:cubicBezTo>
                    <a:pt x="110" y="106"/>
                    <a:pt x="110" y="106"/>
                    <a:pt x="110" y="106"/>
                  </a:cubicBezTo>
                  <a:cubicBezTo>
                    <a:pt x="108" y="104"/>
                    <a:pt x="108" y="104"/>
                    <a:pt x="108" y="104"/>
                  </a:cubicBezTo>
                  <a:cubicBezTo>
                    <a:pt x="116" y="96"/>
                    <a:pt x="116" y="96"/>
                    <a:pt x="116" y="96"/>
                  </a:cubicBezTo>
                  <a:cubicBezTo>
                    <a:pt x="117" y="97"/>
                    <a:pt x="117" y="97"/>
                    <a:pt x="117" y="97"/>
                  </a:cubicBezTo>
                  <a:cubicBezTo>
                    <a:pt x="118" y="97"/>
                    <a:pt x="118" y="97"/>
                    <a:pt x="118" y="97"/>
                  </a:cubicBezTo>
                  <a:cubicBezTo>
                    <a:pt x="122" y="100"/>
                    <a:pt x="122" y="100"/>
                    <a:pt x="122" y="100"/>
                  </a:cubicBezTo>
                  <a:cubicBezTo>
                    <a:pt x="122" y="99"/>
                    <a:pt x="122" y="99"/>
                    <a:pt x="122" y="99"/>
                  </a:cubicBezTo>
                  <a:cubicBezTo>
                    <a:pt x="119" y="91"/>
                    <a:pt x="119" y="91"/>
                    <a:pt x="119" y="91"/>
                  </a:cubicBezTo>
                  <a:cubicBezTo>
                    <a:pt x="120" y="90"/>
                    <a:pt x="120" y="90"/>
                    <a:pt x="120" y="90"/>
                  </a:cubicBezTo>
                  <a:cubicBezTo>
                    <a:pt x="122" y="89"/>
                    <a:pt x="122" y="89"/>
                    <a:pt x="122" y="89"/>
                  </a:cubicBezTo>
                  <a:cubicBezTo>
                    <a:pt x="122" y="86"/>
                    <a:pt x="122" y="86"/>
                    <a:pt x="122" y="86"/>
                  </a:cubicBezTo>
                  <a:cubicBezTo>
                    <a:pt x="118" y="79"/>
                    <a:pt x="118" y="79"/>
                    <a:pt x="118" y="79"/>
                  </a:cubicBezTo>
                  <a:cubicBezTo>
                    <a:pt x="118" y="78"/>
                    <a:pt x="118" y="78"/>
                    <a:pt x="118" y="78"/>
                  </a:cubicBezTo>
                  <a:cubicBezTo>
                    <a:pt x="119" y="77"/>
                    <a:pt x="119" y="77"/>
                    <a:pt x="119" y="77"/>
                  </a:cubicBezTo>
                  <a:cubicBezTo>
                    <a:pt x="130" y="71"/>
                    <a:pt x="130" y="71"/>
                    <a:pt x="130" y="71"/>
                  </a:cubicBezTo>
                  <a:cubicBezTo>
                    <a:pt x="130" y="67"/>
                    <a:pt x="130" y="67"/>
                    <a:pt x="130" y="67"/>
                  </a:cubicBezTo>
                  <a:cubicBezTo>
                    <a:pt x="121" y="62"/>
                    <a:pt x="116" y="58"/>
                    <a:pt x="117" y="56"/>
                  </a:cubicBezTo>
                  <a:cubicBezTo>
                    <a:pt x="118" y="55"/>
                    <a:pt x="118" y="54"/>
                    <a:pt x="120" y="54"/>
                  </a:cubicBezTo>
                  <a:cubicBezTo>
                    <a:pt x="132" y="56"/>
                    <a:pt x="132" y="56"/>
                    <a:pt x="132" y="56"/>
                  </a:cubicBezTo>
                  <a:cubicBezTo>
                    <a:pt x="133" y="49"/>
                    <a:pt x="133" y="49"/>
                    <a:pt x="133" y="49"/>
                  </a:cubicBezTo>
                  <a:cubicBezTo>
                    <a:pt x="133" y="48"/>
                    <a:pt x="133" y="48"/>
                    <a:pt x="133" y="48"/>
                  </a:cubicBezTo>
                  <a:cubicBezTo>
                    <a:pt x="139" y="42"/>
                    <a:pt x="139" y="42"/>
                    <a:pt x="139" y="42"/>
                  </a:cubicBezTo>
                  <a:cubicBezTo>
                    <a:pt x="140" y="38"/>
                    <a:pt x="140" y="38"/>
                    <a:pt x="140" y="38"/>
                  </a:cubicBezTo>
                  <a:cubicBezTo>
                    <a:pt x="138" y="37"/>
                    <a:pt x="136" y="35"/>
                    <a:pt x="135" y="34"/>
                  </a:cubicBezTo>
                  <a:cubicBezTo>
                    <a:pt x="134" y="33"/>
                    <a:pt x="134" y="33"/>
                    <a:pt x="134" y="33"/>
                  </a:cubicBezTo>
                  <a:cubicBezTo>
                    <a:pt x="134" y="32"/>
                    <a:pt x="134" y="32"/>
                    <a:pt x="134" y="32"/>
                  </a:cubicBezTo>
                  <a:cubicBezTo>
                    <a:pt x="135" y="30"/>
                    <a:pt x="135" y="30"/>
                    <a:pt x="135" y="30"/>
                  </a:cubicBezTo>
                  <a:cubicBezTo>
                    <a:pt x="134" y="29"/>
                    <a:pt x="134" y="29"/>
                    <a:pt x="134" y="29"/>
                  </a:cubicBezTo>
                  <a:cubicBezTo>
                    <a:pt x="134" y="29"/>
                    <a:pt x="134" y="29"/>
                    <a:pt x="134" y="29"/>
                  </a:cubicBezTo>
                  <a:cubicBezTo>
                    <a:pt x="133" y="29"/>
                    <a:pt x="133" y="29"/>
                    <a:pt x="133" y="29"/>
                  </a:cubicBezTo>
                  <a:cubicBezTo>
                    <a:pt x="132" y="31"/>
                    <a:pt x="130" y="32"/>
                    <a:pt x="128" y="32"/>
                  </a:cubicBezTo>
                  <a:cubicBezTo>
                    <a:pt x="123" y="32"/>
                    <a:pt x="120" y="30"/>
                    <a:pt x="117" y="27"/>
                  </a:cubicBezTo>
                  <a:cubicBezTo>
                    <a:pt x="117" y="27"/>
                    <a:pt x="117" y="27"/>
                    <a:pt x="117" y="27"/>
                  </a:cubicBezTo>
                  <a:cubicBezTo>
                    <a:pt x="116" y="27"/>
                    <a:pt x="116" y="27"/>
                    <a:pt x="116" y="27"/>
                  </a:cubicBezTo>
                  <a:cubicBezTo>
                    <a:pt x="113" y="21"/>
                    <a:pt x="113" y="21"/>
                    <a:pt x="113" y="21"/>
                  </a:cubicBezTo>
                  <a:cubicBezTo>
                    <a:pt x="112" y="22"/>
                    <a:pt x="112" y="22"/>
                    <a:pt x="112" y="22"/>
                  </a:cubicBezTo>
                  <a:cubicBezTo>
                    <a:pt x="112" y="25"/>
                    <a:pt x="110" y="27"/>
                    <a:pt x="108" y="29"/>
                  </a:cubicBezTo>
                  <a:cubicBezTo>
                    <a:pt x="102" y="31"/>
                    <a:pt x="98" y="32"/>
                    <a:pt x="93" y="30"/>
                  </a:cubicBezTo>
                  <a:cubicBezTo>
                    <a:pt x="90" y="29"/>
                    <a:pt x="88" y="27"/>
                    <a:pt x="86" y="23"/>
                  </a:cubicBezTo>
                  <a:cubicBezTo>
                    <a:pt x="85" y="15"/>
                    <a:pt x="85" y="15"/>
                    <a:pt x="85" y="15"/>
                  </a:cubicBezTo>
                  <a:cubicBezTo>
                    <a:pt x="84" y="7"/>
                    <a:pt x="82" y="3"/>
                    <a:pt x="80" y="2"/>
                  </a:cubicBezTo>
                  <a:cubicBezTo>
                    <a:pt x="78" y="0"/>
                    <a:pt x="75" y="0"/>
                    <a:pt x="73" y="0"/>
                  </a:cubicBezTo>
                  <a:cubicBezTo>
                    <a:pt x="74" y="7"/>
                    <a:pt x="74" y="7"/>
                    <a:pt x="74" y="7"/>
                  </a:cubicBezTo>
                  <a:lnTo>
                    <a:pt x="73" y="7"/>
                  </a:lnTo>
                  <a:close/>
                </a:path>
              </a:pathLst>
            </a:custGeom>
            <a:grpFill/>
            <a:ln>
              <a:noFill/>
            </a:ln>
          </p:spPr>
          <p:txBody>
            <a:bodyPr vert="horz" wrap="square" lIns="91440" tIns="45720" rIns="91440" bIns="45720" numCol="1" anchor="t" anchorCtr="0" compatLnSpc="1"/>
            <a:lstStyle/>
            <a:p>
              <a:endParaRPr lang="zh-CN" altLang="en-US">
                <a:solidFill>
                  <a:prstClr val="black"/>
                </a:solidFill>
              </a:endParaRPr>
            </a:p>
          </p:txBody>
        </p:sp>
        <p:sp>
          <p:nvSpPr>
            <p:cNvPr id="21" name="Freeform 24"/>
            <p:cNvSpPr/>
            <p:nvPr/>
          </p:nvSpPr>
          <p:spPr bwMode="auto">
            <a:xfrm>
              <a:off x="4470230" y="3945005"/>
              <a:ext cx="341876" cy="395275"/>
            </a:xfrm>
            <a:custGeom>
              <a:avLst/>
              <a:gdLst>
                <a:gd name="T0" fmla="*/ 64 w 122"/>
                <a:gd name="T1" fmla="*/ 6 h 141"/>
                <a:gd name="T2" fmla="*/ 42 w 122"/>
                <a:gd name="T3" fmla="*/ 2 h 141"/>
                <a:gd name="T4" fmla="*/ 38 w 122"/>
                <a:gd name="T5" fmla="*/ 27 h 141"/>
                <a:gd name="T6" fmla="*/ 28 w 122"/>
                <a:gd name="T7" fmla="*/ 32 h 141"/>
                <a:gd name="T8" fmla="*/ 22 w 122"/>
                <a:gd name="T9" fmla="*/ 41 h 141"/>
                <a:gd name="T10" fmla="*/ 16 w 122"/>
                <a:gd name="T11" fmla="*/ 54 h 141"/>
                <a:gd name="T12" fmla="*/ 6 w 122"/>
                <a:gd name="T13" fmla="*/ 68 h 141"/>
                <a:gd name="T14" fmla="*/ 1 w 122"/>
                <a:gd name="T15" fmla="*/ 78 h 141"/>
                <a:gd name="T16" fmla="*/ 11 w 122"/>
                <a:gd name="T17" fmla="*/ 93 h 141"/>
                <a:gd name="T18" fmla="*/ 16 w 122"/>
                <a:gd name="T19" fmla="*/ 102 h 141"/>
                <a:gd name="T20" fmla="*/ 16 w 122"/>
                <a:gd name="T21" fmla="*/ 102 h 141"/>
                <a:gd name="T22" fmla="*/ 16 w 122"/>
                <a:gd name="T23" fmla="*/ 104 h 141"/>
                <a:gd name="T24" fmla="*/ 15 w 122"/>
                <a:gd name="T25" fmla="*/ 105 h 141"/>
                <a:gd name="T26" fmla="*/ 27 w 122"/>
                <a:gd name="T27" fmla="*/ 123 h 141"/>
                <a:gd name="T28" fmla="*/ 32 w 122"/>
                <a:gd name="T29" fmla="*/ 135 h 141"/>
                <a:gd name="T30" fmla="*/ 46 w 122"/>
                <a:gd name="T31" fmla="*/ 130 h 141"/>
                <a:gd name="T32" fmla="*/ 46 w 122"/>
                <a:gd name="T33" fmla="*/ 129 h 141"/>
                <a:gd name="T34" fmla="*/ 53 w 122"/>
                <a:gd name="T35" fmla="*/ 125 h 141"/>
                <a:gd name="T36" fmla="*/ 66 w 122"/>
                <a:gd name="T37" fmla="*/ 136 h 141"/>
                <a:gd name="T38" fmla="*/ 68 w 122"/>
                <a:gd name="T39" fmla="*/ 136 h 141"/>
                <a:gd name="T40" fmla="*/ 74 w 122"/>
                <a:gd name="T41" fmla="*/ 134 h 141"/>
                <a:gd name="T42" fmla="*/ 76 w 122"/>
                <a:gd name="T43" fmla="*/ 134 h 141"/>
                <a:gd name="T44" fmla="*/ 84 w 122"/>
                <a:gd name="T45" fmla="*/ 141 h 141"/>
                <a:gd name="T46" fmla="*/ 85 w 122"/>
                <a:gd name="T47" fmla="*/ 124 h 141"/>
                <a:gd name="T48" fmla="*/ 86 w 122"/>
                <a:gd name="T49" fmla="*/ 124 h 141"/>
                <a:gd name="T50" fmla="*/ 88 w 122"/>
                <a:gd name="T51" fmla="*/ 113 h 141"/>
                <a:gd name="T52" fmla="*/ 88 w 122"/>
                <a:gd name="T53" fmla="*/ 111 h 141"/>
                <a:gd name="T54" fmla="*/ 90 w 122"/>
                <a:gd name="T55" fmla="*/ 110 h 141"/>
                <a:gd name="T56" fmla="*/ 100 w 122"/>
                <a:gd name="T57" fmla="*/ 94 h 141"/>
                <a:gd name="T58" fmla="*/ 103 w 122"/>
                <a:gd name="T59" fmla="*/ 95 h 141"/>
                <a:gd name="T60" fmla="*/ 102 w 122"/>
                <a:gd name="T61" fmla="*/ 102 h 141"/>
                <a:gd name="T62" fmla="*/ 114 w 122"/>
                <a:gd name="T63" fmla="*/ 92 h 141"/>
                <a:gd name="T64" fmla="*/ 112 w 122"/>
                <a:gd name="T65" fmla="*/ 87 h 141"/>
                <a:gd name="T66" fmla="*/ 114 w 122"/>
                <a:gd name="T67" fmla="*/ 69 h 141"/>
                <a:gd name="T68" fmla="*/ 108 w 122"/>
                <a:gd name="T69" fmla="*/ 68 h 141"/>
                <a:gd name="T70" fmla="*/ 108 w 122"/>
                <a:gd name="T71" fmla="*/ 67 h 141"/>
                <a:gd name="T72" fmla="*/ 106 w 122"/>
                <a:gd name="T73" fmla="*/ 58 h 141"/>
                <a:gd name="T74" fmla="*/ 122 w 122"/>
                <a:gd name="T75" fmla="*/ 58 h 141"/>
                <a:gd name="T76" fmla="*/ 108 w 122"/>
                <a:gd name="T77" fmla="*/ 44 h 141"/>
                <a:gd name="T78" fmla="*/ 117 w 122"/>
                <a:gd name="T79" fmla="*/ 33 h 141"/>
                <a:gd name="T80" fmla="*/ 111 w 122"/>
                <a:gd name="T81" fmla="*/ 34 h 141"/>
                <a:gd name="T82" fmla="*/ 111 w 122"/>
                <a:gd name="T83" fmla="*/ 33 h 141"/>
                <a:gd name="T84" fmla="*/ 103 w 122"/>
                <a:gd name="T85" fmla="*/ 24 h 141"/>
                <a:gd name="T86" fmla="*/ 80 w 122"/>
                <a:gd name="T87" fmla="*/ 32 h 141"/>
                <a:gd name="T88" fmla="*/ 78 w 122"/>
                <a:gd name="T89" fmla="*/ 32 h 141"/>
                <a:gd name="T90" fmla="*/ 78 w 122"/>
                <a:gd name="T91" fmla="*/ 18 h 141"/>
                <a:gd name="T92" fmla="*/ 82 w 122"/>
                <a:gd name="T93"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2" h="141">
                  <a:moveTo>
                    <a:pt x="74" y="2"/>
                  </a:moveTo>
                  <a:cubicBezTo>
                    <a:pt x="70" y="4"/>
                    <a:pt x="66" y="6"/>
                    <a:pt x="64" y="6"/>
                  </a:cubicBezTo>
                  <a:cubicBezTo>
                    <a:pt x="61" y="6"/>
                    <a:pt x="57" y="5"/>
                    <a:pt x="52" y="3"/>
                  </a:cubicBezTo>
                  <a:cubicBezTo>
                    <a:pt x="42" y="2"/>
                    <a:pt x="42" y="2"/>
                    <a:pt x="42" y="2"/>
                  </a:cubicBezTo>
                  <a:cubicBezTo>
                    <a:pt x="40" y="3"/>
                    <a:pt x="36" y="7"/>
                    <a:pt x="32" y="14"/>
                  </a:cubicBezTo>
                  <a:cubicBezTo>
                    <a:pt x="38" y="27"/>
                    <a:pt x="38" y="27"/>
                    <a:pt x="38" y="27"/>
                  </a:cubicBezTo>
                  <a:cubicBezTo>
                    <a:pt x="28" y="32"/>
                    <a:pt x="28" y="32"/>
                    <a:pt x="28" y="32"/>
                  </a:cubicBezTo>
                  <a:cubicBezTo>
                    <a:pt x="28" y="32"/>
                    <a:pt x="28" y="32"/>
                    <a:pt x="28" y="32"/>
                  </a:cubicBezTo>
                  <a:cubicBezTo>
                    <a:pt x="20" y="30"/>
                    <a:pt x="20" y="30"/>
                    <a:pt x="20" y="30"/>
                  </a:cubicBezTo>
                  <a:cubicBezTo>
                    <a:pt x="23" y="36"/>
                    <a:pt x="24" y="40"/>
                    <a:pt x="22" y="41"/>
                  </a:cubicBezTo>
                  <a:cubicBezTo>
                    <a:pt x="22" y="44"/>
                    <a:pt x="22" y="44"/>
                    <a:pt x="22" y="44"/>
                  </a:cubicBezTo>
                  <a:cubicBezTo>
                    <a:pt x="20" y="49"/>
                    <a:pt x="18" y="52"/>
                    <a:pt x="16" y="54"/>
                  </a:cubicBezTo>
                  <a:cubicBezTo>
                    <a:pt x="2" y="66"/>
                    <a:pt x="2" y="66"/>
                    <a:pt x="2" y="66"/>
                  </a:cubicBezTo>
                  <a:cubicBezTo>
                    <a:pt x="6" y="68"/>
                    <a:pt x="6" y="68"/>
                    <a:pt x="6" y="68"/>
                  </a:cubicBezTo>
                  <a:cubicBezTo>
                    <a:pt x="4" y="70"/>
                    <a:pt x="4" y="70"/>
                    <a:pt x="4" y="70"/>
                  </a:cubicBezTo>
                  <a:cubicBezTo>
                    <a:pt x="0" y="73"/>
                    <a:pt x="0" y="76"/>
                    <a:pt x="1" y="78"/>
                  </a:cubicBezTo>
                  <a:cubicBezTo>
                    <a:pt x="11" y="93"/>
                    <a:pt x="11" y="93"/>
                    <a:pt x="11" y="93"/>
                  </a:cubicBezTo>
                  <a:cubicBezTo>
                    <a:pt x="11" y="93"/>
                    <a:pt x="11" y="93"/>
                    <a:pt x="11" y="93"/>
                  </a:cubicBezTo>
                  <a:cubicBezTo>
                    <a:pt x="11" y="94"/>
                    <a:pt x="11" y="94"/>
                    <a:pt x="11" y="94"/>
                  </a:cubicBezTo>
                  <a:cubicBezTo>
                    <a:pt x="16" y="102"/>
                    <a:pt x="16" y="102"/>
                    <a:pt x="16" y="102"/>
                  </a:cubicBezTo>
                  <a:cubicBezTo>
                    <a:pt x="16" y="102"/>
                    <a:pt x="16" y="102"/>
                    <a:pt x="16" y="102"/>
                  </a:cubicBezTo>
                  <a:cubicBezTo>
                    <a:pt x="16" y="102"/>
                    <a:pt x="16" y="102"/>
                    <a:pt x="16" y="102"/>
                  </a:cubicBezTo>
                  <a:cubicBezTo>
                    <a:pt x="16" y="103"/>
                    <a:pt x="16" y="103"/>
                    <a:pt x="16" y="103"/>
                  </a:cubicBezTo>
                  <a:cubicBezTo>
                    <a:pt x="16" y="104"/>
                    <a:pt x="16" y="104"/>
                    <a:pt x="16" y="104"/>
                  </a:cubicBezTo>
                  <a:cubicBezTo>
                    <a:pt x="16" y="104"/>
                    <a:pt x="16" y="104"/>
                    <a:pt x="16" y="104"/>
                  </a:cubicBezTo>
                  <a:cubicBezTo>
                    <a:pt x="15" y="105"/>
                    <a:pt x="15" y="105"/>
                    <a:pt x="15" y="105"/>
                  </a:cubicBezTo>
                  <a:cubicBezTo>
                    <a:pt x="17" y="105"/>
                    <a:pt x="18" y="106"/>
                    <a:pt x="20" y="107"/>
                  </a:cubicBezTo>
                  <a:cubicBezTo>
                    <a:pt x="24" y="109"/>
                    <a:pt x="26" y="115"/>
                    <a:pt x="27" y="123"/>
                  </a:cubicBezTo>
                  <a:cubicBezTo>
                    <a:pt x="29" y="131"/>
                    <a:pt x="29" y="131"/>
                    <a:pt x="29" y="131"/>
                  </a:cubicBezTo>
                  <a:cubicBezTo>
                    <a:pt x="30" y="133"/>
                    <a:pt x="30" y="134"/>
                    <a:pt x="32" y="135"/>
                  </a:cubicBezTo>
                  <a:cubicBezTo>
                    <a:pt x="36" y="137"/>
                    <a:pt x="40" y="136"/>
                    <a:pt x="43" y="134"/>
                  </a:cubicBezTo>
                  <a:cubicBezTo>
                    <a:pt x="45" y="133"/>
                    <a:pt x="46" y="132"/>
                    <a:pt x="46" y="130"/>
                  </a:cubicBezTo>
                  <a:cubicBezTo>
                    <a:pt x="46" y="130"/>
                    <a:pt x="46" y="130"/>
                    <a:pt x="46" y="130"/>
                  </a:cubicBezTo>
                  <a:cubicBezTo>
                    <a:pt x="46" y="129"/>
                    <a:pt x="46" y="129"/>
                    <a:pt x="46" y="129"/>
                  </a:cubicBezTo>
                  <a:cubicBezTo>
                    <a:pt x="52" y="124"/>
                    <a:pt x="52" y="124"/>
                    <a:pt x="52" y="124"/>
                  </a:cubicBezTo>
                  <a:cubicBezTo>
                    <a:pt x="53" y="125"/>
                    <a:pt x="53" y="125"/>
                    <a:pt x="53" y="125"/>
                  </a:cubicBezTo>
                  <a:cubicBezTo>
                    <a:pt x="58" y="134"/>
                    <a:pt x="58" y="134"/>
                    <a:pt x="58" y="134"/>
                  </a:cubicBezTo>
                  <a:cubicBezTo>
                    <a:pt x="60" y="136"/>
                    <a:pt x="62" y="136"/>
                    <a:pt x="66" y="136"/>
                  </a:cubicBezTo>
                  <a:cubicBezTo>
                    <a:pt x="68" y="136"/>
                    <a:pt x="68" y="136"/>
                    <a:pt x="68" y="136"/>
                  </a:cubicBezTo>
                  <a:cubicBezTo>
                    <a:pt x="68" y="136"/>
                    <a:pt x="68" y="136"/>
                    <a:pt x="68" y="136"/>
                  </a:cubicBezTo>
                  <a:cubicBezTo>
                    <a:pt x="66" y="131"/>
                    <a:pt x="66" y="131"/>
                    <a:pt x="66" y="131"/>
                  </a:cubicBezTo>
                  <a:cubicBezTo>
                    <a:pt x="74" y="134"/>
                    <a:pt x="74" y="134"/>
                    <a:pt x="74" y="134"/>
                  </a:cubicBezTo>
                  <a:cubicBezTo>
                    <a:pt x="76" y="134"/>
                    <a:pt x="76" y="134"/>
                    <a:pt x="76" y="134"/>
                  </a:cubicBezTo>
                  <a:cubicBezTo>
                    <a:pt x="76" y="134"/>
                    <a:pt x="76" y="134"/>
                    <a:pt x="76" y="134"/>
                  </a:cubicBezTo>
                  <a:cubicBezTo>
                    <a:pt x="76" y="135"/>
                    <a:pt x="76" y="135"/>
                    <a:pt x="76" y="135"/>
                  </a:cubicBezTo>
                  <a:cubicBezTo>
                    <a:pt x="84" y="141"/>
                    <a:pt x="84" y="141"/>
                    <a:pt x="84" y="141"/>
                  </a:cubicBezTo>
                  <a:cubicBezTo>
                    <a:pt x="86" y="138"/>
                    <a:pt x="86" y="138"/>
                    <a:pt x="86" y="138"/>
                  </a:cubicBezTo>
                  <a:cubicBezTo>
                    <a:pt x="85" y="124"/>
                    <a:pt x="85" y="124"/>
                    <a:pt x="85" y="124"/>
                  </a:cubicBezTo>
                  <a:cubicBezTo>
                    <a:pt x="86" y="124"/>
                    <a:pt x="86" y="124"/>
                    <a:pt x="86" y="124"/>
                  </a:cubicBezTo>
                  <a:cubicBezTo>
                    <a:pt x="86" y="124"/>
                    <a:pt x="86" y="124"/>
                    <a:pt x="86" y="124"/>
                  </a:cubicBezTo>
                  <a:cubicBezTo>
                    <a:pt x="90" y="118"/>
                    <a:pt x="90" y="118"/>
                    <a:pt x="90" y="118"/>
                  </a:cubicBezTo>
                  <a:cubicBezTo>
                    <a:pt x="91" y="117"/>
                    <a:pt x="90" y="115"/>
                    <a:pt x="88" y="113"/>
                  </a:cubicBezTo>
                  <a:cubicBezTo>
                    <a:pt x="87" y="112"/>
                    <a:pt x="87" y="112"/>
                    <a:pt x="87" y="112"/>
                  </a:cubicBezTo>
                  <a:cubicBezTo>
                    <a:pt x="88" y="111"/>
                    <a:pt x="88" y="111"/>
                    <a:pt x="88" y="111"/>
                  </a:cubicBezTo>
                  <a:cubicBezTo>
                    <a:pt x="88" y="110"/>
                    <a:pt x="88" y="110"/>
                    <a:pt x="88" y="110"/>
                  </a:cubicBezTo>
                  <a:cubicBezTo>
                    <a:pt x="90" y="110"/>
                    <a:pt x="90" y="110"/>
                    <a:pt x="90" y="110"/>
                  </a:cubicBezTo>
                  <a:cubicBezTo>
                    <a:pt x="100" y="94"/>
                    <a:pt x="100" y="94"/>
                    <a:pt x="100" y="94"/>
                  </a:cubicBezTo>
                  <a:cubicBezTo>
                    <a:pt x="100" y="94"/>
                    <a:pt x="100" y="94"/>
                    <a:pt x="100" y="94"/>
                  </a:cubicBezTo>
                  <a:cubicBezTo>
                    <a:pt x="102" y="94"/>
                    <a:pt x="102" y="94"/>
                    <a:pt x="102" y="94"/>
                  </a:cubicBezTo>
                  <a:cubicBezTo>
                    <a:pt x="103" y="95"/>
                    <a:pt x="103" y="95"/>
                    <a:pt x="103" y="95"/>
                  </a:cubicBezTo>
                  <a:cubicBezTo>
                    <a:pt x="103" y="96"/>
                    <a:pt x="103" y="96"/>
                    <a:pt x="103" y="96"/>
                  </a:cubicBezTo>
                  <a:cubicBezTo>
                    <a:pt x="102" y="102"/>
                    <a:pt x="102" y="102"/>
                    <a:pt x="102" y="102"/>
                  </a:cubicBezTo>
                  <a:cubicBezTo>
                    <a:pt x="103" y="102"/>
                    <a:pt x="103" y="102"/>
                    <a:pt x="103" y="102"/>
                  </a:cubicBezTo>
                  <a:cubicBezTo>
                    <a:pt x="114" y="92"/>
                    <a:pt x="114" y="92"/>
                    <a:pt x="114" y="92"/>
                  </a:cubicBezTo>
                  <a:cubicBezTo>
                    <a:pt x="114" y="87"/>
                    <a:pt x="114" y="87"/>
                    <a:pt x="114" y="87"/>
                  </a:cubicBezTo>
                  <a:cubicBezTo>
                    <a:pt x="112" y="87"/>
                    <a:pt x="112" y="87"/>
                    <a:pt x="112" y="87"/>
                  </a:cubicBezTo>
                  <a:cubicBezTo>
                    <a:pt x="108" y="87"/>
                    <a:pt x="108" y="87"/>
                    <a:pt x="108" y="87"/>
                  </a:cubicBezTo>
                  <a:cubicBezTo>
                    <a:pt x="114" y="69"/>
                    <a:pt x="114" y="69"/>
                    <a:pt x="114" y="69"/>
                  </a:cubicBezTo>
                  <a:cubicBezTo>
                    <a:pt x="108" y="68"/>
                    <a:pt x="108" y="68"/>
                    <a:pt x="108" y="68"/>
                  </a:cubicBezTo>
                  <a:cubicBezTo>
                    <a:pt x="108" y="68"/>
                    <a:pt x="108" y="68"/>
                    <a:pt x="108" y="68"/>
                  </a:cubicBezTo>
                  <a:cubicBezTo>
                    <a:pt x="108" y="68"/>
                    <a:pt x="108" y="68"/>
                    <a:pt x="108" y="68"/>
                  </a:cubicBezTo>
                  <a:cubicBezTo>
                    <a:pt x="108" y="67"/>
                    <a:pt x="108" y="67"/>
                    <a:pt x="108" y="67"/>
                  </a:cubicBezTo>
                  <a:cubicBezTo>
                    <a:pt x="106" y="65"/>
                    <a:pt x="106" y="65"/>
                    <a:pt x="106" y="65"/>
                  </a:cubicBezTo>
                  <a:cubicBezTo>
                    <a:pt x="104" y="62"/>
                    <a:pt x="104" y="60"/>
                    <a:pt x="106" y="58"/>
                  </a:cubicBezTo>
                  <a:cubicBezTo>
                    <a:pt x="116" y="58"/>
                    <a:pt x="116" y="58"/>
                    <a:pt x="116" y="58"/>
                  </a:cubicBezTo>
                  <a:cubicBezTo>
                    <a:pt x="122" y="58"/>
                    <a:pt x="122" y="58"/>
                    <a:pt x="122" y="58"/>
                  </a:cubicBezTo>
                  <a:cubicBezTo>
                    <a:pt x="122" y="56"/>
                    <a:pt x="120" y="52"/>
                    <a:pt x="117" y="46"/>
                  </a:cubicBezTo>
                  <a:cubicBezTo>
                    <a:pt x="108" y="44"/>
                    <a:pt x="108" y="44"/>
                    <a:pt x="108" y="44"/>
                  </a:cubicBezTo>
                  <a:cubicBezTo>
                    <a:pt x="117" y="35"/>
                    <a:pt x="117" y="35"/>
                    <a:pt x="117" y="35"/>
                  </a:cubicBezTo>
                  <a:cubicBezTo>
                    <a:pt x="117" y="33"/>
                    <a:pt x="117" y="33"/>
                    <a:pt x="117" y="33"/>
                  </a:cubicBezTo>
                  <a:cubicBezTo>
                    <a:pt x="113" y="34"/>
                    <a:pt x="113" y="34"/>
                    <a:pt x="113" y="34"/>
                  </a:cubicBezTo>
                  <a:cubicBezTo>
                    <a:pt x="111" y="34"/>
                    <a:pt x="111" y="34"/>
                    <a:pt x="111" y="34"/>
                  </a:cubicBezTo>
                  <a:cubicBezTo>
                    <a:pt x="111" y="34"/>
                    <a:pt x="111" y="34"/>
                    <a:pt x="111" y="34"/>
                  </a:cubicBezTo>
                  <a:cubicBezTo>
                    <a:pt x="111" y="33"/>
                    <a:pt x="111" y="33"/>
                    <a:pt x="111" y="33"/>
                  </a:cubicBezTo>
                  <a:cubicBezTo>
                    <a:pt x="110" y="32"/>
                    <a:pt x="110" y="32"/>
                    <a:pt x="110" y="32"/>
                  </a:cubicBezTo>
                  <a:cubicBezTo>
                    <a:pt x="109" y="28"/>
                    <a:pt x="107" y="25"/>
                    <a:pt x="103" y="24"/>
                  </a:cubicBezTo>
                  <a:cubicBezTo>
                    <a:pt x="87" y="24"/>
                    <a:pt x="87" y="24"/>
                    <a:pt x="87" y="24"/>
                  </a:cubicBezTo>
                  <a:cubicBezTo>
                    <a:pt x="80" y="32"/>
                    <a:pt x="80" y="32"/>
                    <a:pt x="80" y="32"/>
                  </a:cubicBezTo>
                  <a:cubicBezTo>
                    <a:pt x="80" y="33"/>
                    <a:pt x="80" y="33"/>
                    <a:pt x="80" y="33"/>
                  </a:cubicBezTo>
                  <a:cubicBezTo>
                    <a:pt x="78" y="32"/>
                    <a:pt x="78" y="32"/>
                    <a:pt x="78" y="32"/>
                  </a:cubicBezTo>
                  <a:cubicBezTo>
                    <a:pt x="53" y="24"/>
                    <a:pt x="53" y="24"/>
                    <a:pt x="53" y="24"/>
                  </a:cubicBezTo>
                  <a:cubicBezTo>
                    <a:pt x="78" y="18"/>
                    <a:pt x="78" y="18"/>
                    <a:pt x="78" y="18"/>
                  </a:cubicBezTo>
                  <a:cubicBezTo>
                    <a:pt x="79" y="18"/>
                    <a:pt x="83" y="14"/>
                    <a:pt x="90" y="6"/>
                  </a:cubicBezTo>
                  <a:cubicBezTo>
                    <a:pt x="82" y="0"/>
                    <a:pt x="82" y="0"/>
                    <a:pt x="82" y="0"/>
                  </a:cubicBezTo>
                  <a:lnTo>
                    <a:pt x="74" y="2"/>
                  </a:lnTo>
                  <a:close/>
                </a:path>
              </a:pathLst>
            </a:custGeom>
            <a:grpFill/>
            <a:ln>
              <a:noFill/>
            </a:ln>
          </p:spPr>
          <p:txBody>
            <a:bodyPr vert="horz" wrap="square" lIns="91440" tIns="45720" rIns="91440" bIns="45720" numCol="1" anchor="t" anchorCtr="0" compatLnSpc="1"/>
            <a:lstStyle/>
            <a:p>
              <a:endParaRPr lang="zh-CN" altLang="en-US">
                <a:solidFill>
                  <a:prstClr val="black"/>
                </a:solidFill>
              </a:endParaRPr>
            </a:p>
          </p:txBody>
        </p:sp>
        <p:sp>
          <p:nvSpPr>
            <p:cNvPr id="22" name="Freeform 25"/>
            <p:cNvSpPr/>
            <p:nvPr/>
          </p:nvSpPr>
          <p:spPr bwMode="auto">
            <a:xfrm>
              <a:off x="4141567" y="3608085"/>
              <a:ext cx="429408" cy="524648"/>
            </a:xfrm>
            <a:custGeom>
              <a:avLst/>
              <a:gdLst>
                <a:gd name="T0" fmla="*/ 96 w 153"/>
                <a:gd name="T1" fmla="*/ 52 h 187"/>
                <a:gd name="T2" fmla="*/ 85 w 153"/>
                <a:gd name="T3" fmla="*/ 27 h 187"/>
                <a:gd name="T4" fmla="*/ 55 w 153"/>
                <a:gd name="T5" fmla="*/ 17 h 187"/>
                <a:gd name="T6" fmla="*/ 37 w 153"/>
                <a:gd name="T7" fmla="*/ 0 h 187"/>
                <a:gd name="T8" fmla="*/ 48 w 153"/>
                <a:gd name="T9" fmla="*/ 17 h 187"/>
                <a:gd name="T10" fmla="*/ 49 w 153"/>
                <a:gd name="T11" fmla="*/ 18 h 187"/>
                <a:gd name="T12" fmla="*/ 35 w 153"/>
                <a:gd name="T13" fmla="*/ 35 h 187"/>
                <a:gd name="T14" fmla="*/ 19 w 153"/>
                <a:gd name="T15" fmla="*/ 22 h 187"/>
                <a:gd name="T16" fmla="*/ 23 w 153"/>
                <a:gd name="T17" fmla="*/ 35 h 187"/>
                <a:gd name="T18" fmla="*/ 23 w 153"/>
                <a:gd name="T19" fmla="*/ 36 h 187"/>
                <a:gd name="T20" fmla="*/ 21 w 153"/>
                <a:gd name="T21" fmla="*/ 40 h 187"/>
                <a:gd name="T22" fmla="*/ 14 w 153"/>
                <a:gd name="T23" fmla="*/ 44 h 187"/>
                <a:gd name="T24" fmla="*/ 11 w 153"/>
                <a:gd name="T25" fmla="*/ 50 h 187"/>
                <a:gd name="T26" fmla="*/ 8 w 153"/>
                <a:gd name="T27" fmla="*/ 62 h 187"/>
                <a:gd name="T28" fmla="*/ 8 w 153"/>
                <a:gd name="T29" fmla="*/ 62 h 187"/>
                <a:gd name="T30" fmla="*/ 3 w 153"/>
                <a:gd name="T31" fmla="*/ 65 h 187"/>
                <a:gd name="T32" fmla="*/ 14 w 153"/>
                <a:gd name="T33" fmla="*/ 81 h 187"/>
                <a:gd name="T34" fmla="*/ 18 w 153"/>
                <a:gd name="T35" fmla="*/ 80 h 187"/>
                <a:gd name="T36" fmla="*/ 35 w 153"/>
                <a:gd name="T37" fmla="*/ 88 h 187"/>
                <a:gd name="T38" fmla="*/ 35 w 153"/>
                <a:gd name="T39" fmla="*/ 89 h 187"/>
                <a:gd name="T40" fmla="*/ 34 w 153"/>
                <a:gd name="T41" fmla="*/ 99 h 187"/>
                <a:gd name="T42" fmla="*/ 30 w 153"/>
                <a:gd name="T43" fmla="*/ 108 h 187"/>
                <a:gd name="T44" fmla="*/ 25 w 153"/>
                <a:gd name="T45" fmla="*/ 114 h 187"/>
                <a:gd name="T46" fmla="*/ 25 w 153"/>
                <a:gd name="T47" fmla="*/ 114 h 187"/>
                <a:gd name="T48" fmla="*/ 26 w 153"/>
                <a:gd name="T49" fmla="*/ 126 h 187"/>
                <a:gd name="T50" fmla="*/ 37 w 153"/>
                <a:gd name="T51" fmla="*/ 128 h 187"/>
                <a:gd name="T52" fmla="*/ 43 w 153"/>
                <a:gd name="T53" fmla="*/ 134 h 187"/>
                <a:gd name="T54" fmla="*/ 51 w 153"/>
                <a:gd name="T55" fmla="*/ 175 h 187"/>
                <a:gd name="T56" fmla="*/ 49 w 153"/>
                <a:gd name="T57" fmla="*/ 179 h 187"/>
                <a:gd name="T58" fmla="*/ 50 w 153"/>
                <a:gd name="T59" fmla="*/ 181 h 187"/>
                <a:gd name="T60" fmla="*/ 73 w 153"/>
                <a:gd name="T61" fmla="*/ 172 h 187"/>
                <a:gd name="T62" fmla="*/ 78 w 153"/>
                <a:gd name="T63" fmla="*/ 175 h 187"/>
                <a:gd name="T64" fmla="*/ 79 w 153"/>
                <a:gd name="T65" fmla="*/ 174 h 187"/>
                <a:gd name="T66" fmla="*/ 87 w 153"/>
                <a:gd name="T67" fmla="*/ 169 h 187"/>
                <a:gd name="T68" fmla="*/ 109 w 153"/>
                <a:gd name="T69" fmla="*/ 179 h 187"/>
                <a:gd name="T70" fmla="*/ 115 w 153"/>
                <a:gd name="T71" fmla="*/ 183 h 187"/>
                <a:gd name="T72" fmla="*/ 134 w 153"/>
                <a:gd name="T73" fmla="*/ 163 h 187"/>
                <a:gd name="T74" fmla="*/ 130 w 153"/>
                <a:gd name="T75" fmla="*/ 147 h 187"/>
                <a:gd name="T76" fmla="*/ 144 w 153"/>
                <a:gd name="T77" fmla="*/ 148 h 187"/>
                <a:gd name="T78" fmla="*/ 144 w 153"/>
                <a:gd name="T79" fmla="*/ 134 h 187"/>
                <a:gd name="T80" fmla="*/ 153 w 153"/>
                <a:gd name="T81" fmla="*/ 122 h 187"/>
                <a:gd name="T82" fmla="*/ 141 w 153"/>
                <a:gd name="T83" fmla="*/ 110 h 187"/>
                <a:gd name="T84" fmla="*/ 136 w 153"/>
                <a:gd name="T85" fmla="*/ 115 h 187"/>
                <a:gd name="T86" fmla="*/ 135 w 153"/>
                <a:gd name="T87" fmla="*/ 115 h 187"/>
                <a:gd name="T88" fmla="*/ 125 w 153"/>
                <a:gd name="T89" fmla="*/ 106 h 187"/>
                <a:gd name="T90" fmla="*/ 113 w 153"/>
                <a:gd name="T91" fmla="*/ 98 h 187"/>
                <a:gd name="T92" fmla="*/ 110 w 153"/>
                <a:gd name="T93" fmla="*/ 84 h 187"/>
                <a:gd name="T94" fmla="*/ 117 w 153"/>
                <a:gd name="T95" fmla="*/ 63 h 187"/>
                <a:gd name="T96" fmla="*/ 129 w 153"/>
                <a:gd name="T97" fmla="*/ 64 h 187"/>
                <a:gd name="T98" fmla="*/ 129 w 153"/>
                <a:gd name="T99" fmla="*/ 52 h 187"/>
                <a:gd name="T100" fmla="*/ 97 w 153"/>
                <a:gd name="T101" fmla="*/ 53 h 187"/>
                <a:gd name="T102" fmla="*/ 96 w 153"/>
                <a:gd name="T103" fmla="*/ 52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3" h="187">
                  <a:moveTo>
                    <a:pt x="96" y="52"/>
                  </a:moveTo>
                  <a:cubicBezTo>
                    <a:pt x="96" y="52"/>
                    <a:pt x="96" y="52"/>
                    <a:pt x="96" y="52"/>
                  </a:cubicBezTo>
                  <a:cubicBezTo>
                    <a:pt x="96" y="52"/>
                    <a:pt x="96" y="52"/>
                    <a:pt x="96" y="52"/>
                  </a:cubicBezTo>
                  <a:cubicBezTo>
                    <a:pt x="91" y="37"/>
                    <a:pt x="87" y="28"/>
                    <a:pt x="85" y="27"/>
                  </a:cubicBezTo>
                  <a:cubicBezTo>
                    <a:pt x="71" y="22"/>
                    <a:pt x="71" y="22"/>
                    <a:pt x="71" y="22"/>
                  </a:cubicBezTo>
                  <a:cubicBezTo>
                    <a:pt x="63" y="20"/>
                    <a:pt x="57" y="18"/>
                    <a:pt x="55" y="17"/>
                  </a:cubicBezTo>
                  <a:cubicBezTo>
                    <a:pt x="51" y="14"/>
                    <a:pt x="45" y="9"/>
                    <a:pt x="39" y="0"/>
                  </a:cubicBezTo>
                  <a:cubicBezTo>
                    <a:pt x="37" y="0"/>
                    <a:pt x="37" y="0"/>
                    <a:pt x="37" y="0"/>
                  </a:cubicBezTo>
                  <a:cubicBezTo>
                    <a:pt x="37" y="0"/>
                    <a:pt x="37" y="0"/>
                    <a:pt x="37" y="0"/>
                  </a:cubicBezTo>
                  <a:cubicBezTo>
                    <a:pt x="38" y="3"/>
                    <a:pt x="41" y="9"/>
                    <a:pt x="48" y="17"/>
                  </a:cubicBezTo>
                  <a:cubicBezTo>
                    <a:pt x="49" y="17"/>
                    <a:pt x="49" y="17"/>
                    <a:pt x="49" y="17"/>
                  </a:cubicBezTo>
                  <a:cubicBezTo>
                    <a:pt x="49" y="18"/>
                    <a:pt x="49" y="18"/>
                    <a:pt x="49" y="18"/>
                  </a:cubicBezTo>
                  <a:cubicBezTo>
                    <a:pt x="43" y="30"/>
                    <a:pt x="43" y="30"/>
                    <a:pt x="43" y="30"/>
                  </a:cubicBezTo>
                  <a:cubicBezTo>
                    <a:pt x="40" y="34"/>
                    <a:pt x="38" y="36"/>
                    <a:pt x="35" y="35"/>
                  </a:cubicBezTo>
                  <a:cubicBezTo>
                    <a:pt x="34" y="34"/>
                    <a:pt x="31" y="31"/>
                    <a:pt x="25" y="24"/>
                  </a:cubicBezTo>
                  <a:cubicBezTo>
                    <a:pt x="19" y="22"/>
                    <a:pt x="19" y="22"/>
                    <a:pt x="19" y="22"/>
                  </a:cubicBezTo>
                  <a:cubicBezTo>
                    <a:pt x="19" y="24"/>
                    <a:pt x="20" y="28"/>
                    <a:pt x="23" y="34"/>
                  </a:cubicBezTo>
                  <a:cubicBezTo>
                    <a:pt x="23" y="35"/>
                    <a:pt x="23" y="35"/>
                    <a:pt x="23" y="35"/>
                  </a:cubicBezTo>
                  <a:cubicBezTo>
                    <a:pt x="23" y="35"/>
                    <a:pt x="23" y="35"/>
                    <a:pt x="23" y="35"/>
                  </a:cubicBezTo>
                  <a:cubicBezTo>
                    <a:pt x="23" y="36"/>
                    <a:pt x="23" y="36"/>
                    <a:pt x="23" y="36"/>
                  </a:cubicBezTo>
                  <a:cubicBezTo>
                    <a:pt x="23" y="36"/>
                    <a:pt x="23" y="36"/>
                    <a:pt x="23" y="36"/>
                  </a:cubicBezTo>
                  <a:cubicBezTo>
                    <a:pt x="21" y="40"/>
                    <a:pt x="21" y="40"/>
                    <a:pt x="21" y="40"/>
                  </a:cubicBezTo>
                  <a:cubicBezTo>
                    <a:pt x="14" y="44"/>
                    <a:pt x="14" y="44"/>
                    <a:pt x="14" y="44"/>
                  </a:cubicBezTo>
                  <a:cubicBezTo>
                    <a:pt x="14" y="44"/>
                    <a:pt x="14" y="44"/>
                    <a:pt x="14" y="44"/>
                  </a:cubicBezTo>
                  <a:cubicBezTo>
                    <a:pt x="12" y="44"/>
                    <a:pt x="12" y="44"/>
                    <a:pt x="12" y="44"/>
                  </a:cubicBezTo>
                  <a:cubicBezTo>
                    <a:pt x="11" y="46"/>
                    <a:pt x="11" y="48"/>
                    <a:pt x="11" y="50"/>
                  </a:cubicBezTo>
                  <a:cubicBezTo>
                    <a:pt x="12" y="56"/>
                    <a:pt x="11" y="60"/>
                    <a:pt x="10" y="61"/>
                  </a:cubicBezTo>
                  <a:cubicBezTo>
                    <a:pt x="9" y="62"/>
                    <a:pt x="9" y="62"/>
                    <a:pt x="8" y="62"/>
                  </a:cubicBezTo>
                  <a:cubicBezTo>
                    <a:pt x="8" y="62"/>
                    <a:pt x="8" y="62"/>
                    <a:pt x="8" y="62"/>
                  </a:cubicBezTo>
                  <a:cubicBezTo>
                    <a:pt x="8" y="62"/>
                    <a:pt x="8" y="62"/>
                    <a:pt x="8" y="62"/>
                  </a:cubicBezTo>
                  <a:cubicBezTo>
                    <a:pt x="0" y="60"/>
                    <a:pt x="0" y="60"/>
                    <a:pt x="0" y="60"/>
                  </a:cubicBezTo>
                  <a:cubicBezTo>
                    <a:pt x="0" y="62"/>
                    <a:pt x="1" y="64"/>
                    <a:pt x="3" y="65"/>
                  </a:cubicBezTo>
                  <a:cubicBezTo>
                    <a:pt x="7" y="68"/>
                    <a:pt x="11" y="74"/>
                    <a:pt x="14" y="80"/>
                  </a:cubicBezTo>
                  <a:cubicBezTo>
                    <a:pt x="14" y="81"/>
                    <a:pt x="14" y="81"/>
                    <a:pt x="14" y="81"/>
                  </a:cubicBezTo>
                  <a:cubicBezTo>
                    <a:pt x="14" y="81"/>
                    <a:pt x="14" y="81"/>
                    <a:pt x="14" y="81"/>
                  </a:cubicBezTo>
                  <a:cubicBezTo>
                    <a:pt x="18" y="80"/>
                    <a:pt x="18" y="80"/>
                    <a:pt x="18" y="80"/>
                  </a:cubicBezTo>
                  <a:cubicBezTo>
                    <a:pt x="22" y="79"/>
                    <a:pt x="26" y="80"/>
                    <a:pt x="30" y="83"/>
                  </a:cubicBezTo>
                  <a:cubicBezTo>
                    <a:pt x="35" y="88"/>
                    <a:pt x="35" y="88"/>
                    <a:pt x="35" y="88"/>
                  </a:cubicBezTo>
                  <a:cubicBezTo>
                    <a:pt x="35" y="88"/>
                    <a:pt x="35" y="88"/>
                    <a:pt x="35" y="88"/>
                  </a:cubicBezTo>
                  <a:cubicBezTo>
                    <a:pt x="35" y="89"/>
                    <a:pt x="35" y="89"/>
                    <a:pt x="35" y="89"/>
                  </a:cubicBezTo>
                  <a:cubicBezTo>
                    <a:pt x="35" y="89"/>
                    <a:pt x="35" y="89"/>
                    <a:pt x="35" y="89"/>
                  </a:cubicBezTo>
                  <a:cubicBezTo>
                    <a:pt x="34" y="99"/>
                    <a:pt x="34" y="99"/>
                    <a:pt x="34" y="99"/>
                  </a:cubicBezTo>
                  <a:cubicBezTo>
                    <a:pt x="35" y="101"/>
                    <a:pt x="36" y="103"/>
                    <a:pt x="35" y="104"/>
                  </a:cubicBezTo>
                  <a:cubicBezTo>
                    <a:pt x="35" y="106"/>
                    <a:pt x="33" y="108"/>
                    <a:pt x="30" y="108"/>
                  </a:cubicBezTo>
                  <a:cubicBezTo>
                    <a:pt x="27" y="108"/>
                    <a:pt x="25" y="110"/>
                    <a:pt x="25" y="114"/>
                  </a:cubicBezTo>
                  <a:cubicBezTo>
                    <a:pt x="25" y="114"/>
                    <a:pt x="25" y="114"/>
                    <a:pt x="25" y="114"/>
                  </a:cubicBezTo>
                  <a:cubicBezTo>
                    <a:pt x="25" y="114"/>
                    <a:pt x="25" y="114"/>
                    <a:pt x="25" y="114"/>
                  </a:cubicBezTo>
                  <a:cubicBezTo>
                    <a:pt x="25" y="114"/>
                    <a:pt x="25" y="114"/>
                    <a:pt x="25" y="114"/>
                  </a:cubicBezTo>
                  <a:cubicBezTo>
                    <a:pt x="21" y="121"/>
                    <a:pt x="21" y="121"/>
                    <a:pt x="21" y="121"/>
                  </a:cubicBezTo>
                  <a:cubicBezTo>
                    <a:pt x="26" y="126"/>
                    <a:pt x="26" y="126"/>
                    <a:pt x="26" y="126"/>
                  </a:cubicBezTo>
                  <a:cubicBezTo>
                    <a:pt x="37" y="128"/>
                    <a:pt x="37" y="128"/>
                    <a:pt x="37" y="128"/>
                  </a:cubicBezTo>
                  <a:cubicBezTo>
                    <a:pt x="37" y="128"/>
                    <a:pt x="37" y="128"/>
                    <a:pt x="37" y="128"/>
                  </a:cubicBezTo>
                  <a:cubicBezTo>
                    <a:pt x="37" y="128"/>
                    <a:pt x="37" y="128"/>
                    <a:pt x="37" y="128"/>
                  </a:cubicBezTo>
                  <a:cubicBezTo>
                    <a:pt x="43" y="134"/>
                    <a:pt x="43" y="134"/>
                    <a:pt x="43" y="134"/>
                  </a:cubicBezTo>
                  <a:cubicBezTo>
                    <a:pt x="36" y="143"/>
                    <a:pt x="36" y="143"/>
                    <a:pt x="36" y="143"/>
                  </a:cubicBezTo>
                  <a:cubicBezTo>
                    <a:pt x="51" y="175"/>
                    <a:pt x="51" y="175"/>
                    <a:pt x="51" y="175"/>
                  </a:cubicBezTo>
                  <a:cubicBezTo>
                    <a:pt x="51" y="176"/>
                    <a:pt x="51" y="176"/>
                    <a:pt x="51" y="176"/>
                  </a:cubicBezTo>
                  <a:cubicBezTo>
                    <a:pt x="49" y="179"/>
                    <a:pt x="49" y="179"/>
                    <a:pt x="49" y="179"/>
                  </a:cubicBezTo>
                  <a:cubicBezTo>
                    <a:pt x="50" y="181"/>
                    <a:pt x="50" y="181"/>
                    <a:pt x="50" y="181"/>
                  </a:cubicBezTo>
                  <a:cubicBezTo>
                    <a:pt x="50" y="181"/>
                    <a:pt x="50" y="181"/>
                    <a:pt x="50" y="181"/>
                  </a:cubicBezTo>
                  <a:cubicBezTo>
                    <a:pt x="77" y="164"/>
                    <a:pt x="77" y="164"/>
                    <a:pt x="77" y="164"/>
                  </a:cubicBezTo>
                  <a:cubicBezTo>
                    <a:pt x="73" y="172"/>
                    <a:pt x="73" y="172"/>
                    <a:pt x="73" y="172"/>
                  </a:cubicBezTo>
                  <a:cubicBezTo>
                    <a:pt x="69" y="178"/>
                    <a:pt x="67" y="183"/>
                    <a:pt x="67" y="187"/>
                  </a:cubicBezTo>
                  <a:cubicBezTo>
                    <a:pt x="71" y="185"/>
                    <a:pt x="75" y="181"/>
                    <a:pt x="78" y="175"/>
                  </a:cubicBezTo>
                  <a:cubicBezTo>
                    <a:pt x="78" y="174"/>
                    <a:pt x="78" y="174"/>
                    <a:pt x="78" y="174"/>
                  </a:cubicBezTo>
                  <a:cubicBezTo>
                    <a:pt x="79" y="174"/>
                    <a:pt x="79" y="174"/>
                    <a:pt x="79" y="174"/>
                  </a:cubicBezTo>
                  <a:cubicBezTo>
                    <a:pt x="86" y="170"/>
                    <a:pt x="86" y="170"/>
                    <a:pt x="86" y="170"/>
                  </a:cubicBezTo>
                  <a:cubicBezTo>
                    <a:pt x="87" y="169"/>
                    <a:pt x="87" y="169"/>
                    <a:pt x="87" y="169"/>
                  </a:cubicBezTo>
                  <a:cubicBezTo>
                    <a:pt x="97" y="179"/>
                    <a:pt x="97" y="179"/>
                    <a:pt x="97" y="179"/>
                  </a:cubicBezTo>
                  <a:cubicBezTo>
                    <a:pt x="109" y="179"/>
                    <a:pt x="109" y="179"/>
                    <a:pt x="109" y="179"/>
                  </a:cubicBezTo>
                  <a:cubicBezTo>
                    <a:pt x="110" y="180"/>
                    <a:pt x="110" y="180"/>
                    <a:pt x="110" y="180"/>
                  </a:cubicBezTo>
                  <a:cubicBezTo>
                    <a:pt x="115" y="183"/>
                    <a:pt x="115" y="183"/>
                    <a:pt x="115" y="183"/>
                  </a:cubicBezTo>
                  <a:cubicBezTo>
                    <a:pt x="130" y="170"/>
                    <a:pt x="130" y="170"/>
                    <a:pt x="130" y="170"/>
                  </a:cubicBezTo>
                  <a:cubicBezTo>
                    <a:pt x="131" y="169"/>
                    <a:pt x="133" y="167"/>
                    <a:pt x="134" y="163"/>
                  </a:cubicBezTo>
                  <a:cubicBezTo>
                    <a:pt x="136" y="160"/>
                    <a:pt x="136" y="160"/>
                    <a:pt x="136" y="160"/>
                  </a:cubicBezTo>
                  <a:cubicBezTo>
                    <a:pt x="136" y="158"/>
                    <a:pt x="134" y="154"/>
                    <a:pt x="130" y="147"/>
                  </a:cubicBezTo>
                  <a:cubicBezTo>
                    <a:pt x="127" y="142"/>
                    <a:pt x="127" y="142"/>
                    <a:pt x="127" y="142"/>
                  </a:cubicBezTo>
                  <a:cubicBezTo>
                    <a:pt x="144" y="148"/>
                    <a:pt x="144" y="148"/>
                    <a:pt x="144" y="148"/>
                  </a:cubicBezTo>
                  <a:cubicBezTo>
                    <a:pt x="149" y="145"/>
                    <a:pt x="149" y="145"/>
                    <a:pt x="149" y="145"/>
                  </a:cubicBezTo>
                  <a:cubicBezTo>
                    <a:pt x="144" y="134"/>
                    <a:pt x="144" y="134"/>
                    <a:pt x="144" y="134"/>
                  </a:cubicBezTo>
                  <a:cubicBezTo>
                    <a:pt x="144" y="134"/>
                    <a:pt x="144" y="134"/>
                    <a:pt x="144" y="134"/>
                  </a:cubicBezTo>
                  <a:cubicBezTo>
                    <a:pt x="153" y="122"/>
                    <a:pt x="153" y="122"/>
                    <a:pt x="153" y="122"/>
                  </a:cubicBezTo>
                  <a:cubicBezTo>
                    <a:pt x="149" y="116"/>
                    <a:pt x="149" y="116"/>
                    <a:pt x="149" y="116"/>
                  </a:cubicBezTo>
                  <a:cubicBezTo>
                    <a:pt x="145" y="112"/>
                    <a:pt x="143" y="110"/>
                    <a:pt x="141" y="110"/>
                  </a:cubicBezTo>
                  <a:cubicBezTo>
                    <a:pt x="141" y="111"/>
                    <a:pt x="141" y="111"/>
                    <a:pt x="141" y="111"/>
                  </a:cubicBezTo>
                  <a:cubicBezTo>
                    <a:pt x="136" y="115"/>
                    <a:pt x="136" y="115"/>
                    <a:pt x="136" y="115"/>
                  </a:cubicBezTo>
                  <a:cubicBezTo>
                    <a:pt x="135" y="115"/>
                    <a:pt x="135" y="115"/>
                    <a:pt x="135" y="115"/>
                  </a:cubicBezTo>
                  <a:cubicBezTo>
                    <a:pt x="135" y="115"/>
                    <a:pt x="135" y="115"/>
                    <a:pt x="135" y="115"/>
                  </a:cubicBezTo>
                  <a:cubicBezTo>
                    <a:pt x="127" y="112"/>
                    <a:pt x="127" y="112"/>
                    <a:pt x="127" y="112"/>
                  </a:cubicBezTo>
                  <a:cubicBezTo>
                    <a:pt x="125" y="106"/>
                    <a:pt x="125" y="106"/>
                    <a:pt x="125" y="106"/>
                  </a:cubicBezTo>
                  <a:cubicBezTo>
                    <a:pt x="123" y="106"/>
                    <a:pt x="120" y="104"/>
                    <a:pt x="117" y="101"/>
                  </a:cubicBezTo>
                  <a:cubicBezTo>
                    <a:pt x="113" y="98"/>
                    <a:pt x="113" y="98"/>
                    <a:pt x="113" y="98"/>
                  </a:cubicBezTo>
                  <a:cubicBezTo>
                    <a:pt x="109" y="97"/>
                    <a:pt x="107" y="95"/>
                    <a:pt x="107" y="93"/>
                  </a:cubicBezTo>
                  <a:cubicBezTo>
                    <a:pt x="107" y="90"/>
                    <a:pt x="107" y="88"/>
                    <a:pt x="110" y="84"/>
                  </a:cubicBezTo>
                  <a:cubicBezTo>
                    <a:pt x="114" y="78"/>
                    <a:pt x="117" y="72"/>
                    <a:pt x="117" y="68"/>
                  </a:cubicBezTo>
                  <a:cubicBezTo>
                    <a:pt x="117" y="63"/>
                    <a:pt x="117" y="63"/>
                    <a:pt x="117" y="63"/>
                  </a:cubicBezTo>
                  <a:cubicBezTo>
                    <a:pt x="119" y="64"/>
                    <a:pt x="119" y="64"/>
                    <a:pt x="119" y="64"/>
                  </a:cubicBezTo>
                  <a:cubicBezTo>
                    <a:pt x="129" y="64"/>
                    <a:pt x="129" y="64"/>
                    <a:pt x="129" y="64"/>
                  </a:cubicBezTo>
                  <a:cubicBezTo>
                    <a:pt x="129" y="63"/>
                    <a:pt x="131" y="59"/>
                    <a:pt x="132" y="52"/>
                  </a:cubicBezTo>
                  <a:cubicBezTo>
                    <a:pt x="129" y="52"/>
                    <a:pt x="129" y="52"/>
                    <a:pt x="129" y="52"/>
                  </a:cubicBezTo>
                  <a:cubicBezTo>
                    <a:pt x="123" y="56"/>
                    <a:pt x="118" y="59"/>
                    <a:pt x="115" y="60"/>
                  </a:cubicBezTo>
                  <a:cubicBezTo>
                    <a:pt x="110" y="61"/>
                    <a:pt x="105" y="59"/>
                    <a:pt x="97" y="53"/>
                  </a:cubicBezTo>
                  <a:cubicBezTo>
                    <a:pt x="97" y="53"/>
                    <a:pt x="97" y="53"/>
                    <a:pt x="97" y="53"/>
                  </a:cubicBezTo>
                  <a:lnTo>
                    <a:pt x="96" y="52"/>
                  </a:lnTo>
                  <a:close/>
                </a:path>
              </a:pathLst>
            </a:custGeom>
            <a:grpFill/>
            <a:ln>
              <a:noFill/>
            </a:ln>
          </p:spPr>
          <p:txBody>
            <a:bodyPr vert="horz" wrap="square" lIns="91440" tIns="45720" rIns="91440" bIns="45720" numCol="1" anchor="t" anchorCtr="0" compatLnSpc="1"/>
            <a:lstStyle/>
            <a:p>
              <a:endParaRPr lang="zh-CN" altLang="en-US">
                <a:solidFill>
                  <a:prstClr val="black"/>
                </a:solidFill>
              </a:endParaRPr>
            </a:p>
          </p:txBody>
        </p:sp>
        <p:sp>
          <p:nvSpPr>
            <p:cNvPr id="23" name="Freeform 26"/>
            <p:cNvSpPr/>
            <p:nvPr/>
          </p:nvSpPr>
          <p:spPr bwMode="auto">
            <a:xfrm>
              <a:off x="4223045" y="3001959"/>
              <a:ext cx="112307" cy="162954"/>
            </a:xfrm>
            <a:custGeom>
              <a:avLst/>
              <a:gdLst>
                <a:gd name="T0" fmla="*/ 24 w 40"/>
                <a:gd name="T1" fmla="*/ 0 h 58"/>
                <a:gd name="T2" fmla="*/ 22 w 40"/>
                <a:gd name="T3" fmla="*/ 0 h 58"/>
                <a:gd name="T4" fmla="*/ 16 w 40"/>
                <a:gd name="T5" fmla="*/ 6 h 58"/>
                <a:gd name="T6" fmla="*/ 15 w 40"/>
                <a:gd name="T7" fmla="*/ 5 h 58"/>
                <a:gd name="T8" fmla="*/ 15 w 40"/>
                <a:gd name="T9" fmla="*/ 6 h 58"/>
                <a:gd name="T10" fmla="*/ 15 w 40"/>
                <a:gd name="T11" fmla="*/ 6 h 58"/>
                <a:gd name="T12" fmla="*/ 12 w 40"/>
                <a:gd name="T13" fmla="*/ 10 h 58"/>
                <a:gd name="T14" fmla="*/ 10 w 40"/>
                <a:gd name="T15" fmla="*/ 10 h 58"/>
                <a:gd name="T16" fmla="*/ 6 w 40"/>
                <a:gd name="T17" fmla="*/ 13 h 58"/>
                <a:gd name="T18" fmla="*/ 5 w 40"/>
                <a:gd name="T19" fmla="*/ 16 h 58"/>
                <a:gd name="T20" fmla="*/ 2 w 40"/>
                <a:gd name="T21" fmla="*/ 24 h 58"/>
                <a:gd name="T22" fmla="*/ 1 w 40"/>
                <a:gd name="T23" fmla="*/ 29 h 58"/>
                <a:gd name="T24" fmla="*/ 0 w 40"/>
                <a:gd name="T25" fmla="*/ 38 h 58"/>
                <a:gd name="T26" fmla="*/ 3 w 40"/>
                <a:gd name="T27" fmla="*/ 50 h 58"/>
                <a:gd name="T28" fmla="*/ 10 w 40"/>
                <a:gd name="T29" fmla="*/ 55 h 58"/>
                <a:gd name="T30" fmla="*/ 19 w 40"/>
                <a:gd name="T31" fmla="*/ 58 h 58"/>
                <a:gd name="T32" fmla="*/ 28 w 40"/>
                <a:gd name="T33" fmla="*/ 54 h 58"/>
                <a:gd name="T34" fmla="*/ 26 w 40"/>
                <a:gd name="T35" fmla="*/ 50 h 58"/>
                <a:gd name="T36" fmla="*/ 26 w 40"/>
                <a:gd name="T37" fmla="*/ 49 h 58"/>
                <a:gd name="T38" fmla="*/ 26 w 40"/>
                <a:gd name="T39" fmla="*/ 48 h 58"/>
                <a:gd name="T40" fmla="*/ 26 w 40"/>
                <a:gd name="T41" fmla="*/ 45 h 58"/>
                <a:gd name="T42" fmla="*/ 26 w 40"/>
                <a:gd name="T43" fmla="*/ 44 h 58"/>
                <a:gd name="T44" fmla="*/ 31 w 40"/>
                <a:gd name="T45" fmla="*/ 36 h 58"/>
                <a:gd name="T46" fmla="*/ 38 w 40"/>
                <a:gd name="T47" fmla="*/ 36 h 58"/>
                <a:gd name="T48" fmla="*/ 40 w 40"/>
                <a:gd name="T49" fmla="*/ 36 h 58"/>
                <a:gd name="T50" fmla="*/ 33 w 40"/>
                <a:gd name="T51" fmla="*/ 24 h 58"/>
                <a:gd name="T52" fmla="*/ 30 w 40"/>
                <a:gd name="T53" fmla="*/ 20 h 58"/>
                <a:gd name="T54" fmla="*/ 26 w 40"/>
                <a:gd name="T55" fmla="*/ 8 h 58"/>
                <a:gd name="T56" fmla="*/ 24 w 40"/>
                <a:gd name="T5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 h="58">
                  <a:moveTo>
                    <a:pt x="24" y="0"/>
                  </a:moveTo>
                  <a:cubicBezTo>
                    <a:pt x="22" y="0"/>
                    <a:pt x="22" y="0"/>
                    <a:pt x="22" y="0"/>
                  </a:cubicBezTo>
                  <a:cubicBezTo>
                    <a:pt x="20" y="0"/>
                    <a:pt x="18" y="2"/>
                    <a:pt x="16" y="6"/>
                  </a:cubicBezTo>
                  <a:cubicBezTo>
                    <a:pt x="15" y="5"/>
                    <a:pt x="15" y="5"/>
                    <a:pt x="15" y="5"/>
                  </a:cubicBezTo>
                  <a:cubicBezTo>
                    <a:pt x="15" y="6"/>
                    <a:pt x="15" y="6"/>
                    <a:pt x="15" y="6"/>
                  </a:cubicBezTo>
                  <a:cubicBezTo>
                    <a:pt x="15" y="6"/>
                    <a:pt x="15" y="6"/>
                    <a:pt x="15" y="6"/>
                  </a:cubicBezTo>
                  <a:cubicBezTo>
                    <a:pt x="12" y="10"/>
                    <a:pt x="12" y="10"/>
                    <a:pt x="12" y="10"/>
                  </a:cubicBezTo>
                  <a:cubicBezTo>
                    <a:pt x="10" y="10"/>
                    <a:pt x="10" y="10"/>
                    <a:pt x="10" y="10"/>
                  </a:cubicBezTo>
                  <a:cubicBezTo>
                    <a:pt x="6" y="13"/>
                    <a:pt x="6" y="13"/>
                    <a:pt x="6" y="13"/>
                  </a:cubicBezTo>
                  <a:cubicBezTo>
                    <a:pt x="5" y="16"/>
                    <a:pt x="5" y="16"/>
                    <a:pt x="5" y="16"/>
                  </a:cubicBezTo>
                  <a:cubicBezTo>
                    <a:pt x="6" y="20"/>
                    <a:pt x="4" y="23"/>
                    <a:pt x="2" y="24"/>
                  </a:cubicBezTo>
                  <a:cubicBezTo>
                    <a:pt x="1" y="29"/>
                    <a:pt x="1" y="29"/>
                    <a:pt x="1" y="29"/>
                  </a:cubicBezTo>
                  <a:cubicBezTo>
                    <a:pt x="0" y="30"/>
                    <a:pt x="0" y="34"/>
                    <a:pt x="0" y="38"/>
                  </a:cubicBezTo>
                  <a:cubicBezTo>
                    <a:pt x="3" y="50"/>
                    <a:pt x="3" y="50"/>
                    <a:pt x="3" y="50"/>
                  </a:cubicBezTo>
                  <a:cubicBezTo>
                    <a:pt x="4" y="52"/>
                    <a:pt x="6" y="54"/>
                    <a:pt x="10" y="55"/>
                  </a:cubicBezTo>
                  <a:cubicBezTo>
                    <a:pt x="19" y="58"/>
                    <a:pt x="19" y="58"/>
                    <a:pt x="19" y="58"/>
                  </a:cubicBezTo>
                  <a:cubicBezTo>
                    <a:pt x="21" y="58"/>
                    <a:pt x="24" y="56"/>
                    <a:pt x="28" y="54"/>
                  </a:cubicBezTo>
                  <a:cubicBezTo>
                    <a:pt x="26" y="50"/>
                    <a:pt x="26" y="50"/>
                    <a:pt x="26" y="50"/>
                  </a:cubicBezTo>
                  <a:cubicBezTo>
                    <a:pt x="26" y="49"/>
                    <a:pt x="26" y="49"/>
                    <a:pt x="26" y="49"/>
                  </a:cubicBezTo>
                  <a:cubicBezTo>
                    <a:pt x="26" y="48"/>
                    <a:pt x="26" y="48"/>
                    <a:pt x="26" y="48"/>
                  </a:cubicBezTo>
                  <a:cubicBezTo>
                    <a:pt x="26" y="45"/>
                    <a:pt x="26" y="45"/>
                    <a:pt x="26" y="45"/>
                  </a:cubicBezTo>
                  <a:cubicBezTo>
                    <a:pt x="26" y="44"/>
                    <a:pt x="26" y="44"/>
                    <a:pt x="26" y="44"/>
                  </a:cubicBezTo>
                  <a:cubicBezTo>
                    <a:pt x="31" y="36"/>
                    <a:pt x="31" y="36"/>
                    <a:pt x="31" y="36"/>
                  </a:cubicBezTo>
                  <a:cubicBezTo>
                    <a:pt x="38" y="36"/>
                    <a:pt x="38" y="36"/>
                    <a:pt x="38" y="36"/>
                  </a:cubicBezTo>
                  <a:cubicBezTo>
                    <a:pt x="40" y="36"/>
                    <a:pt x="40" y="36"/>
                    <a:pt x="40" y="36"/>
                  </a:cubicBezTo>
                  <a:cubicBezTo>
                    <a:pt x="40" y="34"/>
                    <a:pt x="37" y="29"/>
                    <a:pt x="33" y="24"/>
                  </a:cubicBezTo>
                  <a:cubicBezTo>
                    <a:pt x="30" y="20"/>
                    <a:pt x="30" y="20"/>
                    <a:pt x="30" y="20"/>
                  </a:cubicBezTo>
                  <a:cubicBezTo>
                    <a:pt x="28" y="16"/>
                    <a:pt x="27" y="13"/>
                    <a:pt x="26" y="8"/>
                  </a:cubicBezTo>
                  <a:cubicBezTo>
                    <a:pt x="26" y="4"/>
                    <a:pt x="24" y="2"/>
                    <a:pt x="24" y="0"/>
                  </a:cubicBezTo>
                  <a:close/>
                </a:path>
              </a:pathLst>
            </a:custGeom>
            <a:grpFill/>
            <a:ln>
              <a:noFill/>
            </a:ln>
          </p:spPr>
          <p:txBody>
            <a:bodyPr vert="horz" wrap="square" lIns="91440" tIns="45720" rIns="91440" bIns="45720" numCol="1" anchor="t" anchorCtr="0" compatLnSpc="1"/>
            <a:lstStyle/>
            <a:p>
              <a:endParaRPr lang="zh-CN" altLang="en-US">
                <a:solidFill>
                  <a:prstClr val="black"/>
                </a:solidFill>
              </a:endParaRPr>
            </a:p>
          </p:txBody>
        </p:sp>
        <p:sp>
          <p:nvSpPr>
            <p:cNvPr id="24" name="Freeform 27"/>
            <p:cNvSpPr/>
            <p:nvPr/>
          </p:nvSpPr>
          <p:spPr bwMode="auto">
            <a:xfrm>
              <a:off x="4110739" y="2926536"/>
              <a:ext cx="151395" cy="162404"/>
            </a:xfrm>
            <a:custGeom>
              <a:avLst/>
              <a:gdLst>
                <a:gd name="T0" fmla="*/ 27 w 54"/>
                <a:gd name="T1" fmla="*/ 12 h 58"/>
                <a:gd name="T2" fmla="*/ 26 w 54"/>
                <a:gd name="T3" fmla="*/ 13 h 58"/>
                <a:gd name="T4" fmla="*/ 25 w 54"/>
                <a:gd name="T5" fmla="*/ 13 h 58"/>
                <a:gd name="T6" fmla="*/ 20 w 54"/>
                <a:gd name="T7" fmla="*/ 12 h 58"/>
                <a:gd name="T8" fmla="*/ 20 w 54"/>
                <a:gd name="T9" fmla="*/ 15 h 58"/>
                <a:gd name="T10" fmla="*/ 20 w 54"/>
                <a:gd name="T11" fmla="*/ 16 h 58"/>
                <a:gd name="T12" fmla="*/ 18 w 54"/>
                <a:gd name="T13" fmla="*/ 16 h 58"/>
                <a:gd name="T14" fmla="*/ 10 w 54"/>
                <a:gd name="T15" fmla="*/ 19 h 58"/>
                <a:gd name="T16" fmla="*/ 10 w 54"/>
                <a:gd name="T17" fmla="*/ 20 h 58"/>
                <a:gd name="T18" fmla="*/ 12 w 54"/>
                <a:gd name="T19" fmla="*/ 29 h 58"/>
                <a:gd name="T20" fmla="*/ 13 w 54"/>
                <a:gd name="T21" fmla="*/ 29 h 58"/>
                <a:gd name="T22" fmla="*/ 12 w 54"/>
                <a:gd name="T23" fmla="*/ 31 h 58"/>
                <a:gd name="T24" fmla="*/ 2 w 54"/>
                <a:gd name="T25" fmla="*/ 41 h 58"/>
                <a:gd name="T26" fmla="*/ 0 w 54"/>
                <a:gd name="T27" fmla="*/ 45 h 58"/>
                <a:gd name="T28" fmla="*/ 3 w 54"/>
                <a:gd name="T29" fmla="*/ 49 h 58"/>
                <a:gd name="T30" fmla="*/ 8 w 54"/>
                <a:gd name="T31" fmla="*/ 50 h 58"/>
                <a:gd name="T32" fmla="*/ 11 w 54"/>
                <a:gd name="T33" fmla="*/ 51 h 58"/>
                <a:gd name="T34" fmla="*/ 20 w 54"/>
                <a:gd name="T35" fmla="*/ 53 h 58"/>
                <a:gd name="T36" fmla="*/ 24 w 54"/>
                <a:gd name="T37" fmla="*/ 56 h 58"/>
                <a:gd name="T38" fmla="*/ 32 w 54"/>
                <a:gd name="T39" fmla="*/ 58 h 58"/>
                <a:gd name="T40" fmla="*/ 37 w 54"/>
                <a:gd name="T41" fmla="*/ 53 h 58"/>
                <a:gd name="T42" fmla="*/ 40 w 54"/>
                <a:gd name="T43" fmla="*/ 50 h 58"/>
                <a:gd name="T44" fmla="*/ 42 w 54"/>
                <a:gd name="T45" fmla="*/ 42 h 58"/>
                <a:gd name="T46" fmla="*/ 40 w 54"/>
                <a:gd name="T47" fmla="*/ 33 h 58"/>
                <a:gd name="T48" fmla="*/ 44 w 54"/>
                <a:gd name="T49" fmla="*/ 34 h 58"/>
                <a:gd name="T50" fmla="*/ 49 w 54"/>
                <a:gd name="T51" fmla="*/ 35 h 58"/>
                <a:gd name="T52" fmla="*/ 51 w 54"/>
                <a:gd name="T53" fmla="*/ 33 h 58"/>
                <a:gd name="T54" fmla="*/ 52 w 54"/>
                <a:gd name="T55" fmla="*/ 31 h 58"/>
                <a:gd name="T56" fmla="*/ 48 w 54"/>
                <a:gd name="T57" fmla="*/ 19 h 58"/>
                <a:gd name="T58" fmla="*/ 49 w 54"/>
                <a:gd name="T59" fmla="*/ 15 h 58"/>
                <a:gd name="T60" fmla="*/ 54 w 54"/>
                <a:gd name="T61" fmla="*/ 12 h 58"/>
                <a:gd name="T62" fmla="*/ 54 w 54"/>
                <a:gd name="T63" fmla="*/ 12 h 58"/>
                <a:gd name="T64" fmla="*/ 53 w 54"/>
                <a:gd name="T65" fmla="*/ 9 h 58"/>
                <a:gd name="T66" fmla="*/ 44 w 54"/>
                <a:gd name="T67" fmla="*/ 9 h 58"/>
                <a:gd name="T68" fmla="*/ 44 w 54"/>
                <a:gd name="T69" fmla="*/ 9 h 58"/>
                <a:gd name="T70" fmla="*/ 35 w 54"/>
                <a:gd name="T71" fmla="*/ 3 h 58"/>
                <a:gd name="T72" fmla="*/ 24 w 54"/>
                <a:gd name="T73" fmla="*/ 1 h 58"/>
                <a:gd name="T74" fmla="*/ 23 w 54"/>
                <a:gd name="T75" fmla="*/ 2 h 58"/>
                <a:gd name="T76" fmla="*/ 26 w 54"/>
                <a:gd name="T77" fmla="*/ 6 h 58"/>
                <a:gd name="T78" fmla="*/ 27 w 54"/>
                <a:gd name="T79" fmla="*/ 1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4" h="58">
                  <a:moveTo>
                    <a:pt x="27" y="12"/>
                  </a:moveTo>
                  <a:cubicBezTo>
                    <a:pt x="26" y="13"/>
                    <a:pt x="26" y="13"/>
                    <a:pt x="26" y="13"/>
                  </a:cubicBezTo>
                  <a:cubicBezTo>
                    <a:pt x="25" y="13"/>
                    <a:pt x="25" y="13"/>
                    <a:pt x="25" y="13"/>
                  </a:cubicBezTo>
                  <a:cubicBezTo>
                    <a:pt x="20" y="12"/>
                    <a:pt x="20" y="12"/>
                    <a:pt x="20" y="12"/>
                  </a:cubicBezTo>
                  <a:cubicBezTo>
                    <a:pt x="20" y="15"/>
                    <a:pt x="20" y="15"/>
                    <a:pt x="20" y="15"/>
                  </a:cubicBezTo>
                  <a:cubicBezTo>
                    <a:pt x="20" y="16"/>
                    <a:pt x="20" y="16"/>
                    <a:pt x="20" y="16"/>
                  </a:cubicBezTo>
                  <a:cubicBezTo>
                    <a:pt x="18" y="16"/>
                    <a:pt x="18" y="16"/>
                    <a:pt x="18" y="16"/>
                  </a:cubicBezTo>
                  <a:cubicBezTo>
                    <a:pt x="10" y="19"/>
                    <a:pt x="10" y="19"/>
                    <a:pt x="10" y="19"/>
                  </a:cubicBezTo>
                  <a:cubicBezTo>
                    <a:pt x="10" y="20"/>
                    <a:pt x="10" y="20"/>
                    <a:pt x="10" y="20"/>
                  </a:cubicBezTo>
                  <a:cubicBezTo>
                    <a:pt x="8" y="23"/>
                    <a:pt x="10" y="25"/>
                    <a:pt x="12" y="29"/>
                  </a:cubicBezTo>
                  <a:cubicBezTo>
                    <a:pt x="13" y="29"/>
                    <a:pt x="13" y="29"/>
                    <a:pt x="13" y="29"/>
                  </a:cubicBezTo>
                  <a:cubicBezTo>
                    <a:pt x="12" y="31"/>
                    <a:pt x="12" y="31"/>
                    <a:pt x="12" y="31"/>
                  </a:cubicBezTo>
                  <a:cubicBezTo>
                    <a:pt x="10" y="35"/>
                    <a:pt x="6" y="39"/>
                    <a:pt x="2" y="41"/>
                  </a:cubicBezTo>
                  <a:cubicBezTo>
                    <a:pt x="1" y="43"/>
                    <a:pt x="0" y="44"/>
                    <a:pt x="0" y="45"/>
                  </a:cubicBezTo>
                  <a:cubicBezTo>
                    <a:pt x="3" y="49"/>
                    <a:pt x="3" y="49"/>
                    <a:pt x="3" y="49"/>
                  </a:cubicBezTo>
                  <a:cubicBezTo>
                    <a:pt x="8" y="50"/>
                    <a:pt x="8" y="50"/>
                    <a:pt x="8" y="50"/>
                  </a:cubicBezTo>
                  <a:cubicBezTo>
                    <a:pt x="11" y="51"/>
                    <a:pt x="11" y="51"/>
                    <a:pt x="11" y="51"/>
                  </a:cubicBezTo>
                  <a:cubicBezTo>
                    <a:pt x="16" y="51"/>
                    <a:pt x="19" y="51"/>
                    <a:pt x="20" y="53"/>
                  </a:cubicBezTo>
                  <a:cubicBezTo>
                    <a:pt x="24" y="56"/>
                    <a:pt x="24" y="56"/>
                    <a:pt x="24" y="56"/>
                  </a:cubicBezTo>
                  <a:cubicBezTo>
                    <a:pt x="27" y="57"/>
                    <a:pt x="30" y="58"/>
                    <a:pt x="32" y="58"/>
                  </a:cubicBezTo>
                  <a:cubicBezTo>
                    <a:pt x="33" y="58"/>
                    <a:pt x="35" y="57"/>
                    <a:pt x="37" y="53"/>
                  </a:cubicBezTo>
                  <a:cubicBezTo>
                    <a:pt x="40" y="50"/>
                    <a:pt x="40" y="50"/>
                    <a:pt x="40" y="50"/>
                  </a:cubicBezTo>
                  <a:cubicBezTo>
                    <a:pt x="42" y="42"/>
                    <a:pt x="42" y="42"/>
                    <a:pt x="42" y="42"/>
                  </a:cubicBezTo>
                  <a:cubicBezTo>
                    <a:pt x="40" y="33"/>
                    <a:pt x="40" y="33"/>
                    <a:pt x="40" y="33"/>
                  </a:cubicBezTo>
                  <a:cubicBezTo>
                    <a:pt x="44" y="34"/>
                    <a:pt x="44" y="34"/>
                    <a:pt x="44" y="34"/>
                  </a:cubicBezTo>
                  <a:cubicBezTo>
                    <a:pt x="49" y="35"/>
                    <a:pt x="49" y="35"/>
                    <a:pt x="49" y="35"/>
                  </a:cubicBezTo>
                  <a:cubicBezTo>
                    <a:pt x="51" y="33"/>
                    <a:pt x="51" y="33"/>
                    <a:pt x="51" y="33"/>
                  </a:cubicBezTo>
                  <a:cubicBezTo>
                    <a:pt x="52" y="31"/>
                    <a:pt x="52" y="31"/>
                    <a:pt x="52" y="31"/>
                  </a:cubicBezTo>
                  <a:cubicBezTo>
                    <a:pt x="48" y="19"/>
                    <a:pt x="48" y="19"/>
                    <a:pt x="48" y="19"/>
                  </a:cubicBezTo>
                  <a:cubicBezTo>
                    <a:pt x="49" y="15"/>
                    <a:pt x="49" y="15"/>
                    <a:pt x="49" y="15"/>
                  </a:cubicBezTo>
                  <a:cubicBezTo>
                    <a:pt x="50" y="13"/>
                    <a:pt x="52" y="12"/>
                    <a:pt x="54" y="12"/>
                  </a:cubicBezTo>
                  <a:cubicBezTo>
                    <a:pt x="54" y="12"/>
                    <a:pt x="54" y="12"/>
                    <a:pt x="54" y="12"/>
                  </a:cubicBezTo>
                  <a:cubicBezTo>
                    <a:pt x="53" y="9"/>
                    <a:pt x="53" y="9"/>
                    <a:pt x="53" y="9"/>
                  </a:cubicBezTo>
                  <a:cubicBezTo>
                    <a:pt x="44" y="9"/>
                    <a:pt x="44" y="9"/>
                    <a:pt x="44" y="9"/>
                  </a:cubicBezTo>
                  <a:cubicBezTo>
                    <a:pt x="44" y="9"/>
                    <a:pt x="44" y="9"/>
                    <a:pt x="44" y="9"/>
                  </a:cubicBezTo>
                  <a:cubicBezTo>
                    <a:pt x="35" y="3"/>
                    <a:pt x="35" y="3"/>
                    <a:pt x="35" y="3"/>
                  </a:cubicBezTo>
                  <a:cubicBezTo>
                    <a:pt x="31" y="1"/>
                    <a:pt x="28" y="0"/>
                    <a:pt x="24" y="1"/>
                  </a:cubicBezTo>
                  <a:cubicBezTo>
                    <a:pt x="23" y="2"/>
                    <a:pt x="23" y="2"/>
                    <a:pt x="23" y="2"/>
                  </a:cubicBezTo>
                  <a:cubicBezTo>
                    <a:pt x="22" y="3"/>
                    <a:pt x="23" y="5"/>
                    <a:pt x="26" y="6"/>
                  </a:cubicBezTo>
                  <a:cubicBezTo>
                    <a:pt x="28" y="7"/>
                    <a:pt x="28" y="9"/>
                    <a:pt x="27" y="12"/>
                  </a:cubicBezTo>
                  <a:close/>
                </a:path>
              </a:pathLst>
            </a:custGeom>
            <a:grpFill/>
            <a:ln>
              <a:noFill/>
            </a:ln>
          </p:spPr>
          <p:txBody>
            <a:bodyPr vert="horz" wrap="square" lIns="91440" tIns="45720" rIns="91440" bIns="45720" numCol="1" anchor="t" anchorCtr="0" compatLnSpc="1"/>
            <a:lstStyle/>
            <a:p>
              <a:endParaRPr lang="zh-CN" altLang="en-US">
                <a:solidFill>
                  <a:prstClr val="black"/>
                </a:solidFill>
              </a:endParaRPr>
            </a:p>
          </p:txBody>
        </p:sp>
        <p:sp>
          <p:nvSpPr>
            <p:cNvPr id="25" name="Freeform 28"/>
            <p:cNvSpPr/>
            <p:nvPr/>
          </p:nvSpPr>
          <p:spPr bwMode="auto">
            <a:xfrm>
              <a:off x="4363429" y="2609436"/>
              <a:ext cx="527402" cy="502077"/>
            </a:xfrm>
            <a:custGeom>
              <a:avLst/>
              <a:gdLst>
                <a:gd name="T0" fmla="*/ 81 w 188"/>
                <a:gd name="T1" fmla="*/ 38 h 179"/>
                <a:gd name="T2" fmla="*/ 71 w 188"/>
                <a:gd name="T3" fmla="*/ 40 h 179"/>
                <a:gd name="T4" fmla="*/ 59 w 188"/>
                <a:gd name="T5" fmla="*/ 46 h 179"/>
                <a:gd name="T6" fmla="*/ 46 w 188"/>
                <a:gd name="T7" fmla="*/ 57 h 179"/>
                <a:gd name="T8" fmla="*/ 46 w 188"/>
                <a:gd name="T9" fmla="*/ 58 h 179"/>
                <a:gd name="T10" fmla="*/ 35 w 188"/>
                <a:gd name="T11" fmla="*/ 70 h 179"/>
                <a:gd name="T12" fmla="*/ 22 w 188"/>
                <a:gd name="T13" fmla="*/ 70 h 179"/>
                <a:gd name="T14" fmla="*/ 16 w 188"/>
                <a:gd name="T15" fmla="*/ 64 h 179"/>
                <a:gd name="T16" fmla="*/ 18 w 188"/>
                <a:gd name="T17" fmla="*/ 87 h 179"/>
                <a:gd name="T18" fmla="*/ 3 w 188"/>
                <a:gd name="T19" fmla="*/ 110 h 179"/>
                <a:gd name="T20" fmla="*/ 0 w 188"/>
                <a:gd name="T21" fmla="*/ 114 h 179"/>
                <a:gd name="T22" fmla="*/ 17 w 188"/>
                <a:gd name="T23" fmla="*/ 120 h 179"/>
                <a:gd name="T24" fmla="*/ 18 w 188"/>
                <a:gd name="T25" fmla="*/ 120 h 179"/>
                <a:gd name="T26" fmla="*/ 24 w 188"/>
                <a:gd name="T27" fmla="*/ 124 h 179"/>
                <a:gd name="T28" fmla="*/ 24 w 188"/>
                <a:gd name="T29" fmla="*/ 124 h 179"/>
                <a:gd name="T30" fmla="*/ 40 w 188"/>
                <a:gd name="T31" fmla="*/ 136 h 179"/>
                <a:gd name="T32" fmla="*/ 57 w 188"/>
                <a:gd name="T33" fmla="*/ 112 h 179"/>
                <a:gd name="T34" fmla="*/ 62 w 188"/>
                <a:gd name="T35" fmla="*/ 106 h 179"/>
                <a:gd name="T36" fmla="*/ 75 w 188"/>
                <a:gd name="T37" fmla="*/ 102 h 179"/>
                <a:gd name="T38" fmla="*/ 88 w 188"/>
                <a:gd name="T39" fmla="*/ 100 h 179"/>
                <a:gd name="T40" fmla="*/ 94 w 188"/>
                <a:gd name="T41" fmla="*/ 111 h 179"/>
                <a:gd name="T42" fmla="*/ 96 w 188"/>
                <a:gd name="T43" fmla="*/ 119 h 179"/>
                <a:gd name="T44" fmla="*/ 93 w 188"/>
                <a:gd name="T45" fmla="*/ 135 h 179"/>
                <a:gd name="T46" fmla="*/ 93 w 188"/>
                <a:gd name="T47" fmla="*/ 136 h 179"/>
                <a:gd name="T48" fmla="*/ 86 w 188"/>
                <a:gd name="T49" fmla="*/ 156 h 179"/>
                <a:gd name="T50" fmla="*/ 92 w 188"/>
                <a:gd name="T51" fmla="*/ 152 h 179"/>
                <a:gd name="T52" fmla="*/ 98 w 188"/>
                <a:gd name="T53" fmla="*/ 154 h 179"/>
                <a:gd name="T54" fmla="*/ 97 w 188"/>
                <a:gd name="T55" fmla="*/ 161 h 179"/>
                <a:gd name="T56" fmla="*/ 92 w 188"/>
                <a:gd name="T57" fmla="*/ 168 h 179"/>
                <a:gd name="T58" fmla="*/ 90 w 188"/>
                <a:gd name="T59" fmla="*/ 172 h 179"/>
                <a:gd name="T60" fmla="*/ 85 w 188"/>
                <a:gd name="T61" fmla="*/ 173 h 179"/>
                <a:gd name="T62" fmla="*/ 80 w 188"/>
                <a:gd name="T63" fmla="*/ 179 h 179"/>
                <a:gd name="T64" fmla="*/ 100 w 188"/>
                <a:gd name="T65" fmla="*/ 164 h 179"/>
                <a:gd name="T66" fmla="*/ 130 w 188"/>
                <a:gd name="T67" fmla="*/ 134 h 179"/>
                <a:gd name="T68" fmla="*/ 137 w 188"/>
                <a:gd name="T69" fmla="*/ 130 h 179"/>
                <a:gd name="T70" fmla="*/ 153 w 188"/>
                <a:gd name="T71" fmla="*/ 127 h 179"/>
                <a:gd name="T72" fmla="*/ 164 w 188"/>
                <a:gd name="T73" fmla="*/ 105 h 179"/>
                <a:gd name="T74" fmla="*/ 188 w 188"/>
                <a:gd name="T75" fmla="*/ 78 h 179"/>
                <a:gd name="T76" fmla="*/ 182 w 188"/>
                <a:gd name="T77" fmla="*/ 61 h 179"/>
                <a:gd name="T78" fmla="*/ 174 w 188"/>
                <a:gd name="T79" fmla="*/ 58 h 179"/>
                <a:gd name="T80" fmla="*/ 172 w 188"/>
                <a:gd name="T81" fmla="*/ 55 h 179"/>
                <a:gd name="T82" fmla="*/ 159 w 188"/>
                <a:gd name="T83" fmla="*/ 22 h 179"/>
                <a:gd name="T84" fmla="*/ 154 w 188"/>
                <a:gd name="T85" fmla="*/ 6 h 179"/>
                <a:gd name="T86" fmla="*/ 148 w 188"/>
                <a:gd name="T87" fmla="*/ 12 h 179"/>
                <a:gd name="T88" fmla="*/ 134 w 188"/>
                <a:gd name="T89" fmla="*/ 6 h 179"/>
                <a:gd name="T90" fmla="*/ 125 w 188"/>
                <a:gd name="T91" fmla="*/ 6 h 179"/>
                <a:gd name="T92" fmla="*/ 115 w 188"/>
                <a:gd name="T93" fmla="*/ 2 h 179"/>
                <a:gd name="T94" fmla="*/ 114 w 188"/>
                <a:gd name="T95" fmla="*/ 16 h 179"/>
                <a:gd name="T96" fmla="*/ 114 w 188"/>
                <a:gd name="T97" fmla="*/ 16 h 179"/>
                <a:gd name="T98" fmla="*/ 105 w 188"/>
                <a:gd name="T99" fmla="*/ 2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8" h="179">
                  <a:moveTo>
                    <a:pt x="86" y="24"/>
                  </a:moveTo>
                  <a:cubicBezTo>
                    <a:pt x="82" y="30"/>
                    <a:pt x="82" y="30"/>
                    <a:pt x="82" y="30"/>
                  </a:cubicBezTo>
                  <a:cubicBezTo>
                    <a:pt x="81" y="31"/>
                    <a:pt x="80" y="34"/>
                    <a:pt x="81" y="38"/>
                  </a:cubicBezTo>
                  <a:cubicBezTo>
                    <a:pt x="81" y="40"/>
                    <a:pt x="81" y="40"/>
                    <a:pt x="81" y="40"/>
                  </a:cubicBezTo>
                  <a:cubicBezTo>
                    <a:pt x="72" y="40"/>
                    <a:pt x="72" y="40"/>
                    <a:pt x="72" y="40"/>
                  </a:cubicBezTo>
                  <a:cubicBezTo>
                    <a:pt x="71" y="40"/>
                    <a:pt x="71" y="40"/>
                    <a:pt x="71" y="40"/>
                  </a:cubicBezTo>
                  <a:cubicBezTo>
                    <a:pt x="71" y="40"/>
                    <a:pt x="71" y="40"/>
                    <a:pt x="71" y="40"/>
                  </a:cubicBezTo>
                  <a:cubicBezTo>
                    <a:pt x="64" y="38"/>
                    <a:pt x="64" y="38"/>
                    <a:pt x="64" y="38"/>
                  </a:cubicBezTo>
                  <a:cubicBezTo>
                    <a:pt x="59" y="46"/>
                    <a:pt x="59" y="46"/>
                    <a:pt x="59" y="46"/>
                  </a:cubicBezTo>
                  <a:cubicBezTo>
                    <a:pt x="58" y="47"/>
                    <a:pt x="58" y="47"/>
                    <a:pt x="58" y="47"/>
                  </a:cubicBezTo>
                  <a:cubicBezTo>
                    <a:pt x="52" y="51"/>
                    <a:pt x="52" y="51"/>
                    <a:pt x="52" y="51"/>
                  </a:cubicBezTo>
                  <a:cubicBezTo>
                    <a:pt x="46" y="57"/>
                    <a:pt x="46" y="57"/>
                    <a:pt x="46" y="57"/>
                  </a:cubicBezTo>
                  <a:cubicBezTo>
                    <a:pt x="46" y="57"/>
                    <a:pt x="46" y="57"/>
                    <a:pt x="46" y="57"/>
                  </a:cubicBezTo>
                  <a:cubicBezTo>
                    <a:pt x="46" y="58"/>
                    <a:pt x="46" y="58"/>
                    <a:pt x="46" y="58"/>
                  </a:cubicBezTo>
                  <a:cubicBezTo>
                    <a:pt x="46" y="58"/>
                    <a:pt x="46" y="58"/>
                    <a:pt x="46" y="58"/>
                  </a:cubicBezTo>
                  <a:cubicBezTo>
                    <a:pt x="36" y="70"/>
                    <a:pt x="36" y="70"/>
                    <a:pt x="36" y="70"/>
                  </a:cubicBezTo>
                  <a:cubicBezTo>
                    <a:pt x="36" y="70"/>
                    <a:pt x="36" y="70"/>
                    <a:pt x="36" y="70"/>
                  </a:cubicBezTo>
                  <a:cubicBezTo>
                    <a:pt x="35" y="70"/>
                    <a:pt x="35" y="70"/>
                    <a:pt x="35" y="70"/>
                  </a:cubicBezTo>
                  <a:cubicBezTo>
                    <a:pt x="28" y="74"/>
                    <a:pt x="28" y="74"/>
                    <a:pt x="28" y="74"/>
                  </a:cubicBezTo>
                  <a:cubicBezTo>
                    <a:pt x="22" y="70"/>
                    <a:pt x="22" y="70"/>
                    <a:pt x="22" y="70"/>
                  </a:cubicBezTo>
                  <a:cubicBezTo>
                    <a:pt x="22" y="70"/>
                    <a:pt x="22" y="70"/>
                    <a:pt x="22" y="70"/>
                  </a:cubicBezTo>
                  <a:cubicBezTo>
                    <a:pt x="22" y="70"/>
                    <a:pt x="22" y="70"/>
                    <a:pt x="22" y="70"/>
                  </a:cubicBezTo>
                  <a:cubicBezTo>
                    <a:pt x="22" y="70"/>
                    <a:pt x="22" y="70"/>
                    <a:pt x="22" y="70"/>
                  </a:cubicBezTo>
                  <a:cubicBezTo>
                    <a:pt x="16" y="64"/>
                    <a:pt x="16" y="64"/>
                    <a:pt x="16" y="64"/>
                  </a:cubicBezTo>
                  <a:cubicBezTo>
                    <a:pt x="12" y="62"/>
                    <a:pt x="12" y="62"/>
                    <a:pt x="12" y="62"/>
                  </a:cubicBezTo>
                  <a:cubicBezTo>
                    <a:pt x="15" y="78"/>
                    <a:pt x="15" y="78"/>
                    <a:pt x="15" y="78"/>
                  </a:cubicBezTo>
                  <a:cubicBezTo>
                    <a:pt x="18" y="87"/>
                    <a:pt x="18" y="87"/>
                    <a:pt x="18" y="87"/>
                  </a:cubicBezTo>
                  <a:cubicBezTo>
                    <a:pt x="12" y="92"/>
                    <a:pt x="12" y="92"/>
                    <a:pt x="12" y="92"/>
                  </a:cubicBezTo>
                  <a:cubicBezTo>
                    <a:pt x="3" y="105"/>
                    <a:pt x="3" y="105"/>
                    <a:pt x="3" y="105"/>
                  </a:cubicBezTo>
                  <a:cubicBezTo>
                    <a:pt x="3" y="110"/>
                    <a:pt x="3" y="110"/>
                    <a:pt x="3" y="110"/>
                  </a:cubicBezTo>
                  <a:cubicBezTo>
                    <a:pt x="3" y="110"/>
                    <a:pt x="3" y="110"/>
                    <a:pt x="3" y="110"/>
                  </a:cubicBezTo>
                  <a:cubicBezTo>
                    <a:pt x="2" y="110"/>
                    <a:pt x="2" y="110"/>
                    <a:pt x="2" y="110"/>
                  </a:cubicBezTo>
                  <a:cubicBezTo>
                    <a:pt x="0" y="114"/>
                    <a:pt x="0" y="114"/>
                    <a:pt x="0" y="114"/>
                  </a:cubicBezTo>
                  <a:cubicBezTo>
                    <a:pt x="2" y="116"/>
                    <a:pt x="2" y="116"/>
                    <a:pt x="2" y="116"/>
                  </a:cubicBezTo>
                  <a:cubicBezTo>
                    <a:pt x="5" y="116"/>
                    <a:pt x="5" y="116"/>
                    <a:pt x="5" y="116"/>
                  </a:cubicBezTo>
                  <a:cubicBezTo>
                    <a:pt x="17" y="120"/>
                    <a:pt x="17" y="120"/>
                    <a:pt x="17" y="120"/>
                  </a:cubicBezTo>
                  <a:cubicBezTo>
                    <a:pt x="17" y="120"/>
                    <a:pt x="17" y="120"/>
                    <a:pt x="17" y="120"/>
                  </a:cubicBezTo>
                  <a:cubicBezTo>
                    <a:pt x="18" y="120"/>
                    <a:pt x="18" y="120"/>
                    <a:pt x="18" y="120"/>
                  </a:cubicBezTo>
                  <a:cubicBezTo>
                    <a:pt x="18" y="120"/>
                    <a:pt x="18" y="120"/>
                    <a:pt x="18" y="120"/>
                  </a:cubicBezTo>
                  <a:cubicBezTo>
                    <a:pt x="18" y="120"/>
                    <a:pt x="18" y="120"/>
                    <a:pt x="18" y="120"/>
                  </a:cubicBezTo>
                  <a:cubicBezTo>
                    <a:pt x="20" y="122"/>
                    <a:pt x="20" y="122"/>
                    <a:pt x="20" y="122"/>
                  </a:cubicBezTo>
                  <a:cubicBezTo>
                    <a:pt x="24" y="124"/>
                    <a:pt x="24" y="124"/>
                    <a:pt x="24" y="124"/>
                  </a:cubicBezTo>
                  <a:cubicBezTo>
                    <a:pt x="24" y="124"/>
                    <a:pt x="24" y="124"/>
                    <a:pt x="24" y="124"/>
                  </a:cubicBezTo>
                  <a:cubicBezTo>
                    <a:pt x="24" y="124"/>
                    <a:pt x="24" y="124"/>
                    <a:pt x="24" y="124"/>
                  </a:cubicBezTo>
                  <a:cubicBezTo>
                    <a:pt x="24" y="124"/>
                    <a:pt x="24" y="124"/>
                    <a:pt x="24" y="124"/>
                  </a:cubicBezTo>
                  <a:cubicBezTo>
                    <a:pt x="26" y="126"/>
                    <a:pt x="26" y="128"/>
                    <a:pt x="26" y="129"/>
                  </a:cubicBezTo>
                  <a:cubicBezTo>
                    <a:pt x="28" y="133"/>
                    <a:pt x="28" y="133"/>
                    <a:pt x="28" y="133"/>
                  </a:cubicBezTo>
                  <a:cubicBezTo>
                    <a:pt x="40" y="136"/>
                    <a:pt x="40" y="136"/>
                    <a:pt x="40" y="136"/>
                  </a:cubicBezTo>
                  <a:cubicBezTo>
                    <a:pt x="44" y="136"/>
                    <a:pt x="44" y="136"/>
                    <a:pt x="44" y="136"/>
                  </a:cubicBezTo>
                  <a:cubicBezTo>
                    <a:pt x="47" y="131"/>
                    <a:pt x="47" y="131"/>
                    <a:pt x="47" y="131"/>
                  </a:cubicBezTo>
                  <a:cubicBezTo>
                    <a:pt x="57" y="112"/>
                    <a:pt x="57" y="112"/>
                    <a:pt x="57" y="112"/>
                  </a:cubicBezTo>
                  <a:cubicBezTo>
                    <a:pt x="57" y="112"/>
                    <a:pt x="57" y="112"/>
                    <a:pt x="57" y="112"/>
                  </a:cubicBezTo>
                  <a:cubicBezTo>
                    <a:pt x="57" y="112"/>
                    <a:pt x="57" y="112"/>
                    <a:pt x="57" y="112"/>
                  </a:cubicBezTo>
                  <a:cubicBezTo>
                    <a:pt x="62" y="106"/>
                    <a:pt x="62" y="106"/>
                    <a:pt x="62" y="106"/>
                  </a:cubicBezTo>
                  <a:cubicBezTo>
                    <a:pt x="62" y="106"/>
                    <a:pt x="62" y="106"/>
                    <a:pt x="62" y="106"/>
                  </a:cubicBezTo>
                  <a:cubicBezTo>
                    <a:pt x="70" y="102"/>
                    <a:pt x="70" y="102"/>
                    <a:pt x="70" y="102"/>
                  </a:cubicBezTo>
                  <a:cubicBezTo>
                    <a:pt x="75" y="102"/>
                    <a:pt x="75" y="102"/>
                    <a:pt x="75" y="102"/>
                  </a:cubicBezTo>
                  <a:cubicBezTo>
                    <a:pt x="77" y="98"/>
                    <a:pt x="78" y="97"/>
                    <a:pt x="80" y="97"/>
                  </a:cubicBezTo>
                  <a:cubicBezTo>
                    <a:pt x="82" y="97"/>
                    <a:pt x="84" y="98"/>
                    <a:pt x="87" y="99"/>
                  </a:cubicBezTo>
                  <a:cubicBezTo>
                    <a:pt x="88" y="100"/>
                    <a:pt x="88" y="100"/>
                    <a:pt x="88" y="100"/>
                  </a:cubicBezTo>
                  <a:cubicBezTo>
                    <a:pt x="88" y="100"/>
                    <a:pt x="88" y="100"/>
                    <a:pt x="88" y="100"/>
                  </a:cubicBezTo>
                  <a:cubicBezTo>
                    <a:pt x="94" y="110"/>
                    <a:pt x="94" y="110"/>
                    <a:pt x="94" y="110"/>
                  </a:cubicBezTo>
                  <a:cubicBezTo>
                    <a:pt x="94" y="111"/>
                    <a:pt x="94" y="111"/>
                    <a:pt x="94" y="111"/>
                  </a:cubicBezTo>
                  <a:cubicBezTo>
                    <a:pt x="95" y="111"/>
                    <a:pt x="95" y="111"/>
                    <a:pt x="95" y="111"/>
                  </a:cubicBezTo>
                  <a:cubicBezTo>
                    <a:pt x="95" y="112"/>
                    <a:pt x="95" y="112"/>
                    <a:pt x="95" y="112"/>
                  </a:cubicBezTo>
                  <a:cubicBezTo>
                    <a:pt x="96" y="119"/>
                    <a:pt x="96" y="119"/>
                    <a:pt x="96" y="119"/>
                  </a:cubicBezTo>
                  <a:cubicBezTo>
                    <a:pt x="95" y="128"/>
                    <a:pt x="95" y="128"/>
                    <a:pt x="95" y="128"/>
                  </a:cubicBezTo>
                  <a:cubicBezTo>
                    <a:pt x="95" y="128"/>
                    <a:pt x="95" y="128"/>
                    <a:pt x="95" y="128"/>
                  </a:cubicBezTo>
                  <a:cubicBezTo>
                    <a:pt x="93" y="135"/>
                    <a:pt x="93" y="135"/>
                    <a:pt x="93" y="135"/>
                  </a:cubicBezTo>
                  <a:cubicBezTo>
                    <a:pt x="93" y="135"/>
                    <a:pt x="93" y="135"/>
                    <a:pt x="93" y="135"/>
                  </a:cubicBezTo>
                  <a:cubicBezTo>
                    <a:pt x="93" y="136"/>
                    <a:pt x="93" y="136"/>
                    <a:pt x="93" y="136"/>
                  </a:cubicBezTo>
                  <a:cubicBezTo>
                    <a:pt x="93" y="136"/>
                    <a:pt x="93" y="136"/>
                    <a:pt x="93" y="136"/>
                  </a:cubicBezTo>
                  <a:cubicBezTo>
                    <a:pt x="88" y="142"/>
                    <a:pt x="88" y="142"/>
                    <a:pt x="88" y="142"/>
                  </a:cubicBezTo>
                  <a:cubicBezTo>
                    <a:pt x="85" y="147"/>
                    <a:pt x="85" y="147"/>
                    <a:pt x="85" y="147"/>
                  </a:cubicBezTo>
                  <a:cubicBezTo>
                    <a:pt x="86" y="156"/>
                    <a:pt x="86" y="156"/>
                    <a:pt x="86" y="156"/>
                  </a:cubicBezTo>
                  <a:cubicBezTo>
                    <a:pt x="86" y="156"/>
                    <a:pt x="86" y="156"/>
                    <a:pt x="86" y="156"/>
                  </a:cubicBezTo>
                  <a:cubicBezTo>
                    <a:pt x="89" y="155"/>
                    <a:pt x="89" y="155"/>
                    <a:pt x="89" y="155"/>
                  </a:cubicBezTo>
                  <a:cubicBezTo>
                    <a:pt x="92" y="152"/>
                    <a:pt x="92" y="152"/>
                    <a:pt x="92" y="152"/>
                  </a:cubicBezTo>
                  <a:cubicBezTo>
                    <a:pt x="93" y="151"/>
                    <a:pt x="93" y="151"/>
                    <a:pt x="93" y="151"/>
                  </a:cubicBezTo>
                  <a:cubicBezTo>
                    <a:pt x="94" y="150"/>
                    <a:pt x="94" y="150"/>
                    <a:pt x="94" y="150"/>
                  </a:cubicBezTo>
                  <a:cubicBezTo>
                    <a:pt x="98" y="154"/>
                    <a:pt x="98" y="154"/>
                    <a:pt x="98" y="154"/>
                  </a:cubicBezTo>
                  <a:cubicBezTo>
                    <a:pt x="98" y="154"/>
                    <a:pt x="98" y="154"/>
                    <a:pt x="98" y="154"/>
                  </a:cubicBezTo>
                  <a:cubicBezTo>
                    <a:pt x="98" y="161"/>
                    <a:pt x="98" y="161"/>
                    <a:pt x="98" y="161"/>
                  </a:cubicBezTo>
                  <a:cubicBezTo>
                    <a:pt x="97" y="161"/>
                    <a:pt x="97" y="161"/>
                    <a:pt x="97" y="161"/>
                  </a:cubicBezTo>
                  <a:cubicBezTo>
                    <a:pt x="94" y="162"/>
                    <a:pt x="94" y="162"/>
                    <a:pt x="94" y="162"/>
                  </a:cubicBezTo>
                  <a:cubicBezTo>
                    <a:pt x="92" y="164"/>
                    <a:pt x="92" y="164"/>
                    <a:pt x="92" y="164"/>
                  </a:cubicBezTo>
                  <a:cubicBezTo>
                    <a:pt x="92" y="168"/>
                    <a:pt x="92" y="168"/>
                    <a:pt x="92" y="168"/>
                  </a:cubicBezTo>
                  <a:cubicBezTo>
                    <a:pt x="92" y="168"/>
                    <a:pt x="92" y="168"/>
                    <a:pt x="92" y="168"/>
                  </a:cubicBezTo>
                  <a:cubicBezTo>
                    <a:pt x="92" y="168"/>
                    <a:pt x="92" y="168"/>
                    <a:pt x="92" y="168"/>
                  </a:cubicBezTo>
                  <a:cubicBezTo>
                    <a:pt x="90" y="172"/>
                    <a:pt x="90" y="172"/>
                    <a:pt x="90" y="172"/>
                  </a:cubicBezTo>
                  <a:cubicBezTo>
                    <a:pt x="89" y="172"/>
                    <a:pt x="89" y="172"/>
                    <a:pt x="89" y="172"/>
                  </a:cubicBezTo>
                  <a:cubicBezTo>
                    <a:pt x="88" y="173"/>
                    <a:pt x="88" y="173"/>
                    <a:pt x="88" y="173"/>
                  </a:cubicBezTo>
                  <a:cubicBezTo>
                    <a:pt x="85" y="173"/>
                    <a:pt x="85" y="173"/>
                    <a:pt x="85" y="173"/>
                  </a:cubicBezTo>
                  <a:cubicBezTo>
                    <a:pt x="82" y="174"/>
                    <a:pt x="82" y="174"/>
                    <a:pt x="82" y="174"/>
                  </a:cubicBezTo>
                  <a:cubicBezTo>
                    <a:pt x="80" y="178"/>
                    <a:pt x="80" y="178"/>
                    <a:pt x="80" y="178"/>
                  </a:cubicBezTo>
                  <a:cubicBezTo>
                    <a:pt x="80" y="179"/>
                    <a:pt x="80" y="179"/>
                    <a:pt x="80" y="179"/>
                  </a:cubicBezTo>
                  <a:cubicBezTo>
                    <a:pt x="93" y="178"/>
                    <a:pt x="93" y="178"/>
                    <a:pt x="93" y="178"/>
                  </a:cubicBezTo>
                  <a:cubicBezTo>
                    <a:pt x="96" y="176"/>
                    <a:pt x="96" y="176"/>
                    <a:pt x="96" y="176"/>
                  </a:cubicBezTo>
                  <a:cubicBezTo>
                    <a:pt x="100" y="164"/>
                    <a:pt x="100" y="164"/>
                    <a:pt x="100" y="164"/>
                  </a:cubicBezTo>
                  <a:cubicBezTo>
                    <a:pt x="100" y="164"/>
                    <a:pt x="100" y="164"/>
                    <a:pt x="100" y="164"/>
                  </a:cubicBezTo>
                  <a:cubicBezTo>
                    <a:pt x="130" y="134"/>
                    <a:pt x="130" y="134"/>
                    <a:pt x="130" y="134"/>
                  </a:cubicBezTo>
                  <a:cubicBezTo>
                    <a:pt x="130" y="134"/>
                    <a:pt x="130" y="134"/>
                    <a:pt x="130" y="134"/>
                  </a:cubicBezTo>
                  <a:cubicBezTo>
                    <a:pt x="137" y="130"/>
                    <a:pt x="137" y="130"/>
                    <a:pt x="137" y="130"/>
                  </a:cubicBezTo>
                  <a:cubicBezTo>
                    <a:pt x="137" y="130"/>
                    <a:pt x="137" y="130"/>
                    <a:pt x="137" y="130"/>
                  </a:cubicBezTo>
                  <a:cubicBezTo>
                    <a:pt x="137" y="130"/>
                    <a:pt x="137" y="130"/>
                    <a:pt x="137" y="130"/>
                  </a:cubicBezTo>
                  <a:cubicBezTo>
                    <a:pt x="142" y="130"/>
                    <a:pt x="142" y="130"/>
                    <a:pt x="142" y="130"/>
                  </a:cubicBezTo>
                  <a:cubicBezTo>
                    <a:pt x="148" y="129"/>
                    <a:pt x="148" y="129"/>
                    <a:pt x="148" y="129"/>
                  </a:cubicBezTo>
                  <a:cubicBezTo>
                    <a:pt x="153" y="127"/>
                    <a:pt x="153" y="127"/>
                    <a:pt x="153" y="127"/>
                  </a:cubicBezTo>
                  <a:cubicBezTo>
                    <a:pt x="157" y="122"/>
                    <a:pt x="157" y="122"/>
                    <a:pt x="157" y="122"/>
                  </a:cubicBezTo>
                  <a:cubicBezTo>
                    <a:pt x="164" y="105"/>
                    <a:pt x="164" y="105"/>
                    <a:pt x="164" y="105"/>
                  </a:cubicBezTo>
                  <a:cubicBezTo>
                    <a:pt x="164" y="105"/>
                    <a:pt x="164" y="105"/>
                    <a:pt x="164" y="105"/>
                  </a:cubicBezTo>
                  <a:cubicBezTo>
                    <a:pt x="164" y="104"/>
                    <a:pt x="164" y="104"/>
                    <a:pt x="164" y="104"/>
                  </a:cubicBezTo>
                  <a:cubicBezTo>
                    <a:pt x="188" y="78"/>
                    <a:pt x="188" y="78"/>
                    <a:pt x="188" y="78"/>
                  </a:cubicBezTo>
                  <a:cubicBezTo>
                    <a:pt x="188" y="78"/>
                    <a:pt x="188" y="78"/>
                    <a:pt x="188" y="78"/>
                  </a:cubicBezTo>
                  <a:cubicBezTo>
                    <a:pt x="187" y="64"/>
                    <a:pt x="187" y="64"/>
                    <a:pt x="187" y="64"/>
                  </a:cubicBezTo>
                  <a:cubicBezTo>
                    <a:pt x="186" y="64"/>
                    <a:pt x="184" y="63"/>
                    <a:pt x="183" y="62"/>
                  </a:cubicBezTo>
                  <a:cubicBezTo>
                    <a:pt x="182" y="61"/>
                    <a:pt x="182" y="61"/>
                    <a:pt x="182" y="61"/>
                  </a:cubicBezTo>
                  <a:cubicBezTo>
                    <a:pt x="182" y="61"/>
                    <a:pt x="182" y="61"/>
                    <a:pt x="182" y="61"/>
                  </a:cubicBezTo>
                  <a:cubicBezTo>
                    <a:pt x="178" y="62"/>
                    <a:pt x="178" y="62"/>
                    <a:pt x="178" y="62"/>
                  </a:cubicBezTo>
                  <a:cubicBezTo>
                    <a:pt x="176" y="61"/>
                    <a:pt x="175" y="60"/>
                    <a:pt x="174" y="58"/>
                  </a:cubicBezTo>
                  <a:cubicBezTo>
                    <a:pt x="172" y="56"/>
                    <a:pt x="172" y="56"/>
                    <a:pt x="172" y="56"/>
                  </a:cubicBezTo>
                  <a:cubicBezTo>
                    <a:pt x="172" y="55"/>
                    <a:pt x="172" y="55"/>
                    <a:pt x="172" y="55"/>
                  </a:cubicBezTo>
                  <a:cubicBezTo>
                    <a:pt x="172" y="55"/>
                    <a:pt x="172" y="55"/>
                    <a:pt x="172" y="55"/>
                  </a:cubicBezTo>
                  <a:cubicBezTo>
                    <a:pt x="172" y="33"/>
                    <a:pt x="172" y="33"/>
                    <a:pt x="172" y="33"/>
                  </a:cubicBezTo>
                  <a:cubicBezTo>
                    <a:pt x="170" y="32"/>
                    <a:pt x="167" y="31"/>
                    <a:pt x="164" y="28"/>
                  </a:cubicBezTo>
                  <a:cubicBezTo>
                    <a:pt x="159" y="22"/>
                    <a:pt x="159" y="22"/>
                    <a:pt x="159" y="22"/>
                  </a:cubicBezTo>
                  <a:cubicBezTo>
                    <a:pt x="154" y="16"/>
                    <a:pt x="154" y="16"/>
                    <a:pt x="154" y="16"/>
                  </a:cubicBezTo>
                  <a:cubicBezTo>
                    <a:pt x="154" y="14"/>
                    <a:pt x="154" y="12"/>
                    <a:pt x="154" y="8"/>
                  </a:cubicBezTo>
                  <a:cubicBezTo>
                    <a:pt x="154" y="6"/>
                    <a:pt x="154" y="6"/>
                    <a:pt x="154" y="6"/>
                  </a:cubicBezTo>
                  <a:cubicBezTo>
                    <a:pt x="152" y="2"/>
                    <a:pt x="152" y="2"/>
                    <a:pt x="152" y="2"/>
                  </a:cubicBezTo>
                  <a:cubicBezTo>
                    <a:pt x="151" y="6"/>
                    <a:pt x="151" y="6"/>
                    <a:pt x="151" y="6"/>
                  </a:cubicBezTo>
                  <a:cubicBezTo>
                    <a:pt x="148" y="12"/>
                    <a:pt x="148" y="12"/>
                    <a:pt x="148" y="12"/>
                  </a:cubicBezTo>
                  <a:cubicBezTo>
                    <a:pt x="146" y="12"/>
                    <a:pt x="146" y="12"/>
                    <a:pt x="146" y="12"/>
                  </a:cubicBezTo>
                  <a:cubicBezTo>
                    <a:pt x="144" y="12"/>
                    <a:pt x="140" y="12"/>
                    <a:pt x="138" y="11"/>
                  </a:cubicBezTo>
                  <a:cubicBezTo>
                    <a:pt x="136" y="10"/>
                    <a:pt x="134" y="8"/>
                    <a:pt x="134" y="6"/>
                  </a:cubicBezTo>
                  <a:cubicBezTo>
                    <a:pt x="134" y="4"/>
                    <a:pt x="134" y="4"/>
                    <a:pt x="134" y="4"/>
                  </a:cubicBezTo>
                  <a:cubicBezTo>
                    <a:pt x="132" y="4"/>
                    <a:pt x="132" y="4"/>
                    <a:pt x="132" y="4"/>
                  </a:cubicBezTo>
                  <a:cubicBezTo>
                    <a:pt x="125" y="6"/>
                    <a:pt x="125" y="6"/>
                    <a:pt x="125" y="6"/>
                  </a:cubicBezTo>
                  <a:cubicBezTo>
                    <a:pt x="119" y="0"/>
                    <a:pt x="119" y="0"/>
                    <a:pt x="119" y="0"/>
                  </a:cubicBezTo>
                  <a:cubicBezTo>
                    <a:pt x="117" y="0"/>
                    <a:pt x="117" y="0"/>
                    <a:pt x="117" y="0"/>
                  </a:cubicBezTo>
                  <a:cubicBezTo>
                    <a:pt x="115" y="2"/>
                    <a:pt x="115" y="2"/>
                    <a:pt x="115" y="2"/>
                  </a:cubicBezTo>
                  <a:cubicBezTo>
                    <a:pt x="118" y="6"/>
                    <a:pt x="118" y="6"/>
                    <a:pt x="118" y="6"/>
                  </a:cubicBezTo>
                  <a:cubicBezTo>
                    <a:pt x="118" y="7"/>
                    <a:pt x="118" y="7"/>
                    <a:pt x="118" y="7"/>
                  </a:cubicBezTo>
                  <a:cubicBezTo>
                    <a:pt x="114" y="16"/>
                    <a:pt x="114" y="16"/>
                    <a:pt x="114" y="16"/>
                  </a:cubicBezTo>
                  <a:cubicBezTo>
                    <a:pt x="114" y="16"/>
                    <a:pt x="114" y="16"/>
                    <a:pt x="114" y="16"/>
                  </a:cubicBezTo>
                  <a:cubicBezTo>
                    <a:pt x="114" y="16"/>
                    <a:pt x="114" y="16"/>
                    <a:pt x="114" y="16"/>
                  </a:cubicBezTo>
                  <a:cubicBezTo>
                    <a:pt x="114" y="16"/>
                    <a:pt x="114" y="16"/>
                    <a:pt x="114" y="16"/>
                  </a:cubicBezTo>
                  <a:cubicBezTo>
                    <a:pt x="106" y="24"/>
                    <a:pt x="106" y="24"/>
                    <a:pt x="106" y="24"/>
                  </a:cubicBezTo>
                  <a:cubicBezTo>
                    <a:pt x="106" y="24"/>
                    <a:pt x="106" y="24"/>
                    <a:pt x="106" y="24"/>
                  </a:cubicBezTo>
                  <a:cubicBezTo>
                    <a:pt x="105" y="24"/>
                    <a:pt x="105" y="24"/>
                    <a:pt x="105" y="24"/>
                  </a:cubicBezTo>
                  <a:cubicBezTo>
                    <a:pt x="94" y="26"/>
                    <a:pt x="94" y="26"/>
                    <a:pt x="94" y="26"/>
                  </a:cubicBezTo>
                  <a:lnTo>
                    <a:pt x="86" y="24"/>
                  </a:lnTo>
                  <a:close/>
                </a:path>
              </a:pathLst>
            </a:custGeom>
            <a:grpFill/>
            <a:ln>
              <a:noFill/>
            </a:ln>
          </p:spPr>
          <p:txBody>
            <a:bodyPr vert="horz" wrap="square" lIns="91440" tIns="45720" rIns="91440" bIns="45720" numCol="1" anchor="t" anchorCtr="0" compatLnSpc="1"/>
            <a:lstStyle/>
            <a:p>
              <a:endParaRPr lang="zh-CN" altLang="en-US">
                <a:solidFill>
                  <a:prstClr val="black"/>
                </a:solidFill>
              </a:endParaRPr>
            </a:p>
          </p:txBody>
        </p:sp>
        <p:sp>
          <p:nvSpPr>
            <p:cNvPr id="26" name="Freeform 29"/>
            <p:cNvSpPr/>
            <p:nvPr/>
          </p:nvSpPr>
          <p:spPr bwMode="auto">
            <a:xfrm>
              <a:off x="4483992" y="2309400"/>
              <a:ext cx="752014" cy="510335"/>
            </a:xfrm>
            <a:custGeom>
              <a:avLst/>
              <a:gdLst>
                <a:gd name="T0" fmla="*/ 47 w 268"/>
                <a:gd name="T1" fmla="*/ 2 h 182"/>
                <a:gd name="T2" fmla="*/ 36 w 268"/>
                <a:gd name="T3" fmla="*/ 5 h 182"/>
                <a:gd name="T4" fmla="*/ 34 w 268"/>
                <a:gd name="T5" fmla="*/ 9 h 182"/>
                <a:gd name="T6" fmla="*/ 29 w 268"/>
                <a:gd name="T7" fmla="*/ 17 h 182"/>
                <a:gd name="T8" fmla="*/ 21 w 268"/>
                <a:gd name="T9" fmla="*/ 23 h 182"/>
                <a:gd name="T10" fmla="*/ 11 w 268"/>
                <a:gd name="T11" fmla="*/ 17 h 182"/>
                <a:gd name="T12" fmla="*/ 0 w 268"/>
                <a:gd name="T13" fmla="*/ 19 h 182"/>
                <a:gd name="T14" fmla="*/ 16 w 268"/>
                <a:gd name="T15" fmla="*/ 30 h 182"/>
                <a:gd name="T16" fmla="*/ 17 w 268"/>
                <a:gd name="T17" fmla="*/ 31 h 182"/>
                <a:gd name="T18" fmla="*/ 18 w 268"/>
                <a:gd name="T19" fmla="*/ 51 h 182"/>
                <a:gd name="T20" fmla="*/ 30 w 268"/>
                <a:gd name="T21" fmla="*/ 75 h 182"/>
                <a:gd name="T22" fmla="*/ 38 w 268"/>
                <a:gd name="T23" fmla="*/ 67 h 182"/>
                <a:gd name="T24" fmla="*/ 49 w 268"/>
                <a:gd name="T25" fmla="*/ 65 h 182"/>
                <a:gd name="T26" fmla="*/ 49 w 268"/>
                <a:gd name="T27" fmla="*/ 65 h 182"/>
                <a:gd name="T28" fmla="*/ 59 w 268"/>
                <a:gd name="T29" fmla="*/ 77 h 182"/>
                <a:gd name="T30" fmla="*/ 63 w 268"/>
                <a:gd name="T31" fmla="*/ 88 h 182"/>
                <a:gd name="T32" fmla="*/ 62 w 268"/>
                <a:gd name="T33" fmla="*/ 97 h 182"/>
                <a:gd name="T34" fmla="*/ 69 w 268"/>
                <a:gd name="T35" fmla="*/ 107 h 182"/>
                <a:gd name="T36" fmla="*/ 79 w 268"/>
                <a:gd name="T37" fmla="*/ 104 h 182"/>
                <a:gd name="T38" fmla="*/ 83 w 268"/>
                <a:gd name="T39" fmla="*/ 108 h 182"/>
                <a:gd name="T40" fmla="*/ 96 w 268"/>
                <a:gd name="T41" fmla="*/ 113 h 182"/>
                <a:gd name="T42" fmla="*/ 105 w 268"/>
                <a:gd name="T43" fmla="*/ 110 h 182"/>
                <a:gd name="T44" fmla="*/ 109 w 268"/>
                <a:gd name="T45" fmla="*/ 105 h 182"/>
                <a:gd name="T46" fmla="*/ 115 w 268"/>
                <a:gd name="T47" fmla="*/ 121 h 182"/>
                <a:gd name="T48" fmla="*/ 131 w 268"/>
                <a:gd name="T49" fmla="*/ 136 h 182"/>
                <a:gd name="T50" fmla="*/ 133 w 268"/>
                <a:gd name="T51" fmla="*/ 161 h 182"/>
                <a:gd name="T52" fmla="*/ 143 w 268"/>
                <a:gd name="T53" fmla="*/ 166 h 182"/>
                <a:gd name="T54" fmla="*/ 149 w 268"/>
                <a:gd name="T55" fmla="*/ 182 h 182"/>
                <a:gd name="T56" fmla="*/ 185 w 268"/>
                <a:gd name="T57" fmla="*/ 151 h 182"/>
                <a:gd name="T58" fmla="*/ 200 w 268"/>
                <a:gd name="T59" fmla="*/ 136 h 182"/>
                <a:gd name="T60" fmla="*/ 226 w 268"/>
                <a:gd name="T61" fmla="*/ 113 h 182"/>
                <a:gd name="T62" fmla="*/ 235 w 268"/>
                <a:gd name="T63" fmla="*/ 105 h 182"/>
                <a:gd name="T64" fmla="*/ 238 w 268"/>
                <a:gd name="T65" fmla="*/ 85 h 182"/>
                <a:gd name="T66" fmla="*/ 247 w 268"/>
                <a:gd name="T67" fmla="*/ 83 h 182"/>
                <a:gd name="T68" fmla="*/ 261 w 268"/>
                <a:gd name="T69" fmla="*/ 99 h 182"/>
                <a:gd name="T70" fmla="*/ 259 w 268"/>
                <a:gd name="T71" fmla="*/ 87 h 182"/>
                <a:gd name="T72" fmla="*/ 268 w 268"/>
                <a:gd name="T73" fmla="*/ 79 h 182"/>
                <a:gd name="T74" fmla="*/ 263 w 268"/>
                <a:gd name="T75" fmla="*/ 63 h 182"/>
                <a:gd name="T76" fmla="*/ 245 w 268"/>
                <a:gd name="T77" fmla="*/ 55 h 182"/>
                <a:gd name="T78" fmla="*/ 240 w 268"/>
                <a:gd name="T79" fmla="*/ 54 h 182"/>
                <a:gd name="T80" fmla="*/ 234 w 268"/>
                <a:gd name="T81" fmla="*/ 55 h 182"/>
                <a:gd name="T82" fmla="*/ 223 w 268"/>
                <a:gd name="T83" fmla="*/ 55 h 182"/>
                <a:gd name="T84" fmla="*/ 222 w 268"/>
                <a:gd name="T85" fmla="*/ 69 h 182"/>
                <a:gd name="T86" fmla="*/ 207 w 268"/>
                <a:gd name="T87" fmla="*/ 71 h 182"/>
                <a:gd name="T88" fmla="*/ 187 w 268"/>
                <a:gd name="T89" fmla="*/ 53 h 182"/>
                <a:gd name="T90" fmla="*/ 183 w 268"/>
                <a:gd name="T91" fmla="*/ 44 h 182"/>
                <a:gd name="T92" fmla="*/ 184 w 268"/>
                <a:gd name="T93" fmla="*/ 49 h 182"/>
                <a:gd name="T94" fmla="*/ 179 w 268"/>
                <a:gd name="T95" fmla="*/ 60 h 182"/>
                <a:gd name="T96" fmla="*/ 167 w 268"/>
                <a:gd name="T97" fmla="*/ 57 h 182"/>
                <a:gd name="T98" fmla="*/ 166 w 268"/>
                <a:gd name="T99" fmla="*/ 47 h 182"/>
                <a:gd name="T100" fmla="*/ 156 w 268"/>
                <a:gd name="T101" fmla="*/ 42 h 182"/>
                <a:gd name="T102" fmla="*/ 144 w 268"/>
                <a:gd name="T103" fmla="*/ 35 h 182"/>
                <a:gd name="T104" fmla="*/ 127 w 268"/>
                <a:gd name="T105" fmla="*/ 29 h 182"/>
                <a:gd name="T106" fmla="*/ 117 w 268"/>
                <a:gd name="T107" fmla="*/ 33 h 182"/>
                <a:gd name="T108" fmla="*/ 112 w 268"/>
                <a:gd name="T109" fmla="*/ 24 h 182"/>
                <a:gd name="T110" fmla="*/ 98 w 268"/>
                <a:gd name="T111" fmla="*/ 23 h 182"/>
                <a:gd name="T112" fmla="*/ 82 w 268"/>
                <a:gd name="T113" fmla="*/ 27 h 182"/>
                <a:gd name="T114" fmla="*/ 67 w 268"/>
                <a:gd name="T115" fmla="*/ 26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8" h="182">
                  <a:moveTo>
                    <a:pt x="52" y="8"/>
                  </a:moveTo>
                  <a:cubicBezTo>
                    <a:pt x="51" y="0"/>
                    <a:pt x="51" y="0"/>
                    <a:pt x="51" y="0"/>
                  </a:cubicBezTo>
                  <a:cubicBezTo>
                    <a:pt x="47" y="2"/>
                    <a:pt x="47" y="2"/>
                    <a:pt x="47" y="2"/>
                  </a:cubicBezTo>
                  <a:cubicBezTo>
                    <a:pt x="46" y="2"/>
                    <a:pt x="46" y="2"/>
                    <a:pt x="46" y="2"/>
                  </a:cubicBezTo>
                  <a:cubicBezTo>
                    <a:pt x="37" y="6"/>
                    <a:pt x="37" y="6"/>
                    <a:pt x="37" y="6"/>
                  </a:cubicBezTo>
                  <a:cubicBezTo>
                    <a:pt x="36" y="5"/>
                    <a:pt x="36" y="5"/>
                    <a:pt x="36" y="5"/>
                  </a:cubicBezTo>
                  <a:cubicBezTo>
                    <a:pt x="35" y="5"/>
                    <a:pt x="35" y="5"/>
                    <a:pt x="35" y="5"/>
                  </a:cubicBezTo>
                  <a:cubicBezTo>
                    <a:pt x="35" y="9"/>
                    <a:pt x="35" y="9"/>
                    <a:pt x="35" y="9"/>
                  </a:cubicBezTo>
                  <a:cubicBezTo>
                    <a:pt x="34" y="9"/>
                    <a:pt x="34" y="9"/>
                    <a:pt x="34" y="9"/>
                  </a:cubicBezTo>
                  <a:cubicBezTo>
                    <a:pt x="29" y="17"/>
                    <a:pt x="29" y="17"/>
                    <a:pt x="29" y="17"/>
                  </a:cubicBezTo>
                  <a:cubicBezTo>
                    <a:pt x="29" y="17"/>
                    <a:pt x="29" y="17"/>
                    <a:pt x="29" y="17"/>
                  </a:cubicBezTo>
                  <a:cubicBezTo>
                    <a:pt x="29" y="17"/>
                    <a:pt x="29" y="17"/>
                    <a:pt x="29" y="17"/>
                  </a:cubicBezTo>
                  <a:cubicBezTo>
                    <a:pt x="29" y="17"/>
                    <a:pt x="29" y="17"/>
                    <a:pt x="29" y="17"/>
                  </a:cubicBezTo>
                  <a:cubicBezTo>
                    <a:pt x="21" y="23"/>
                    <a:pt x="21" y="23"/>
                    <a:pt x="21" y="23"/>
                  </a:cubicBezTo>
                  <a:cubicBezTo>
                    <a:pt x="21" y="23"/>
                    <a:pt x="21" y="23"/>
                    <a:pt x="21" y="23"/>
                  </a:cubicBezTo>
                  <a:cubicBezTo>
                    <a:pt x="21" y="24"/>
                    <a:pt x="21" y="24"/>
                    <a:pt x="21" y="24"/>
                  </a:cubicBezTo>
                  <a:cubicBezTo>
                    <a:pt x="19" y="23"/>
                    <a:pt x="19" y="23"/>
                    <a:pt x="19" y="23"/>
                  </a:cubicBezTo>
                  <a:cubicBezTo>
                    <a:pt x="15" y="21"/>
                    <a:pt x="11" y="19"/>
                    <a:pt x="11" y="17"/>
                  </a:cubicBezTo>
                  <a:cubicBezTo>
                    <a:pt x="10" y="16"/>
                    <a:pt x="9" y="16"/>
                    <a:pt x="9" y="15"/>
                  </a:cubicBezTo>
                  <a:cubicBezTo>
                    <a:pt x="3" y="16"/>
                    <a:pt x="3" y="16"/>
                    <a:pt x="3" y="16"/>
                  </a:cubicBezTo>
                  <a:cubicBezTo>
                    <a:pt x="0" y="19"/>
                    <a:pt x="0" y="19"/>
                    <a:pt x="0" y="19"/>
                  </a:cubicBezTo>
                  <a:cubicBezTo>
                    <a:pt x="9" y="27"/>
                    <a:pt x="9" y="27"/>
                    <a:pt x="9" y="27"/>
                  </a:cubicBezTo>
                  <a:cubicBezTo>
                    <a:pt x="15" y="29"/>
                    <a:pt x="15" y="29"/>
                    <a:pt x="15" y="29"/>
                  </a:cubicBezTo>
                  <a:cubicBezTo>
                    <a:pt x="16" y="30"/>
                    <a:pt x="16" y="30"/>
                    <a:pt x="16" y="30"/>
                  </a:cubicBezTo>
                  <a:cubicBezTo>
                    <a:pt x="16" y="30"/>
                    <a:pt x="16" y="30"/>
                    <a:pt x="16" y="30"/>
                  </a:cubicBezTo>
                  <a:cubicBezTo>
                    <a:pt x="17" y="31"/>
                    <a:pt x="17" y="31"/>
                    <a:pt x="17" y="31"/>
                  </a:cubicBezTo>
                  <a:cubicBezTo>
                    <a:pt x="17" y="31"/>
                    <a:pt x="17" y="31"/>
                    <a:pt x="17" y="31"/>
                  </a:cubicBezTo>
                  <a:cubicBezTo>
                    <a:pt x="18" y="39"/>
                    <a:pt x="18" y="39"/>
                    <a:pt x="18" y="39"/>
                  </a:cubicBezTo>
                  <a:cubicBezTo>
                    <a:pt x="18" y="39"/>
                    <a:pt x="18" y="39"/>
                    <a:pt x="18" y="39"/>
                  </a:cubicBezTo>
                  <a:cubicBezTo>
                    <a:pt x="18" y="51"/>
                    <a:pt x="18" y="51"/>
                    <a:pt x="18" y="51"/>
                  </a:cubicBezTo>
                  <a:cubicBezTo>
                    <a:pt x="20" y="59"/>
                    <a:pt x="20" y="59"/>
                    <a:pt x="20" y="59"/>
                  </a:cubicBezTo>
                  <a:cubicBezTo>
                    <a:pt x="25" y="70"/>
                    <a:pt x="25" y="70"/>
                    <a:pt x="25" y="70"/>
                  </a:cubicBezTo>
                  <a:cubicBezTo>
                    <a:pt x="30" y="75"/>
                    <a:pt x="30" y="75"/>
                    <a:pt x="30" y="75"/>
                  </a:cubicBezTo>
                  <a:cubicBezTo>
                    <a:pt x="35" y="72"/>
                    <a:pt x="35" y="72"/>
                    <a:pt x="35" y="72"/>
                  </a:cubicBezTo>
                  <a:cubicBezTo>
                    <a:pt x="38" y="68"/>
                    <a:pt x="38" y="68"/>
                    <a:pt x="38" y="68"/>
                  </a:cubicBezTo>
                  <a:cubicBezTo>
                    <a:pt x="38" y="67"/>
                    <a:pt x="38" y="67"/>
                    <a:pt x="38" y="67"/>
                  </a:cubicBezTo>
                  <a:cubicBezTo>
                    <a:pt x="38" y="67"/>
                    <a:pt x="38" y="67"/>
                    <a:pt x="38" y="67"/>
                  </a:cubicBezTo>
                  <a:cubicBezTo>
                    <a:pt x="44" y="61"/>
                    <a:pt x="44" y="61"/>
                    <a:pt x="44" y="61"/>
                  </a:cubicBezTo>
                  <a:cubicBezTo>
                    <a:pt x="49" y="65"/>
                    <a:pt x="49" y="65"/>
                    <a:pt x="49" y="65"/>
                  </a:cubicBezTo>
                  <a:cubicBezTo>
                    <a:pt x="49" y="65"/>
                    <a:pt x="49" y="65"/>
                    <a:pt x="49" y="65"/>
                  </a:cubicBezTo>
                  <a:cubicBezTo>
                    <a:pt x="49" y="65"/>
                    <a:pt x="49" y="65"/>
                    <a:pt x="49" y="65"/>
                  </a:cubicBezTo>
                  <a:cubicBezTo>
                    <a:pt x="49" y="65"/>
                    <a:pt x="49" y="65"/>
                    <a:pt x="49" y="65"/>
                  </a:cubicBezTo>
                  <a:cubicBezTo>
                    <a:pt x="49" y="66"/>
                    <a:pt x="49" y="66"/>
                    <a:pt x="49" y="66"/>
                  </a:cubicBezTo>
                  <a:cubicBezTo>
                    <a:pt x="53" y="75"/>
                    <a:pt x="53" y="75"/>
                    <a:pt x="53" y="75"/>
                  </a:cubicBezTo>
                  <a:cubicBezTo>
                    <a:pt x="59" y="77"/>
                    <a:pt x="59" y="77"/>
                    <a:pt x="59" y="77"/>
                  </a:cubicBezTo>
                  <a:cubicBezTo>
                    <a:pt x="63" y="87"/>
                    <a:pt x="63" y="87"/>
                    <a:pt x="63" y="87"/>
                  </a:cubicBezTo>
                  <a:cubicBezTo>
                    <a:pt x="63" y="87"/>
                    <a:pt x="63" y="87"/>
                    <a:pt x="63" y="87"/>
                  </a:cubicBezTo>
                  <a:cubicBezTo>
                    <a:pt x="63" y="88"/>
                    <a:pt x="63" y="88"/>
                    <a:pt x="63" y="88"/>
                  </a:cubicBezTo>
                  <a:cubicBezTo>
                    <a:pt x="62" y="97"/>
                    <a:pt x="62" y="97"/>
                    <a:pt x="62" y="97"/>
                  </a:cubicBezTo>
                  <a:cubicBezTo>
                    <a:pt x="62" y="97"/>
                    <a:pt x="62" y="97"/>
                    <a:pt x="62" y="97"/>
                  </a:cubicBezTo>
                  <a:cubicBezTo>
                    <a:pt x="62" y="97"/>
                    <a:pt x="62" y="97"/>
                    <a:pt x="62" y="97"/>
                  </a:cubicBezTo>
                  <a:cubicBezTo>
                    <a:pt x="59" y="105"/>
                    <a:pt x="59" y="105"/>
                    <a:pt x="59" y="105"/>
                  </a:cubicBezTo>
                  <a:cubicBezTo>
                    <a:pt x="64" y="109"/>
                    <a:pt x="64" y="109"/>
                    <a:pt x="64" y="109"/>
                  </a:cubicBezTo>
                  <a:cubicBezTo>
                    <a:pt x="69" y="107"/>
                    <a:pt x="69" y="107"/>
                    <a:pt x="69" y="107"/>
                  </a:cubicBezTo>
                  <a:cubicBezTo>
                    <a:pt x="73" y="102"/>
                    <a:pt x="73" y="102"/>
                    <a:pt x="73" y="102"/>
                  </a:cubicBezTo>
                  <a:cubicBezTo>
                    <a:pt x="75" y="103"/>
                    <a:pt x="75" y="103"/>
                    <a:pt x="75" y="103"/>
                  </a:cubicBezTo>
                  <a:cubicBezTo>
                    <a:pt x="79" y="104"/>
                    <a:pt x="79" y="104"/>
                    <a:pt x="79" y="104"/>
                  </a:cubicBezTo>
                  <a:cubicBezTo>
                    <a:pt x="79" y="104"/>
                    <a:pt x="79" y="104"/>
                    <a:pt x="79" y="104"/>
                  </a:cubicBezTo>
                  <a:cubicBezTo>
                    <a:pt x="79" y="104"/>
                    <a:pt x="79" y="104"/>
                    <a:pt x="79" y="104"/>
                  </a:cubicBezTo>
                  <a:cubicBezTo>
                    <a:pt x="83" y="108"/>
                    <a:pt x="83" y="108"/>
                    <a:pt x="83" y="108"/>
                  </a:cubicBezTo>
                  <a:cubicBezTo>
                    <a:pt x="89" y="107"/>
                    <a:pt x="89" y="107"/>
                    <a:pt x="89" y="107"/>
                  </a:cubicBezTo>
                  <a:cubicBezTo>
                    <a:pt x="93" y="106"/>
                    <a:pt x="95" y="107"/>
                    <a:pt x="96" y="110"/>
                  </a:cubicBezTo>
                  <a:cubicBezTo>
                    <a:pt x="96" y="113"/>
                    <a:pt x="96" y="113"/>
                    <a:pt x="96" y="113"/>
                  </a:cubicBezTo>
                  <a:cubicBezTo>
                    <a:pt x="97" y="114"/>
                    <a:pt x="97" y="114"/>
                    <a:pt x="97" y="114"/>
                  </a:cubicBezTo>
                  <a:cubicBezTo>
                    <a:pt x="102" y="115"/>
                    <a:pt x="102" y="115"/>
                    <a:pt x="102" y="115"/>
                  </a:cubicBezTo>
                  <a:cubicBezTo>
                    <a:pt x="105" y="110"/>
                    <a:pt x="105" y="110"/>
                    <a:pt x="105" y="110"/>
                  </a:cubicBezTo>
                  <a:cubicBezTo>
                    <a:pt x="105" y="108"/>
                    <a:pt x="105" y="108"/>
                    <a:pt x="105" y="108"/>
                  </a:cubicBezTo>
                  <a:cubicBezTo>
                    <a:pt x="105" y="107"/>
                    <a:pt x="105" y="105"/>
                    <a:pt x="106" y="105"/>
                  </a:cubicBezTo>
                  <a:cubicBezTo>
                    <a:pt x="109" y="105"/>
                    <a:pt x="109" y="105"/>
                    <a:pt x="109" y="105"/>
                  </a:cubicBezTo>
                  <a:cubicBezTo>
                    <a:pt x="114" y="107"/>
                    <a:pt x="116" y="110"/>
                    <a:pt x="116" y="113"/>
                  </a:cubicBezTo>
                  <a:cubicBezTo>
                    <a:pt x="115" y="116"/>
                    <a:pt x="115" y="116"/>
                    <a:pt x="115" y="116"/>
                  </a:cubicBezTo>
                  <a:cubicBezTo>
                    <a:pt x="115" y="121"/>
                    <a:pt x="115" y="121"/>
                    <a:pt x="115" y="121"/>
                  </a:cubicBezTo>
                  <a:cubicBezTo>
                    <a:pt x="120" y="127"/>
                    <a:pt x="120" y="127"/>
                    <a:pt x="120" y="127"/>
                  </a:cubicBezTo>
                  <a:cubicBezTo>
                    <a:pt x="125" y="133"/>
                    <a:pt x="125" y="133"/>
                    <a:pt x="125" y="133"/>
                  </a:cubicBezTo>
                  <a:cubicBezTo>
                    <a:pt x="127" y="135"/>
                    <a:pt x="129" y="135"/>
                    <a:pt x="131" y="136"/>
                  </a:cubicBezTo>
                  <a:cubicBezTo>
                    <a:pt x="131" y="136"/>
                    <a:pt x="131" y="136"/>
                    <a:pt x="131" y="136"/>
                  </a:cubicBezTo>
                  <a:cubicBezTo>
                    <a:pt x="133" y="137"/>
                    <a:pt x="133" y="139"/>
                    <a:pt x="133" y="143"/>
                  </a:cubicBezTo>
                  <a:cubicBezTo>
                    <a:pt x="133" y="161"/>
                    <a:pt x="133" y="161"/>
                    <a:pt x="133" y="161"/>
                  </a:cubicBezTo>
                  <a:cubicBezTo>
                    <a:pt x="134" y="163"/>
                    <a:pt x="135" y="164"/>
                    <a:pt x="137" y="165"/>
                  </a:cubicBezTo>
                  <a:cubicBezTo>
                    <a:pt x="137" y="165"/>
                    <a:pt x="137" y="165"/>
                    <a:pt x="137" y="165"/>
                  </a:cubicBezTo>
                  <a:cubicBezTo>
                    <a:pt x="140" y="163"/>
                    <a:pt x="141" y="164"/>
                    <a:pt x="143" y="166"/>
                  </a:cubicBezTo>
                  <a:cubicBezTo>
                    <a:pt x="145" y="167"/>
                    <a:pt x="145" y="167"/>
                    <a:pt x="145" y="167"/>
                  </a:cubicBezTo>
                  <a:cubicBezTo>
                    <a:pt x="147" y="167"/>
                    <a:pt x="148" y="169"/>
                    <a:pt x="149" y="172"/>
                  </a:cubicBezTo>
                  <a:cubicBezTo>
                    <a:pt x="149" y="182"/>
                    <a:pt x="149" y="182"/>
                    <a:pt x="149" y="182"/>
                  </a:cubicBezTo>
                  <a:cubicBezTo>
                    <a:pt x="159" y="163"/>
                    <a:pt x="159" y="163"/>
                    <a:pt x="159" y="163"/>
                  </a:cubicBezTo>
                  <a:cubicBezTo>
                    <a:pt x="161" y="153"/>
                    <a:pt x="165" y="147"/>
                    <a:pt x="169" y="146"/>
                  </a:cubicBezTo>
                  <a:cubicBezTo>
                    <a:pt x="173" y="145"/>
                    <a:pt x="178" y="147"/>
                    <a:pt x="185" y="151"/>
                  </a:cubicBezTo>
                  <a:cubicBezTo>
                    <a:pt x="211" y="153"/>
                    <a:pt x="211" y="153"/>
                    <a:pt x="211" y="153"/>
                  </a:cubicBezTo>
                  <a:cubicBezTo>
                    <a:pt x="212" y="147"/>
                    <a:pt x="212" y="147"/>
                    <a:pt x="212" y="147"/>
                  </a:cubicBezTo>
                  <a:cubicBezTo>
                    <a:pt x="200" y="136"/>
                    <a:pt x="200" y="136"/>
                    <a:pt x="200" y="136"/>
                  </a:cubicBezTo>
                  <a:cubicBezTo>
                    <a:pt x="195" y="133"/>
                    <a:pt x="192" y="130"/>
                    <a:pt x="193" y="129"/>
                  </a:cubicBezTo>
                  <a:cubicBezTo>
                    <a:pt x="202" y="129"/>
                    <a:pt x="202" y="129"/>
                    <a:pt x="202" y="129"/>
                  </a:cubicBezTo>
                  <a:cubicBezTo>
                    <a:pt x="211" y="132"/>
                    <a:pt x="219" y="127"/>
                    <a:pt x="226" y="113"/>
                  </a:cubicBezTo>
                  <a:cubicBezTo>
                    <a:pt x="226" y="113"/>
                    <a:pt x="226" y="113"/>
                    <a:pt x="226" y="113"/>
                  </a:cubicBezTo>
                  <a:cubicBezTo>
                    <a:pt x="227" y="113"/>
                    <a:pt x="227" y="113"/>
                    <a:pt x="227" y="113"/>
                  </a:cubicBezTo>
                  <a:cubicBezTo>
                    <a:pt x="235" y="105"/>
                    <a:pt x="235" y="105"/>
                    <a:pt x="235" y="105"/>
                  </a:cubicBezTo>
                  <a:cubicBezTo>
                    <a:pt x="237" y="87"/>
                    <a:pt x="237" y="87"/>
                    <a:pt x="237" y="87"/>
                  </a:cubicBezTo>
                  <a:cubicBezTo>
                    <a:pt x="237" y="85"/>
                    <a:pt x="237" y="85"/>
                    <a:pt x="237" y="85"/>
                  </a:cubicBezTo>
                  <a:cubicBezTo>
                    <a:pt x="238" y="85"/>
                    <a:pt x="238" y="85"/>
                    <a:pt x="238" y="85"/>
                  </a:cubicBezTo>
                  <a:cubicBezTo>
                    <a:pt x="239" y="85"/>
                    <a:pt x="239" y="85"/>
                    <a:pt x="239" y="85"/>
                  </a:cubicBezTo>
                  <a:cubicBezTo>
                    <a:pt x="245" y="83"/>
                    <a:pt x="245" y="83"/>
                    <a:pt x="245" y="83"/>
                  </a:cubicBezTo>
                  <a:cubicBezTo>
                    <a:pt x="247" y="83"/>
                    <a:pt x="247" y="83"/>
                    <a:pt x="247" y="83"/>
                  </a:cubicBezTo>
                  <a:cubicBezTo>
                    <a:pt x="247" y="83"/>
                    <a:pt x="247" y="83"/>
                    <a:pt x="247" y="83"/>
                  </a:cubicBezTo>
                  <a:cubicBezTo>
                    <a:pt x="247" y="84"/>
                    <a:pt x="247" y="84"/>
                    <a:pt x="247" y="84"/>
                  </a:cubicBezTo>
                  <a:cubicBezTo>
                    <a:pt x="261" y="99"/>
                    <a:pt x="261" y="99"/>
                    <a:pt x="261" y="99"/>
                  </a:cubicBezTo>
                  <a:cubicBezTo>
                    <a:pt x="265" y="97"/>
                    <a:pt x="265" y="97"/>
                    <a:pt x="265" y="97"/>
                  </a:cubicBezTo>
                  <a:cubicBezTo>
                    <a:pt x="266" y="95"/>
                    <a:pt x="266" y="95"/>
                    <a:pt x="266" y="95"/>
                  </a:cubicBezTo>
                  <a:cubicBezTo>
                    <a:pt x="259" y="87"/>
                    <a:pt x="259" y="87"/>
                    <a:pt x="259" y="87"/>
                  </a:cubicBezTo>
                  <a:cubicBezTo>
                    <a:pt x="257" y="87"/>
                    <a:pt x="257" y="87"/>
                    <a:pt x="257" y="87"/>
                  </a:cubicBezTo>
                  <a:cubicBezTo>
                    <a:pt x="257" y="85"/>
                    <a:pt x="257" y="85"/>
                    <a:pt x="257" y="85"/>
                  </a:cubicBezTo>
                  <a:cubicBezTo>
                    <a:pt x="268" y="79"/>
                    <a:pt x="268" y="79"/>
                    <a:pt x="268" y="79"/>
                  </a:cubicBezTo>
                  <a:cubicBezTo>
                    <a:pt x="267" y="62"/>
                    <a:pt x="267" y="62"/>
                    <a:pt x="267" y="62"/>
                  </a:cubicBezTo>
                  <a:cubicBezTo>
                    <a:pt x="263" y="63"/>
                    <a:pt x="263" y="63"/>
                    <a:pt x="263" y="63"/>
                  </a:cubicBezTo>
                  <a:cubicBezTo>
                    <a:pt x="263" y="63"/>
                    <a:pt x="263" y="63"/>
                    <a:pt x="263" y="63"/>
                  </a:cubicBezTo>
                  <a:cubicBezTo>
                    <a:pt x="262" y="63"/>
                    <a:pt x="262" y="63"/>
                    <a:pt x="262" y="63"/>
                  </a:cubicBezTo>
                  <a:cubicBezTo>
                    <a:pt x="256" y="59"/>
                    <a:pt x="256" y="59"/>
                    <a:pt x="256" y="59"/>
                  </a:cubicBezTo>
                  <a:cubicBezTo>
                    <a:pt x="253" y="59"/>
                    <a:pt x="250" y="57"/>
                    <a:pt x="245" y="55"/>
                  </a:cubicBezTo>
                  <a:cubicBezTo>
                    <a:pt x="243" y="53"/>
                    <a:pt x="241" y="52"/>
                    <a:pt x="241" y="51"/>
                  </a:cubicBezTo>
                  <a:cubicBezTo>
                    <a:pt x="241" y="51"/>
                    <a:pt x="241" y="51"/>
                    <a:pt x="241" y="51"/>
                  </a:cubicBezTo>
                  <a:cubicBezTo>
                    <a:pt x="241" y="53"/>
                    <a:pt x="241" y="53"/>
                    <a:pt x="240" y="54"/>
                  </a:cubicBezTo>
                  <a:cubicBezTo>
                    <a:pt x="239" y="55"/>
                    <a:pt x="237" y="55"/>
                    <a:pt x="235" y="55"/>
                  </a:cubicBezTo>
                  <a:cubicBezTo>
                    <a:pt x="234" y="55"/>
                    <a:pt x="234" y="55"/>
                    <a:pt x="234" y="55"/>
                  </a:cubicBezTo>
                  <a:cubicBezTo>
                    <a:pt x="234" y="55"/>
                    <a:pt x="234" y="55"/>
                    <a:pt x="234" y="55"/>
                  </a:cubicBezTo>
                  <a:cubicBezTo>
                    <a:pt x="233" y="55"/>
                    <a:pt x="233" y="55"/>
                    <a:pt x="233" y="55"/>
                  </a:cubicBezTo>
                  <a:cubicBezTo>
                    <a:pt x="228" y="51"/>
                    <a:pt x="228" y="51"/>
                    <a:pt x="228" y="51"/>
                  </a:cubicBezTo>
                  <a:cubicBezTo>
                    <a:pt x="223" y="55"/>
                    <a:pt x="223" y="55"/>
                    <a:pt x="223" y="55"/>
                  </a:cubicBezTo>
                  <a:cubicBezTo>
                    <a:pt x="221" y="57"/>
                    <a:pt x="219" y="58"/>
                    <a:pt x="219" y="60"/>
                  </a:cubicBezTo>
                  <a:cubicBezTo>
                    <a:pt x="221" y="65"/>
                    <a:pt x="221" y="65"/>
                    <a:pt x="221" y="65"/>
                  </a:cubicBezTo>
                  <a:cubicBezTo>
                    <a:pt x="223" y="67"/>
                    <a:pt x="223" y="67"/>
                    <a:pt x="222" y="69"/>
                  </a:cubicBezTo>
                  <a:cubicBezTo>
                    <a:pt x="221" y="70"/>
                    <a:pt x="219" y="71"/>
                    <a:pt x="217" y="71"/>
                  </a:cubicBezTo>
                  <a:cubicBezTo>
                    <a:pt x="214" y="73"/>
                    <a:pt x="214" y="73"/>
                    <a:pt x="214" y="73"/>
                  </a:cubicBezTo>
                  <a:cubicBezTo>
                    <a:pt x="211" y="73"/>
                    <a:pt x="209" y="73"/>
                    <a:pt x="207" y="71"/>
                  </a:cubicBezTo>
                  <a:cubicBezTo>
                    <a:pt x="207" y="70"/>
                    <a:pt x="207" y="70"/>
                    <a:pt x="207" y="70"/>
                  </a:cubicBezTo>
                  <a:cubicBezTo>
                    <a:pt x="196" y="59"/>
                    <a:pt x="196" y="59"/>
                    <a:pt x="196" y="59"/>
                  </a:cubicBezTo>
                  <a:cubicBezTo>
                    <a:pt x="191" y="57"/>
                    <a:pt x="189" y="55"/>
                    <a:pt x="187" y="53"/>
                  </a:cubicBezTo>
                  <a:cubicBezTo>
                    <a:pt x="187" y="52"/>
                    <a:pt x="186" y="51"/>
                    <a:pt x="187" y="50"/>
                  </a:cubicBezTo>
                  <a:cubicBezTo>
                    <a:pt x="186" y="46"/>
                    <a:pt x="185" y="44"/>
                    <a:pt x="185" y="43"/>
                  </a:cubicBezTo>
                  <a:cubicBezTo>
                    <a:pt x="183" y="44"/>
                    <a:pt x="183" y="44"/>
                    <a:pt x="183" y="44"/>
                  </a:cubicBezTo>
                  <a:cubicBezTo>
                    <a:pt x="182" y="45"/>
                    <a:pt x="182" y="45"/>
                    <a:pt x="182" y="45"/>
                  </a:cubicBezTo>
                  <a:cubicBezTo>
                    <a:pt x="182" y="46"/>
                    <a:pt x="183" y="47"/>
                    <a:pt x="184" y="49"/>
                  </a:cubicBezTo>
                  <a:cubicBezTo>
                    <a:pt x="184" y="49"/>
                    <a:pt x="184" y="49"/>
                    <a:pt x="184" y="49"/>
                  </a:cubicBezTo>
                  <a:cubicBezTo>
                    <a:pt x="185" y="50"/>
                    <a:pt x="185" y="50"/>
                    <a:pt x="185" y="50"/>
                  </a:cubicBezTo>
                  <a:cubicBezTo>
                    <a:pt x="184" y="51"/>
                    <a:pt x="184" y="51"/>
                    <a:pt x="184" y="51"/>
                  </a:cubicBezTo>
                  <a:cubicBezTo>
                    <a:pt x="179" y="60"/>
                    <a:pt x="179" y="60"/>
                    <a:pt x="179" y="60"/>
                  </a:cubicBezTo>
                  <a:cubicBezTo>
                    <a:pt x="169" y="58"/>
                    <a:pt x="169" y="58"/>
                    <a:pt x="169" y="58"/>
                  </a:cubicBezTo>
                  <a:cubicBezTo>
                    <a:pt x="167" y="57"/>
                    <a:pt x="167" y="57"/>
                    <a:pt x="167" y="57"/>
                  </a:cubicBezTo>
                  <a:cubicBezTo>
                    <a:pt x="167" y="57"/>
                    <a:pt x="167" y="57"/>
                    <a:pt x="167" y="57"/>
                  </a:cubicBezTo>
                  <a:cubicBezTo>
                    <a:pt x="167" y="55"/>
                    <a:pt x="167" y="55"/>
                    <a:pt x="167" y="55"/>
                  </a:cubicBezTo>
                  <a:cubicBezTo>
                    <a:pt x="168" y="54"/>
                    <a:pt x="168" y="52"/>
                    <a:pt x="167" y="50"/>
                  </a:cubicBezTo>
                  <a:cubicBezTo>
                    <a:pt x="166" y="47"/>
                    <a:pt x="166" y="47"/>
                    <a:pt x="166" y="47"/>
                  </a:cubicBezTo>
                  <a:cubicBezTo>
                    <a:pt x="159" y="41"/>
                    <a:pt x="159" y="41"/>
                    <a:pt x="159" y="41"/>
                  </a:cubicBezTo>
                  <a:cubicBezTo>
                    <a:pt x="158" y="41"/>
                    <a:pt x="158" y="41"/>
                    <a:pt x="158" y="41"/>
                  </a:cubicBezTo>
                  <a:cubicBezTo>
                    <a:pt x="157" y="42"/>
                    <a:pt x="157" y="42"/>
                    <a:pt x="156" y="42"/>
                  </a:cubicBezTo>
                  <a:cubicBezTo>
                    <a:pt x="149" y="41"/>
                    <a:pt x="149" y="41"/>
                    <a:pt x="149" y="41"/>
                  </a:cubicBezTo>
                  <a:cubicBezTo>
                    <a:pt x="146" y="41"/>
                    <a:pt x="145" y="41"/>
                    <a:pt x="144" y="39"/>
                  </a:cubicBezTo>
                  <a:cubicBezTo>
                    <a:pt x="143" y="38"/>
                    <a:pt x="143" y="37"/>
                    <a:pt x="144" y="35"/>
                  </a:cubicBezTo>
                  <a:cubicBezTo>
                    <a:pt x="145" y="33"/>
                    <a:pt x="145" y="33"/>
                    <a:pt x="145" y="33"/>
                  </a:cubicBezTo>
                  <a:cubicBezTo>
                    <a:pt x="141" y="28"/>
                    <a:pt x="141" y="28"/>
                    <a:pt x="141" y="28"/>
                  </a:cubicBezTo>
                  <a:cubicBezTo>
                    <a:pt x="127" y="29"/>
                    <a:pt x="127" y="29"/>
                    <a:pt x="127" y="29"/>
                  </a:cubicBezTo>
                  <a:cubicBezTo>
                    <a:pt x="128" y="31"/>
                    <a:pt x="127" y="32"/>
                    <a:pt x="127" y="33"/>
                  </a:cubicBezTo>
                  <a:cubicBezTo>
                    <a:pt x="126" y="35"/>
                    <a:pt x="125" y="35"/>
                    <a:pt x="123" y="35"/>
                  </a:cubicBezTo>
                  <a:cubicBezTo>
                    <a:pt x="121" y="36"/>
                    <a:pt x="119" y="35"/>
                    <a:pt x="117" y="33"/>
                  </a:cubicBezTo>
                  <a:cubicBezTo>
                    <a:pt x="117" y="33"/>
                    <a:pt x="117" y="33"/>
                    <a:pt x="117" y="33"/>
                  </a:cubicBezTo>
                  <a:cubicBezTo>
                    <a:pt x="117" y="33"/>
                    <a:pt x="117" y="33"/>
                    <a:pt x="117" y="33"/>
                  </a:cubicBezTo>
                  <a:cubicBezTo>
                    <a:pt x="113" y="29"/>
                    <a:pt x="112" y="26"/>
                    <a:pt x="112" y="24"/>
                  </a:cubicBezTo>
                  <a:cubicBezTo>
                    <a:pt x="109" y="20"/>
                    <a:pt x="109" y="20"/>
                    <a:pt x="109" y="20"/>
                  </a:cubicBezTo>
                  <a:cubicBezTo>
                    <a:pt x="105" y="23"/>
                    <a:pt x="105" y="23"/>
                    <a:pt x="105" y="23"/>
                  </a:cubicBezTo>
                  <a:cubicBezTo>
                    <a:pt x="102" y="25"/>
                    <a:pt x="99" y="25"/>
                    <a:pt x="98" y="23"/>
                  </a:cubicBezTo>
                  <a:cubicBezTo>
                    <a:pt x="97" y="23"/>
                    <a:pt x="97" y="23"/>
                    <a:pt x="97" y="23"/>
                  </a:cubicBezTo>
                  <a:cubicBezTo>
                    <a:pt x="93" y="23"/>
                    <a:pt x="93" y="23"/>
                    <a:pt x="93" y="23"/>
                  </a:cubicBezTo>
                  <a:cubicBezTo>
                    <a:pt x="82" y="27"/>
                    <a:pt x="82" y="27"/>
                    <a:pt x="82" y="27"/>
                  </a:cubicBezTo>
                  <a:cubicBezTo>
                    <a:pt x="79" y="28"/>
                    <a:pt x="77" y="29"/>
                    <a:pt x="76" y="29"/>
                  </a:cubicBezTo>
                  <a:cubicBezTo>
                    <a:pt x="75" y="29"/>
                    <a:pt x="75" y="29"/>
                    <a:pt x="75" y="29"/>
                  </a:cubicBezTo>
                  <a:cubicBezTo>
                    <a:pt x="71" y="29"/>
                    <a:pt x="68" y="27"/>
                    <a:pt x="67" y="26"/>
                  </a:cubicBezTo>
                  <a:cubicBezTo>
                    <a:pt x="60" y="21"/>
                    <a:pt x="60" y="21"/>
                    <a:pt x="60" y="21"/>
                  </a:cubicBezTo>
                  <a:lnTo>
                    <a:pt x="52" y="8"/>
                  </a:lnTo>
                  <a:close/>
                </a:path>
              </a:pathLst>
            </a:custGeom>
            <a:grpFill/>
            <a:ln>
              <a:noFill/>
            </a:ln>
          </p:spPr>
          <p:txBody>
            <a:bodyPr vert="horz" wrap="square" lIns="91440" tIns="45720" rIns="91440" bIns="45720" numCol="1" anchor="t" anchorCtr="0" compatLnSpc="1"/>
            <a:lstStyle/>
            <a:p>
              <a:endParaRPr lang="zh-CN" altLang="en-US">
                <a:solidFill>
                  <a:prstClr val="black"/>
                </a:solidFill>
              </a:endParaRPr>
            </a:p>
          </p:txBody>
        </p:sp>
        <p:sp>
          <p:nvSpPr>
            <p:cNvPr id="27" name="Freeform 30"/>
            <p:cNvSpPr/>
            <p:nvPr/>
          </p:nvSpPr>
          <p:spPr bwMode="auto">
            <a:xfrm>
              <a:off x="4324341" y="1582711"/>
              <a:ext cx="1009659" cy="919924"/>
            </a:xfrm>
            <a:custGeom>
              <a:avLst/>
              <a:gdLst>
                <a:gd name="T0" fmla="*/ 353 w 360"/>
                <a:gd name="T1" fmla="*/ 152 h 328"/>
                <a:gd name="T2" fmla="*/ 346 w 360"/>
                <a:gd name="T3" fmla="*/ 119 h 328"/>
                <a:gd name="T4" fmla="*/ 314 w 360"/>
                <a:gd name="T5" fmla="*/ 152 h 328"/>
                <a:gd name="T6" fmla="*/ 308 w 360"/>
                <a:gd name="T7" fmla="*/ 162 h 328"/>
                <a:gd name="T8" fmla="*/ 268 w 360"/>
                <a:gd name="T9" fmla="*/ 169 h 328"/>
                <a:gd name="T10" fmla="*/ 258 w 360"/>
                <a:gd name="T11" fmla="*/ 152 h 328"/>
                <a:gd name="T12" fmla="*/ 248 w 360"/>
                <a:gd name="T13" fmla="*/ 142 h 328"/>
                <a:gd name="T14" fmla="*/ 235 w 360"/>
                <a:gd name="T15" fmla="*/ 131 h 328"/>
                <a:gd name="T16" fmla="*/ 168 w 360"/>
                <a:gd name="T17" fmla="*/ 118 h 328"/>
                <a:gd name="T18" fmla="*/ 128 w 360"/>
                <a:gd name="T19" fmla="*/ 56 h 328"/>
                <a:gd name="T20" fmla="*/ 54 w 360"/>
                <a:gd name="T21" fmla="*/ 8 h 328"/>
                <a:gd name="T22" fmla="*/ 4 w 360"/>
                <a:gd name="T23" fmla="*/ 14 h 328"/>
                <a:gd name="T24" fmla="*/ 4 w 360"/>
                <a:gd name="T25" fmla="*/ 20 h 328"/>
                <a:gd name="T26" fmla="*/ 0 w 360"/>
                <a:gd name="T27" fmla="*/ 28 h 328"/>
                <a:gd name="T28" fmla="*/ 4 w 360"/>
                <a:gd name="T29" fmla="*/ 45 h 328"/>
                <a:gd name="T30" fmla="*/ 20 w 360"/>
                <a:gd name="T31" fmla="*/ 37 h 328"/>
                <a:gd name="T32" fmla="*/ 37 w 360"/>
                <a:gd name="T33" fmla="*/ 49 h 328"/>
                <a:gd name="T34" fmla="*/ 60 w 360"/>
                <a:gd name="T35" fmla="*/ 76 h 328"/>
                <a:gd name="T36" fmla="*/ 74 w 360"/>
                <a:gd name="T37" fmla="*/ 65 h 328"/>
                <a:gd name="T38" fmla="*/ 97 w 360"/>
                <a:gd name="T39" fmla="*/ 51 h 328"/>
                <a:gd name="T40" fmla="*/ 114 w 360"/>
                <a:gd name="T41" fmla="*/ 70 h 328"/>
                <a:gd name="T42" fmla="*/ 119 w 360"/>
                <a:gd name="T43" fmla="*/ 100 h 328"/>
                <a:gd name="T44" fmla="*/ 120 w 360"/>
                <a:gd name="T45" fmla="*/ 131 h 328"/>
                <a:gd name="T46" fmla="*/ 116 w 360"/>
                <a:gd name="T47" fmla="*/ 144 h 328"/>
                <a:gd name="T48" fmla="*/ 112 w 360"/>
                <a:gd name="T49" fmla="*/ 149 h 328"/>
                <a:gd name="T50" fmla="*/ 114 w 360"/>
                <a:gd name="T51" fmla="*/ 167 h 328"/>
                <a:gd name="T52" fmla="*/ 109 w 360"/>
                <a:gd name="T53" fmla="*/ 184 h 328"/>
                <a:gd name="T54" fmla="*/ 95 w 360"/>
                <a:gd name="T55" fmla="*/ 181 h 328"/>
                <a:gd name="T56" fmla="*/ 84 w 360"/>
                <a:gd name="T57" fmla="*/ 204 h 328"/>
                <a:gd name="T58" fmla="*/ 68 w 360"/>
                <a:gd name="T59" fmla="*/ 218 h 328"/>
                <a:gd name="T60" fmla="*/ 80 w 360"/>
                <a:gd name="T61" fmla="*/ 235 h 328"/>
                <a:gd name="T62" fmla="*/ 90 w 360"/>
                <a:gd name="T63" fmla="*/ 248 h 328"/>
                <a:gd name="T64" fmla="*/ 109 w 360"/>
                <a:gd name="T65" fmla="*/ 253 h 328"/>
                <a:gd name="T66" fmla="*/ 118 w 360"/>
                <a:gd name="T67" fmla="*/ 271 h 328"/>
                <a:gd name="T68" fmla="*/ 133 w 360"/>
                <a:gd name="T69" fmla="*/ 283 h 328"/>
                <a:gd name="T70" fmla="*/ 154 w 360"/>
                <a:gd name="T71" fmla="*/ 277 h 328"/>
                <a:gd name="T72" fmla="*/ 167 w 360"/>
                <a:gd name="T73" fmla="*/ 274 h 328"/>
                <a:gd name="T74" fmla="*/ 177 w 360"/>
                <a:gd name="T75" fmla="*/ 289 h 328"/>
                <a:gd name="T76" fmla="*/ 180 w 360"/>
                <a:gd name="T77" fmla="*/ 289 h 328"/>
                <a:gd name="T78" fmla="*/ 200 w 360"/>
                <a:gd name="T79" fmla="*/ 282 h 328"/>
                <a:gd name="T80" fmla="*/ 206 w 360"/>
                <a:gd name="T81" fmla="*/ 291 h 328"/>
                <a:gd name="T82" fmla="*/ 211 w 360"/>
                <a:gd name="T83" fmla="*/ 297 h 328"/>
                <a:gd name="T84" fmla="*/ 229 w 360"/>
                <a:gd name="T85" fmla="*/ 308 h 328"/>
                <a:gd name="T86" fmla="*/ 235 w 360"/>
                <a:gd name="T87" fmla="*/ 303 h 328"/>
                <a:gd name="T88" fmla="*/ 243 w 360"/>
                <a:gd name="T89" fmla="*/ 297 h 328"/>
                <a:gd name="T90" fmla="*/ 255 w 360"/>
                <a:gd name="T91" fmla="*/ 314 h 328"/>
                <a:gd name="T92" fmla="*/ 268 w 360"/>
                <a:gd name="T93" fmla="*/ 328 h 328"/>
                <a:gd name="T94" fmla="*/ 278 w 360"/>
                <a:gd name="T95" fmla="*/ 310 h 328"/>
                <a:gd name="T96" fmla="*/ 296 w 360"/>
                <a:gd name="T97" fmla="*/ 301 h 328"/>
                <a:gd name="T98" fmla="*/ 306 w 360"/>
                <a:gd name="T99" fmla="*/ 304 h 328"/>
                <a:gd name="T100" fmla="*/ 314 w 360"/>
                <a:gd name="T101" fmla="*/ 314 h 328"/>
                <a:gd name="T102" fmla="*/ 318 w 360"/>
                <a:gd name="T103" fmla="*/ 287 h 328"/>
                <a:gd name="T104" fmla="*/ 324 w 360"/>
                <a:gd name="T105" fmla="*/ 243 h 328"/>
                <a:gd name="T106" fmla="*/ 336 w 360"/>
                <a:gd name="T107" fmla="*/ 245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0" h="328">
                  <a:moveTo>
                    <a:pt x="358" y="192"/>
                  </a:moveTo>
                  <a:cubicBezTo>
                    <a:pt x="352" y="153"/>
                    <a:pt x="352" y="153"/>
                    <a:pt x="352" y="153"/>
                  </a:cubicBezTo>
                  <a:cubicBezTo>
                    <a:pt x="352" y="152"/>
                    <a:pt x="352" y="152"/>
                    <a:pt x="352" y="152"/>
                  </a:cubicBezTo>
                  <a:cubicBezTo>
                    <a:pt x="353" y="152"/>
                    <a:pt x="353" y="152"/>
                    <a:pt x="353" y="152"/>
                  </a:cubicBezTo>
                  <a:cubicBezTo>
                    <a:pt x="356" y="148"/>
                    <a:pt x="357" y="144"/>
                    <a:pt x="356" y="141"/>
                  </a:cubicBezTo>
                  <a:cubicBezTo>
                    <a:pt x="355" y="139"/>
                    <a:pt x="355" y="139"/>
                    <a:pt x="355" y="139"/>
                  </a:cubicBezTo>
                  <a:cubicBezTo>
                    <a:pt x="350" y="136"/>
                    <a:pt x="348" y="130"/>
                    <a:pt x="350" y="119"/>
                  </a:cubicBezTo>
                  <a:cubicBezTo>
                    <a:pt x="346" y="119"/>
                    <a:pt x="346" y="119"/>
                    <a:pt x="346" y="119"/>
                  </a:cubicBezTo>
                  <a:cubicBezTo>
                    <a:pt x="343" y="118"/>
                    <a:pt x="340" y="120"/>
                    <a:pt x="337" y="122"/>
                  </a:cubicBezTo>
                  <a:cubicBezTo>
                    <a:pt x="334" y="124"/>
                    <a:pt x="332" y="127"/>
                    <a:pt x="331" y="129"/>
                  </a:cubicBezTo>
                  <a:cubicBezTo>
                    <a:pt x="330" y="134"/>
                    <a:pt x="324" y="137"/>
                    <a:pt x="316" y="140"/>
                  </a:cubicBezTo>
                  <a:cubicBezTo>
                    <a:pt x="314" y="152"/>
                    <a:pt x="314" y="152"/>
                    <a:pt x="314" y="152"/>
                  </a:cubicBezTo>
                  <a:cubicBezTo>
                    <a:pt x="314" y="152"/>
                    <a:pt x="314" y="152"/>
                    <a:pt x="314" y="152"/>
                  </a:cubicBezTo>
                  <a:cubicBezTo>
                    <a:pt x="313" y="153"/>
                    <a:pt x="313" y="153"/>
                    <a:pt x="313" y="153"/>
                  </a:cubicBezTo>
                  <a:cubicBezTo>
                    <a:pt x="309" y="161"/>
                    <a:pt x="309" y="161"/>
                    <a:pt x="309" y="161"/>
                  </a:cubicBezTo>
                  <a:cubicBezTo>
                    <a:pt x="308" y="162"/>
                    <a:pt x="308" y="162"/>
                    <a:pt x="308" y="162"/>
                  </a:cubicBezTo>
                  <a:cubicBezTo>
                    <a:pt x="308" y="162"/>
                    <a:pt x="308" y="162"/>
                    <a:pt x="308" y="162"/>
                  </a:cubicBezTo>
                  <a:cubicBezTo>
                    <a:pt x="308" y="162"/>
                    <a:pt x="308" y="162"/>
                    <a:pt x="308" y="162"/>
                  </a:cubicBezTo>
                  <a:cubicBezTo>
                    <a:pt x="268" y="169"/>
                    <a:pt x="268" y="169"/>
                    <a:pt x="268" y="169"/>
                  </a:cubicBezTo>
                  <a:cubicBezTo>
                    <a:pt x="268" y="169"/>
                    <a:pt x="268" y="169"/>
                    <a:pt x="268" y="169"/>
                  </a:cubicBezTo>
                  <a:cubicBezTo>
                    <a:pt x="266" y="169"/>
                    <a:pt x="266" y="169"/>
                    <a:pt x="266" y="169"/>
                  </a:cubicBezTo>
                  <a:cubicBezTo>
                    <a:pt x="266" y="168"/>
                    <a:pt x="266" y="168"/>
                    <a:pt x="266" y="168"/>
                  </a:cubicBezTo>
                  <a:cubicBezTo>
                    <a:pt x="255" y="156"/>
                    <a:pt x="255" y="156"/>
                    <a:pt x="255" y="156"/>
                  </a:cubicBezTo>
                  <a:cubicBezTo>
                    <a:pt x="258" y="152"/>
                    <a:pt x="258" y="152"/>
                    <a:pt x="258" y="152"/>
                  </a:cubicBezTo>
                  <a:cubicBezTo>
                    <a:pt x="254" y="146"/>
                    <a:pt x="254" y="146"/>
                    <a:pt x="254" y="146"/>
                  </a:cubicBezTo>
                  <a:cubicBezTo>
                    <a:pt x="248" y="142"/>
                    <a:pt x="248" y="142"/>
                    <a:pt x="248" y="142"/>
                  </a:cubicBezTo>
                  <a:cubicBezTo>
                    <a:pt x="248" y="142"/>
                    <a:pt x="248" y="142"/>
                    <a:pt x="248" y="142"/>
                  </a:cubicBezTo>
                  <a:cubicBezTo>
                    <a:pt x="248" y="142"/>
                    <a:pt x="248" y="142"/>
                    <a:pt x="248" y="142"/>
                  </a:cubicBezTo>
                  <a:cubicBezTo>
                    <a:pt x="248" y="141"/>
                    <a:pt x="248" y="141"/>
                    <a:pt x="248" y="141"/>
                  </a:cubicBezTo>
                  <a:cubicBezTo>
                    <a:pt x="248" y="141"/>
                    <a:pt x="248" y="141"/>
                    <a:pt x="248" y="141"/>
                  </a:cubicBezTo>
                  <a:cubicBezTo>
                    <a:pt x="246" y="130"/>
                    <a:pt x="246" y="130"/>
                    <a:pt x="246" y="130"/>
                  </a:cubicBezTo>
                  <a:cubicBezTo>
                    <a:pt x="235" y="131"/>
                    <a:pt x="235" y="131"/>
                    <a:pt x="235" y="131"/>
                  </a:cubicBezTo>
                  <a:cubicBezTo>
                    <a:pt x="234" y="130"/>
                    <a:pt x="234" y="130"/>
                    <a:pt x="234" y="130"/>
                  </a:cubicBezTo>
                  <a:cubicBezTo>
                    <a:pt x="226" y="125"/>
                    <a:pt x="226" y="125"/>
                    <a:pt x="226" y="125"/>
                  </a:cubicBezTo>
                  <a:cubicBezTo>
                    <a:pt x="194" y="119"/>
                    <a:pt x="194" y="119"/>
                    <a:pt x="194" y="119"/>
                  </a:cubicBezTo>
                  <a:cubicBezTo>
                    <a:pt x="168" y="118"/>
                    <a:pt x="168" y="118"/>
                    <a:pt x="168" y="118"/>
                  </a:cubicBezTo>
                  <a:cubicBezTo>
                    <a:pt x="167" y="119"/>
                    <a:pt x="167" y="119"/>
                    <a:pt x="167" y="119"/>
                  </a:cubicBezTo>
                  <a:cubicBezTo>
                    <a:pt x="166" y="119"/>
                    <a:pt x="165" y="118"/>
                    <a:pt x="164" y="118"/>
                  </a:cubicBezTo>
                  <a:cubicBezTo>
                    <a:pt x="149" y="83"/>
                    <a:pt x="149" y="83"/>
                    <a:pt x="149" y="83"/>
                  </a:cubicBezTo>
                  <a:cubicBezTo>
                    <a:pt x="148" y="80"/>
                    <a:pt x="141" y="72"/>
                    <a:pt x="128" y="56"/>
                  </a:cubicBezTo>
                  <a:cubicBezTo>
                    <a:pt x="116" y="42"/>
                    <a:pt x="110" y="34"/>
                    <a:pt x="108" y="32"/>
                  </a:cubicBezTo>
                  <a:cubicBezTo>
                    <a:pt x="85" y="10"/>
                    <a:pt x="85" y="10"/>
                    <a:pt x="85" y="10"/>
                  </a:cubicBezTo>
                  <a:cubicBezTo>
                    <a:pt x="82" y="8"/>
                    <a:pt x="82" y="8"/>
                    <a:pt x="82" y="8"/>
                  </a:cubicBezTo>
                  <a:cubicBezTo>
                    <a:pt x="54" y="8"/>
                    <a:pt x="54" y="8"/>
                    <a:pt x="54" y="8"/>
                  </a:cubicBezTo>
                  <a:cubicBezTo>
                    <a:pt x="53" y="8"/>
                    <a:pt x="53" y="8"/>
                    <a:pt x="53" y="8"/>
                  </a:cubicBezTo>
                  <a:cubicBezTo>
                    <a:pt x="52" y="7"/>
                    <a:pt x="52" y="7"/>
                    <a:pt x="52" y="7"/>
                  </a:cubicBezTo>
                  <a:cubicBezTo>
                    <a:pt x="50" y="5"/>
                    <a:pt x="46" y="3"/>
                    <a:pt x="40" y="2"/>
                  </a:cubicBezTo>
                  <a:cubicBezTo>
                    <a:pt x="34" y="0"/>
                    <a:pt x="22" y="4"/>
                    <a:pt x="4" y="14"/>
                  </a:cubicBezTo>
                  <a:cubicBezTo>
                    <a:pt x="3" y="14"/>
                    <a:pt x="3" y="14"/>
                    <a:pt x="3" y="14"/>
                  </a:cubicBezTo>
                  <a:cubicBezTo>
                    <a:pt x="4" y="20"/>
                    <a:pt x="4" y="20"/>
                    <a:pt x="4" y="20"/>
                  </a:cubicBezTo>
                  <a:cubicBezTo>
                    <a:pt x="4" y="20"/>
                    <a:pt x="4" y="20"/>
                    <a:pt x="4" y="20"/>
                  </a:cubicBezTo>
                  <a:cubicBezTo>
                    <a:pt x="4" y="20"/>
                    <a:pt x="4" y="20"/>
                    <a:pt x="4" y="20"/>
                  </a:cubicBezTo>
                  <a:cubicBezTo>
                    <a:pt x="4" y="20"/>
                    <a:pt x="4" y="20"/>
                    <a:pt x="4" y="20"/>
                  </a:cubicBezTo>
                  <a:cubicBezTo>
                    <a:pt x="4" y="21"/>
                    <a:pt x="4" y="21"/>
                    <a:pt x="4" y="21"/>
                  </a:cubicBezTo>
                  <a:cubicBezTo>
                    <a:pt x="0" y="27"/>
                    <a:pt x="0" y="27"/>
                    <a:pt x="0" y="27"/>
                  </a:cubicBezTo>
                  <a:cubicBezTo>
                    <a:pt x="0" y="28"/>
                    <a:pt x="0" y="28"/>
                    <a:pt x="0" y="28"/>
                  </a:cubicBezTo>
                  <a:cubicBezTo>
                    <a:pt x="0" y="28"/>
                    <a:pt x="0" y="28"/>
                    <a:pt x="0" y="28"/>
                  </a:cubicBezTo>
                  <a:cubicBezTo>
                    <a:pt x="0" y="32"/>
                    <a:pt x="0" y="32"/>
                    <a:pt x="0" y="32"/>
                  </a:cubicBezTo>
                  <a:cubicBezTo>
                    <a:pt x="0" y="36"/>
                    <a:pt x="0" y="40"/>
                    <a:pt x="2" y="43"/>
                  </a:cubicBezTo>
                  <a:cubicBezTo>
                    <a:pt x="4" y="45"/>
                    <a:pt x="4" y="45"/>
                    <a:pt x="4" y="45"/>
                  </a:cubicBezTo>
                  <a:cubicBezTo>
                    <a:pt x="10" y="44"/>
                    <a:pt x="10" y="44"/>
                    <a:pt x="10" y="44"/>
                  </a:cubicBezTo>
                  <a:cubicBezTo>
                    <a:pt x="16" y="46"/>
                    <a:pt x="16" y="46"/>
                    <a:pt x="16" y="46"/>
                  </a:cubicBezTo>
                  <a:cubicBezTo>
                    <a:pt x="18" y="44"/>
                    <a:pt x="18" y="44"/>
                    <a:pt x="18" y="44"/>
                  </a:cubicBezTo>
                  <a:cubicBezTo>
                    <a:pt x="18" y="40"/>
                    <a:pt x="19" y="38"/>
                    <a:pt x="20" y="37"/>
                  </a:cubicBezTo>
                  <a:cubicBezTo>
                    <a:pt x="24" y="37"/>
                    <a:pt x="24" y="37"/>
                    <a:pt x="24" y="37"/>
                  </a:cubicBezTo>
                  <a:cubicBezTo>
                    <a:pt x="38" y="41"/>
                    <a:pt x="38" y="41"/>
                    <a:pt x="38" y="41"/>
                  </a:cubicBezTo>
                  <a:cubicBezTo>
                    <a:pt x="42" y="41"/>
                    <a:pt x="42" y="41"/>
                    <a:pt x="42" y="41"/>
                  </a:cubicBezTo>
                  <a:cubicBezTo>
                    <a:pt x="37" y="49"/>
                    <a:pt x="37" y="49"/>
                    <a:pt x="37" y="49"/>
                  </a:cubicBezTo>
                  <a:cubicBezTo>
                    <a:pt x="37" y="58"/>
                    <a:pt x="37" y="58"/>
                    <a:pt x="37" y="58"/>
                  </a:cubicBezTo>
                  <a:cubicBezTo>
                    <a:pt x="37" y="60"/>
                    <a:pt x="41" y="65"/>
                    <a:pt x="48" y="72"/>
                  </a:cubicBezTo>
                  <a:cubicBezTo>
                    <a:pt x="52" y="75"/>
                    <a:pt x="55" y="76"/>
                    <a:pt x="58" y="77"/>
                  </a:cubicBezTo>
                  <a:cubicBezTo>
                    <a:pt x="60" y="76"/>
                    <a:pt x="60" y="76"/>
                    <a:pt x="60" y="76"/>
                  </a:cubicBezTo>
                  <a:cubicBezTo>
                    <a:pt x="62" y="76"/>
                    <a:pt x="62" y="76"/>
                    <a:pt x="62" y="76"/>
                  </a:cubicBezTo>
                  <a:cubicBezTo>
                    <a:pt x="68" y="69"/>
                    <a:pt x="68" y="69"/>
                    <a:pt x="68" y="69"/>
                  </a:cubicBezTo>
                  <a:cubicBezTo>
                    <a:pt x="74" y="66"/>
                    <a:pt x="74" y="66"/>
                    <a:pt x="74" y="66"/>
                  </a:cubicBezTo>
                  <a:cubicBezTo>
                    <a:pt x="74" y="65"/>
                    <a:pt x="74" y="65"/>
                    <a:pt x="74" y="65"/>
                  </a:cubicBezTo>
                  <a:cubicBezTo>
                    <a:pt x="74" y="65"/>
                    <a:pt x="74" y="65"/>
                    <a:pt x="74" y="65"/>
                  </a:cubicBezTo>
                  <a:cubicBezTo>
                    <a:pt x="84" y="64"/>
                    <a:pt x="84" y="64"/>
                    <a:pt x="84" y="64"/>
                  </a:cubicBezTo>
                  <a:cubicBezTo>
                    <a:pt x="88" y="57"/>
                    <a:pt x="88" y="57"/>
                    <a:pt x="88" y="57"/>
                  </a:cubicBezTo>
                  <a:cubicBezTo>
                    <a:pt x="97" y="51"/>
                    <a:pt x="97" y="51"/>
                    <a:pt x="97" y="51"/>
                  </a:cubicBezTo>
                  <a:cubicBezTo>
                    <a:pt x="106" y="56"/>
                    <a:pt x="106" y="56"/>
                    <a:pt x="106" y="56"/>
                  </a:cubicBezTo>
                  <a:cubicBezTo>
                    <a:pt x="106" y="56"/>
                    <a:pt x="106" y="56"/>
                    <a:pt x="106" y="56"/>
                  </a:cubicBezTo>
                  <a:cubicBezTo>
                    <a:pt x="106" y="57"/>
                    <a:pt x="106" y="57"/>
                    <a:pt x="106" y="57"/>
                  </a:cubicBezTo>
                  <a:cubicBezTo>
                    <a:pt x="114" y="70"/>
                    <a:pt x="114" y="70"/>
                    <a:pt x="114" y="70"/>
                  </a:cubicBezTo>
                  <a:cubicBezTo>
                    <a:pt x="118" y="80"/>
                    <a:pt x="118" y="80"/>
                    <a:pt x="118" y="80"/>
                  </a:cubicBezTo>
                  <a:cubicBezTo>
                    <a:pt x="118" y="81"/>
                    <a:pt x="118" y="81"/>
                    <a:pt x="118" y="81"/>
                  </a:cubicBezTo>
                  <a:cubicBezTo>
                    <a:pt x="116" y="92"/>
                    <a:pt x="116" y="92"/>
                    <a:pt x="116" y="92"/>
                  </a:cubicBezTo>
                  <a:cubicBezTo>
                    <a:pt x="119" y="100"/>
                    <a:pt x="119" y="100"/>
                    <a:pt x="119" y="100"/>
                  </a:cubicBezTo>
                  <a:cubicBezTo>
                    <a:pt x="119" y="101"/>
                    <a:pt x="119" y="101"/>
                    <a:pt x="119" y="101"/>
                  </a:cubicBezTo>
                  <a:cubicBezTo>
                    <a:pt x="117" y="110"/>
                    <a:pt x="117" y="110"/>
                    <a:pt x="117" y="110"/>
                  </a:cubicBezTo>
                  <a:cubicBezTo>
                    <a:pt x="117" y="118"/>
                    <a:pt x="117" y="118"/>
                    <a:pt x="117" y="118"/>
                  </a:cubicBezTo>
                  <a:cubicBezTo>
                    <a:pt x="119" y="125"/>
                    <a:pt x="120" y="130"/>
                    <a:pt x="120" y="131"/>
                  </a:cubicBezTo>
                  <a:cubicBezTo>
                    <a:pt x="120" y="138"/>
                    <a:pt x="120" y="138"/>
                    <a:pt x="120" y="138"/>
                  </a:cubicBezTo>
                  <a:cubicBezTo>
                    <a:pt x="120" y="138"/>
                    <a:pt x="120" y="138"/>
                    <a:pt x="120" y="138"/>
                  </a:cubicBezTo>
                  <a:cubicBezTo>
                    <a:pt x="120" y="138"/>
                    <a:pt x="120" y="138"/>
                    <a:pt x="120" y="138"/>
                  </a:cubicBezTo>
                  <a:cubicBezTo>
                    <a:pt x="116" y="144"/>
                    <a:pt x="116" y="144"/>
                    <a:pt x="116" y="144"/>
                  </a:cubicBezTo>
                  <a:cubicBezTo>
                    <a:pt x="116" y="144"/>
                    <a:pt x="116" y="144"/>
                    <a:pt x="116" y="144"/>
                  </a:cubicBezTo>
                  <a:cubicBezTo>
                    <a:pt x="116" y="144"/>
                    <a:pt x="116" y="144"/>
                    <a:pt x="116" y="144"/>
                  </a:cubicBezTo>
                  <a:cubicBezTo>
                    <a:pt x="116" y="144"/>
                    <a:pt x="116" y="144"/>
                    <a:pt x="116" y="144"/>
                  </a:cubicBezTo>
                  <a:cubicBezTo>
                    <a:pt x="112" y="149"/>
                    <a:pt x="112" y="149"/>
                    <a:pt x="112" y="149"/>
                  </a:cubicBezTo>
                  <a:cubicBezTo>
                    <a:pt x="111" y="158"/>
                    <a:pt x="111" y="158"/>
                    <a:pt x="111" y="158"/>
                  </a:cubicBezTo>
                  <a:cubicBezTo>
                    <a:pt x="114" y="167"/>
                    <a:pt x="114" y="167"/>
                    <a:pt x="114" y="167"/>
                  </a:cubicBezTo>
                  <a:cubicBezTo>
                    <a:pt x="114" y="167"/>
                    <a:pt x="114" y="167"/>
                    <a:pt x="114" y="167"/>
                  </a:cubicBezTo>
                  <a:cubicBezTo>
                    <a:pt x="114" y="167"/>
                    <a:pt x="114" y="167"/>
                    <a:pt x="114" y="167"/>
                  </a:cubicBezTo>
                  <a:cubicBezTo>
                    <a:pt x="114" y="168"/>
                    <a:pt x="114" y="168"/>
                    <a:pt x="114" y="168"/>
                  </a:cubicBezTo>
                  <a:cubicBezTo>
                    <a:pt x="114" y="168"/>
                    <a:pt x="114" y="168"/>
                    <a:pt x="114" y="168"/>
                  </a:cubicBezTo>
                  <a:cubicBezTo>
                    <a:pt x="111" y="182"/>
                    <a:pt x="111" y="182"/>
                    <a:pt x="111" y="182"/>
                  </a:cubicBezTo>
                  <a:cubicBezTo>
                    <a:pt x="109" y="184"/>
                    <a:pt x="109" y="184"/>
                    <a:pt x="109" y="184"/>
                  </a:cubicBezTo>
                  <a:cubicBezTo>
                    <a:pt x="108" y="185"/>
                    <a:pt x="106" y="185"/>
                    <a:pt x="103" y="184"/>
                  </a:cubicBezTo>
                  <a:cubicBezTo>
                    <a:pt x="102" y="184"/>
                    <a:pt x="102" y="184"/>
                    <a:pt x="102" y="184"/>
                  </a:cubicBezTo>
                  <a:cubicBezTo>
                    <a:pt x="99" y="180"/>
                    <a:pt x="99" y="180"/>
                    <a:pt x="99" y="180"/>
                  </a:cubicBezTo>
                  <a:cubicBezTo>
                    <a:pt x="95" y="181"/>
                    <a:pt x="95" y="181"/>
                    <a:pt x="95" y="181"/>
                  </a:cubicBezTo>
                  <a:cubicBezTo>
                    <a:pt x="90" y="186"/>
                    <a:pt x="90" y="186"/>
                    <a:pt x="90" y="186"/>
                  </a:cubicBezTo>
                  <a:cubicBezTo>
                    <a:pt x="84" y="203"/>
                    <a:pt x="84" y="203"/>
                    <a:pt x="84" y="203"/>
                  </a:cubicBezTo>
                  <a:cubicBezTo>
                    <a:pt x="84" y="203"/>
                    <a:pt x="84" y="203"/>
                    <a:pt x="84" y="203"/>
                  </a:cubicBezTo>
                  <a:cubicBezTo>
                    <a:pt x="84" y="204"/>
                    <a:pt x="84" y="204"/>
                    <a:pt x="84" y="204"/>
                  </a:cubicBezTo>
                  <a:cubicBezTo>
                    <a:pt x="78" y="208"/>
                    <a:pt x="78" y="208"/>
                    <a:pt x="78" y="208"/>
                  </a:cubicBezTo>
                  <a:cubicBezTo>
                    <a:pt x="77" y="208"/>
                    <a:pt x="77" y="208"/>
                    <a:pt x="77" y="208"/>
                  </a:cubicBezTo>
                  <a:cubicBezTo>
                    <a:pt x="74" y="209"/>
                    <a:pt x="74" y="209"/>
                    <a:pt x="74" y="209"/>
                  </a:cubicBezTo>
                  <a:cubicBezTo>
                    <a:pt x="68" y="218"/>
                    <a:pt x="68" y="218"/>
                    <a:pt x="68" y="218"/>
                  </a:cubicBezTo>
                  <a:cubicBezTo>
                    <a:pt x="71" y="224"/>
                    <a:pt x="71" y="224"/>
                    <a:pt x="71" y="224"/>
                  </a:cubicBezTo>
                  <a:cubicBezTo>
                    <a:pt x="72" y="225"/>
                    <a:pt x="72" y="225"/>
                    <a:pt x="72" y="225"/>
                  </a:cubicBezTo>
                  <a:cubicBezTo>
                    <a:pt x="80" y="235"/>
                    <a:pt x="80" y="235"/>
                    <a:pt x="80" y="235"/>
                  </a:cubicBezTo>
                  <a:cubicBezTo>
                    <a:pt x="80" y="235"/>
                    <a:pt x="80" y="235"/>
                    <a:pt x="80" y="235"/>
                  </a:cubicBezTo>
                  <a:cubicBezTo>
                    <a:pt x="80" y="238"/>
                    <a:pt x="80" y="238"/>
                    <a:pt x="80" y="238"/>
                  </a:cubicBezTo>
                  <a:cubicBezTo>
                    <a:pt x="88" y="240"/>
                    <a:pt x="88" y="240"/>
                    <a:pt x="88" y="240"/>
                  </a:cubicBezTo>
                  <a:cubicBezTo>
                    <a:pt x="90" y="248"/>
                    <a:pt x="90" y="248"/>
                    <a:pt x="90" y="248"/>
                  </a:cubicBezTo>
                  <a:cubicBezTo>
                    <a:pt x="90" y="248"/>
                    <a:pt x="90" y="248"/>
                    <a:pt x="90" y="248"/>
                  </a:cubicBezTo>
                  <a:cubicBezTo>
                    <a:pt x="91" y="258"/>
                    <a:pt x="91" y="258"/>
                    <a:pt x="91" y="258"/>
                  </a:cubicBezTo>
                  <a:cubicBezTo>
                    <a:pt x="94" y="260"/>
                    <a:pt x="94" y="260"/>
                    <a:pt x="94" y="260"/>
                  </a:cubicBezTo>
                  <a:cubicBezTo>
                    <a:pt x="102" y="257"/>
                    <a:pt x="102" y="257"/>
                    <a:pt x="102" y="257"/>
                  </a:cubicBezTo>
                  <a:cubicBezTo>
                    <a:pt x="109" y="253"/>
                    <a:pt x="109" y="253"/>
                    <a:pt x="109" y="253"/>
                  </a:cubicBezTo>
                  <a:cubicBezTo>
                    <a:pt x="110" y="252"/>
                    <a:pt x="110" y="252"/>
                    <a:pt x="110" y="252"/>
                  </a:cubicBezTo>
                  <a:cubicBezTo>
                    <a:pt x="113" y="266"/>
                    <a:pt x="113" y="266"/>
                    <a:pt x="113" y="266"/>
                  </a:cubicBezTo>
                  <a:cubicBezTo>
                    <a:pt x="117" y="271"/>
                    <a:pt x="117" y="271"/>
                    <a:pt x="117" y="271"/>
                  </a:cubicBezTo>
                  <a:cubicBezTo>
                    <a:pt x="118" y="271"/>
                    <a:pt x="118" y="271"/>
                    <a:pt x="118" y="271"/>
                  </a:cubicBezTo>
                  <a:cubicBezTo>
                    <a:pt x="120" y="277"/>
                    <a:pt x="120" y="277"/>
                    <a:pt x="120" y="277"/>
                  </a:cubicBezTo>
                  <a:cubicBezTo>
                    <a:pt x="126" y="282"/>
                    <a:pt x="126" y="282"/>
                    <a:pt x="126" y="282"/>
                  </a:cubicBezTo>
                  <a:cubicBezTo>
                    <a:pt x="127" y="283"/>
                    <a:pt x="129" y="283"/>
                    <a:pt x="131" y="283"/>
                  </a:cubicBezTo>
                  <a:cubicBezTo>
                    <a:pt x="133" y="283"/>
                    <a:pt x="133" y="283"/>
                    <a:pt x="133" y="283"/>
                  </a:cubicBezTo>
                  <a:cubicBezTo>
                    <a:pt x="137" y="282"/>
                    <a:pt x="137" y="282"/>
                    <a:pt x="137" y="282"/>
                  </a:cubicBezTo>
                  <a:cubicBezTo>
                    <a:pt x="140" y="280"/>
                    <a:pt x="142" y="279"/>
                    <a:pt x="146" y="279"/>
                  </a:cubicBezTo>
                  <a:cubicBezTo>
                    <a:pt x="148" y="278"/>
                    <a:pt x="148" y="278"/>
                    <a:pt x="148" y="278"/>
                  </a:cubicBezTo>
                  <a:cubicBezTo>
                    <a:pt x="154" y="277"/>
                    <a:pt x="154" y="277"/>
                    <a:pt x="154" y="277"/>
                  </a:cubicBezTo>
                  <a:cubicBezTo>
                    <a:pt x="156" y="277"/>
                    <a:pt x="156" y="278"/>
                    <a:pt x="158" y="279"/>
                  </a:cubicBezTo>
                  <a:cubicBezTo>
                    <a:pt x="166" y="274"/>
                    <a:pt x="166" y="274"/>
                    <a:pt x="166" y="274"/>
                  </a:cubicBezTo>
                  <a:cubicBezTo>
                    <a:pt x="166" y="274"/>
                    <a:pt x="166" y="274"/>
                    <a:pt x="166" y="274"/>
                  </a:cubicBezTo>
                  <a:cubicBezTo>
                    <a:pt x="167" y="274"/>
                    <a:pt x="167" y="274"/>
                    <a:pt x="167" y="274"/>
                  </a:cubicBezTo>
                  <a:cubicBezTo>
                    <a:pt x="168" y="274"/>
                    <a:pt x="168" y="274"/>
                    <a:pt x="168" y="274"/>
                  </a:cubicBezTo>
                  <a:cubicBezTo>
                    <a:pt x="168" y="274"/>
                    <a:pt x="168" y="274"/>
                    <a:pt x="168" y="274"/>
                  </a:cubicBezTo>
                  <a:cubicBezTo>
                    <a:pt x="172" y="278"/>
                    <a:pt x="173" y="281"/>
                    <a:pt x="173" y="283"/>
                  </a:cubicBezTo>
                  <a:cubicBezTo>
                    <a:pt x="177" y="289"/>
                    <a:pt x="177" y="289"/>
                    <a:pt x="177" y="289"/>
                  </a:cubicBezTo>
                  <a:cubicBezTo>
                    <a:pt x="180" y="290"/>
                    <a:pt x="180" y="290"/>
                    <a:pt x="180" y="290"/>
                  </a:cubicBezTo>
                  <a:cubicBezTo>
                    <a:pt x="180" y="290"/>
                    <a:pt x="180" y="290"/>
                    <a:pt x="180" y="290"/>
                  </a:cubicBezTo>
                  <a:cubicBezTo>
                    <a:pt x="180" y="290"/>
                    <a:pt x="180" y="290"/>
                    <a:pt x="180" y="290"/>
                  </a:cubicBezTo>
                  <a:cubicBezTo>
                    <a:pt x="180" y="289"/>
                    <a:pt x="180" y="289"/>
                    <a:pt x="180" y="289"/>
                  </a:cubicBezTo>
                  <a:cubicBezTo>
                    <a:pt x="179" y="287"/>
                    <a:pt x="179" y="286"/>
                    <a:pt x="180" y="285"/>
                  </a:cubicBezTo>
                  <a:cubicBezTo>
                    <a:pt x="180" y="284"/>
                    <a:pt x="182" y="283"/>
                    <a:pt x="184" y="283"/>
                  </a:cubicBezTo>
                  <a:cubicBezTo>
                    <a:pt x="199" y="282"/>
                    <a:pt x="199" y="282"/>
                    <a:pt x="199" y="282"/>
                  </a:cubicBezTo>
                  <a:cubicBezTo>
                    <a:pt x="200" y="282"/>
                    <a:pt x="200" y="282"/>
                    <a:pt x="200" y="282"/>
                  </a:cubicBezTo>
                  <a:cubicBezTo>
                    <a:pt x="200" y="282"/>
                    <a:pt x="200" y="282"/>
                    <a:pt x="200" y="282"/>
                  </a:cubicBezTo>
                  <a:cubicBezTo>
                    <a:pt x="200" y="283"/>
                    <a:pt x="200" y="283"/>
                    <a:pt x="200" y="283"/>
                  </a:cubicBezTo>
                  <a:cubicBezTo>
                    <a:pt x="201" y="283"/>
                    <a:pt x="201" y="283"/>
                    <a:pt x="201" y="283"/>
                  </a:cubicBezTo>
                  <a:cubicBezTo>
                    <a:pt x="206" y="291"/>
                    <a:pt x="206" y="291"/>
                    <a:pt x="206" y="291"/>
                  </a:cubicBezTo>
                  <a:cubicBezTo>
                    <a:pt x="205" y="296"/>
                    <a:pt x="205" y="296"/>
                    <a:pt x="205" y="296"/>
                  </a:cubicBezTo>
                  <a:cubicBezTo>
                    <a:pt x="205" y="296"/>
                    <a:pt x="205" y="296"/>
                    <a:pt x="205" y="296"/>
                  </a:cubicBezTo>
                  <a:cubicBezTo>
                    <a:pt x="210" y="297"/>
                    <a:pt x="210" y="297"/>
                    <a:pt x="210" y="297"/>
                  </a:cubicBezTo>
                  <a:cubicBezTo>
                    <a:pt x="211" y="297"/>
                    <a:pt x="211" y="297"/>
                    <a:pt x="211" y="297"/>
                  </a:cubicBezTo>
                  <a:cubicBezTo>
                    <a:pt x="210" y="296"/>
                    <a:pt x="210" y="295"/>
                    <a:pt x="211" y="294"/>
                  </a:cubicBezTo>
                  <a:cubicBezTo>
                    <a:pt x="213" y="294"/>
                    <a:pt x="213" y="294"/>
                    <a:pt x="213" y="294"/>
                  </a:cubicBezTo>
                  <a:cubicBezTo>
                    <a:pt x="226" y="303"/>
                    <a:pt x="226" y="303"/>
                    <a:pt x="226" y="303"/>
                  </a:cubicBezTo>
                  <a:cubicBezTo>
                    <a:pt x="228" y="304"/>
                    <a:pt x="228" y="306"/>
                    <a:pt x="229" y="308"/>
                  </a:cubicBezTo>
                  <a:cubicBezTo>
                    <a:pt x="229" y="313"/>
                    <a:pt x="229" y="313"/>
                    <a:pt x="229" y="313"/>
                  </a:cubicBezTo>
                  <a:cubicBezTo>
                    <a:pt x="234" y="314"/>
                    <a:pt x="234" y="314"/>
                    <a:pt x="234" y="314"/>
                  </a:cubicBezTo>
                  <a:cubicBezTo>
                    <a:pt x="236" y="309"/>
                    <a:pt x="236" y="309"/>
                    <a:pt x="236" y="309"/>
                  </a:cubicBezTo>
                  <a:cubicBezTo>
                    <a:pt x="235" y="307"/>
                    <a:pt x="234" y="304"/>
                    <a:pt x="235" y="303"/>
                  </a:cubicBezTo>
                  <a:cubicBezTo>
                    <a:pt x="235" y="301"/>
                    <a:pt x="236" y="300"/>
                    <a:pt x="237" y="299"/>
                  </a:cubicBezTo>
                  <a:cubicBezTo>
                    <a:pt x="238" y="298"/>
                    <a:pt x="238" y="298"/>
                    <a:pt x="238" y="298"/>
                  </a:cubicBezTo>
                  <a:cubicBezTo>
                    <a:pt x="238" y="297"/>
                    <a:pt x="239" y="297"/>
                    <a:pt x="240" y="296"/>
                  </a:cubicBezTo>
                  <a:cubicBezTo>
                    <a:pt x="243" y="297"/>
                    <a:pt x="243" y="297"/>
                    <a:pt x="243" y="297"/>
                  </a:cubicBezTo>
                  <a:cubicBezTo>
                    <a:pt x="245" y="298"/>
                    <a:pt x="247" y="302"/>
                    <a:pt x="248" y="309"/>
                  </a:cubicBezTo>
                  <a:cubicBezTo>
                    <a:pt x="248" y="310"/>
                    <a:pt x="248" y="310"/>
                    <a:pt x="248" y="310"/>
                  </a:cubicBezTo>
                  <a:cubicBezTo>
                    <a:pt x="248" y="310"/>
                    <a:pt x="248" y="310"/>
                    <a:pt x="248" y="310"/>
                  </a:cubicBezTo>
                  <a:cubicBezTo>
                    <a:pt x="249" y="312"/>
                    <a:pt x="251" y="313"/>
                    <a:pt x="255" y="314"/>
                  </a:cubicBezTo>
                  <a:cubicBezTo>
                    <a:pt x="255" y="314"/>
                    <a:pt x="255" y="314"/>
                    <a:pt x="255" y="314"/>
                  </a:cubicBezTo>
                  <a:cubicBezTo>
                    <a:pt x="256" y="314"/>
                    <a:pt x="256" y="314"/>
                    <a:pt x="256" y="314"/>
                  </a:cubicBezTo>
                  <a:cubicBezTo>
                    <a:pt x="268" y="328"/>
                    <a:pt x="268" y="328"/>
                    <a:pt x="268" y="328"/>
                  </a:cubicBezTo>
                  <a:cubicBezTo>
                    <a:pt x="268" y="328"/>
                    <a:pt x="268" y="328"/>
                    <a:pt x="268" y="328"/>
                  </a:cubicBezTo>
                  <a:cubicBezTo>
                    <a:pt x="274" y="326"/>
                    <a:pt x="274" y="326"/>
                    <a:pt x="274" y="326"/>
                  </a:cubicBezTo>
                  <a:cubicBezTo>
                    <a:pt x="274" y="324"/>
                    <a:pt x="274" y="324"/>
                    <a:pt x="274" y="324"/>
                  </a:cubicBezTo>
                  <a:cubicBezTo>
                    <a:pt x="272" y="322"/>
                    <a:pt x="272" y="320"/>
                    <a:pt x="272" y="318"/>
                  </a:cubicBezTo>
                  <a:cubicBezTo>
                    <a:pt x="272" y="316"/>
                    <a:pt x="274" y="313"/>
                    <a:pt x="278" y="310"/>
                  </a:cubicBezTo>
                  <a:cubicBezTo>
                    <a:pt x="284" y="304"/>
                    <a:pt x="284" y="304"/>
                    <a:pt x="284" y="304"/>
                  </a:cubicBezTo>
                  <a:cubicBezTo>
                    <a:pt x="292" y="310"/>
                    <a:pt x="292" y="310"/>
                    <a:pt x="292" y="310"/>
                  </a:cubicBezTo>
                  <a:cubicBezTo>
                    <a:pt x="294" y="310"/>
                    <a:pt x="294" y="310"/>
                    <a:pt x="294" y="310"/>
                  </a:cubicBezTo>
                  <a:cubicBezTo>
                    <a:pt x="296" y="301"/>
                    <a:pt x="296" y="301"/>
                    <a:pt x="296" y="301"/>
                  </a:cubicBezTo>
                  <a:cubicBezTo>
                    <a:pt x="296" y="299"/>
                    <a:pt x="296" y="299"/>
                    <a:pt x="296" y="299"/>
                  </a:cubicBezTo>
                  <a:cubicBezTo>
                    <a:pt x="297" y="299"/>
                    <a:pt x="297" y="299"/>
                    <a:pt x="297" y="299"/>
                  </a:cubicBezTo>
                  <a:cubicBezTo>
                    <a:pt x="304" y="300"/>
                    <a:pt x="304" y="300"/>
                    <a:pt x="304" y="300"/>
                  </a:cubicBezTo>
                  <a:cubicBezTo>
                    <a:pt x="305" y="301"/>
                    <a:pt x="306" y="302"/>
                    <a:pt x="306" y="304"/>
                  </a:cubicBezTo>
                  <a:cubicBezTo>
                    <a:pt x="306" y="306"/>
                    <a:pt x="304" y="308"/>
                    <a:pt x="303" y="309"/>
                  </a:cubicBezTo>
                  <a:cubicBezTo>
                    <a:pt x="304" y="310"/>
                    <a:pt x="304" y="310"/>
                    <a:pt x="304" y="310"/>
                  </a:cubicBezTo>
                  <a:cubicBezTo>
                    <a:pt x="308" y="312"/>
                    <a:pt x="312" y="314"/>
                    <a:pt x="314" y="314"/>
                  </a:cubicBezTo>
                  <a:cubicBezTo>
                    <a:pt x="314" y="314"/>
                    <a:pt x="314" y="314"/>
                    <a:pt x="314" y="314"/>
                  </a:cubicBezTo>
                  <a:cubicBezTo>
                    <a:pt x="314" y="314"/>
                    <a:pt x="314" y="314"/>
                    <a:pt x="314" y="314"/>
                  </a:cubicBezTo>
                  <a:cubicBezTo>
                    <a:pt x="320" y="317"/>
                    <a:pt x="320" y="317"/>
                    <a:pt x="320" y="317"/>
                  </a:cubicBezTo>
                  <a:cubicBezTo>
                    <a:pt x="324" y="316"/>
                    <a:pt x="324" y="316"/>
                    <a:pt x="324" y="316"/>
                  </a:cubicBezTo>
                  <a:cubicBezTo>
                    <a:pt x="318" y="287"/>
                    <a:pt x="318" y="287"/>
                    <a:pt x="318" y="287"/>
                  </a:cubicBezTo>
                  <a:cubicBezTo>
                    <a:pt x="314" y="285"/>
                    <a:pt x="310" y="280"/>
                    <a:pt x="306" y="274"/>
                  </a:cubicBezTo>
                  <a:cubicBezTo>
                    <a:pt x="304" y="270"/>
                    <a:pt x="305" y="263"/>
                    <a:pt x="312" y="255"/>
                  </a:cubicBezTo>
                  <a:cubicBezTo>
                    <a:pt x="315" y="251"/>
                    <a:pt x="320" y="247"/>
                    <a:pt x="324" y="243"/>
                  </a:cubicBezTo>
                  <a:cubicBezTo>
                    <a:pt x="324" y="243"/>
                    <a:pt x="324" y="243"/>
                    <a:pt x="324" y="243"/>
                  </a:cubicBezTo>
                  <a:cubicBezTo>
                    <a:pt x="325" y="242"/>
                    <a:pt x="325" y="242"/>
                    <a:pt x="325" y="242"/>
                  </a:cubicBezTo>
                  <a:cubicBezTo>
                    <a:pt x="330" y="242"/>
                    <a:pt x="330" y="242"/>
                    <a:pt x="330" y="242"/>
                  </a:cubicBezTo>
                  <a:cubicBezTo>
                    <a:pt x="331" y="243"/>
                    <a:pt x="331" y="243"/>
                    <a:pt x="331" y="243"/>
                  </a:cubicBezTo>
                  <a:cubicBezTo>
                    <a:pt x="336" y="245"/>
                    <a:pt x="336" y="245"/>
                    <a:pt x="336" y="245"/>
                  </a:cubicBezTo>
                  <a:cubicBezTo>
                    <a:pt x="346" y="245"/>
                    <a:pt x="346" y="245"/>
                    <a:pt x="346" y="245"/>
                  </a:cubicBezTo>
                  <a:cubicBezTo>
                    <a:pt x="350" y="243"/>
                    <a:pt x="353" y="237"/>
                    <a:pt x="357" y="227"/>
                  </a:cubicBezTo>
                  <a:cubicBezTo>
                    <a:pt x="360" y="222"/>
                    <a:pt x="360" y="210"/>
                    <a:pt x="358" y="192"/>
                  </a:cubicBezTo>
                  <a:close/>
                </a:path>
              </a:pathLst>
            </a:custGeom>
            <a:grpFill/>
            <a:ln>
              <a:noFill/>
            </a:ln>
          </p:spPr>
          <p:txBody>
            <a:bodyPr vert="horz" wrap="square" lIns="91440" tIns="45720" rIns="91440" bIns="45720" numCol="1" anchor="t" anchorCtr="0" compatLnSpc="1"/>
            <a:lstStyle/>
            <a:p>
              <a:endParaRPr lang="zh-CN" altLang="en-US">
                <a:solidFill>
                  <a:prstClr val="black"/>
                </a:solidFill>
              </a:endParaRPr>
            </a:p>
          </p:txBody>
        </p:sp>
        <p:sp>
          <p:nvSpPr>
            <p:cNvPr id="28" name="Freeform 31"/>
            <p:cNvSpPr/>
            <p:nvPr/>
          </p:nvSpPr>
          <p:spPr bwMode="auto">
            <a:xfrm>
              <a:off x="4122299" y="3226572"/>
              <a:ext cx="611632" cy="381513"/>
            </a:xfrm>
            <a:custGeom>
              <a:avLst/>
              <a:gdLst>
                <a:gd name="T0" fmla="*/ 198 w 218"/>
                <a:gd name="T1" fmla="*/ 4 h 136"/>
                <a:gd name="T2" fmla="*/ 180 w 218"/>
                <a:gd name="T3" fmla="*/ 6 h 136"/>
                <a:gd name="T4" fmla="*/ 136 w 218"/>
                <a:gd name="T5" fmla="*/ 21 h 136"/>
                <a:gd name="T6" fmla="*/ 137 w 218"/>
                <a:gd name="T7" fmla="*/ 31 h 136"/>
                <a:gd name="T8" fmla="*/ 107 w 218"/>
                <a:gd name="T9" fmla="*/ 26 h 136"/>
                <a:gd name="T10" fmla="*/ 85 w 218"/>
                <a:gd name="T11" fmla="*/ 0 h 136"/>
                <a:gd name="T12" fmla="*/ 76 w 218"/>
                <a:gd name="T13" fmla="*/ 10 h 136"/>
                <a:gd name="T14" fmla="*/ 64 w 218"/>
                <a:gd name="T15" fmla="*/ 4 h 136"/>
                <a:gd name="T16" fmla="*/ 60 w 218"/>
                <a:gd name="T17" fmla="*/ 10 h 136"/>
                <a:gd name="T18" fmla="*/ 52 w 218"/>
                <a:gd name="T19" fmla="*/ 13 h 136"/>
                <a:gd name="T20" fmla="*/ 7 w 218"/>
                <a:gd name="T21" fmla="*/ 64 h 136"/>
                <a:gd name="T22" fmla="*/ 12 w 218"/>
                <a:gd name="T23" fmla="*/ 76 h 136"/>
                <a:gd name="T24" fmla="*/ 11 w 218"/>
                <a:gd name="T25" fmla="*/ 76 h 136"/>
                <a:gd name="T26" fmla="*/ 18 w 218"/>
                <a:gd name="T27" fmla="*/ 104 h 136"/>
                <a:gd name="T28" fmla="*/ 0 w 218"/>
                <a:gd name="T29" fmla="*/ 115 h 136"/>
                <a:gd name="T30" fmla="*/ 8 w 218"/>
                <a:gd name="T31" fmla="*/ 122 h 136"/>
                <a:gd name="T32" fmla="*/ 10 w 218"/>
                <a:gd name="T33" fmla="*/ 125 h 136"/>
                <a:gd name="T34" fmla="*/ 33 w 218"/>
                <a:gd name="T35" fmla="*/ 136 h 136"/>
                <a:gd name="T36" fmla="*/ 42 w 218"/>
                <a:gd name="T37" fmla="*/ 127 h 136"/>
                <a:gd name="T38" fmla="*/ 58 w 218"/>
                <a:gd name="T39" fmla="*/ 120 h 136"/>
                <a:gd name="T40" fmla="*/ 60 w 218"/>
                <a:gd name="T41" fmla="*/ 122 h 136"/>
                <a:gd name="T42" fmla="*/ 60 w 218"/>
                <a:gd name="T43" fmla="*/ 122 h 136"/>
                <a:gd name="T44" fmla="*/ 75 w 218"/>
                <a:gd name="T45" fmla="*/ 132 h 136"/>
                <a:gd name="T46" fmla="*/ 93 w 218"/>
                <a:gd name="T47" fmla="*/ 126 h 136"/>
                <a:gd name="T48" fmla="*/ 107 w 218"/>
                <a:gd name="T49" fmla="*/ 125 h 136"/>
                <a:gd name="T50" fmla="*/ 108 w 218"/>
                <a:gd name="T51" fmla="*/ 124 h 136"/>
                <a:gd name="T52" fmla="*/ 120 w 218"/>
                <a:gd name="T53" fmla="*/ 110 h 136"/>
                <a:gd name="T54" fmla="*/ 126 w 218"/>
                <a:gd name="T55" fmla="*/ 107 h 136"/>
                <a:gd name="T56" fmla="*/ 126 w 218"/>
                <a:gd name="T57" fmla="*/ 107 h 136"/>
                <a:gd name="T58" fmla="*/ 130 w 218"/>
                <a:gd name="T59" fmla="*/ 108 h 136"/>
                <a:gd name="T60" fmla="*/ 135 w 218"/>
                <a:gd name="T61" fmla="*/ 88 h 136"/>
                <a:gd name="T62" fmla="*/ 141 w 218"/>
                <a:gd name="T63" fmla="*/ 87 h 136"/>
                <a:gd name="T64" fmla="*/ 149 w 218"/>
                <a:gd name="T65" fmla="*/ 70 h 136"/>
                <a:gd name="T66" fmla="*/ 152 w 218"/>
                <a:gd name="T67" fmla="*/ 60 h 136"/>
                <a:gd name="T68" fmla="*/ 162 w 218"/>
                <a:gd name="T69" fmla="*/ 56 h 136"/>
                <a:gd name="T70" fmla="*/ 162 w 218"/>
                <a:gd name="T71" fmla="*/ 55 h 136"/>
                <a:gd name="T72" fmla="*/ 170 w 218"/>
                <a:gd name="T73" fmla="*/ 48 h 136"/>
                <a:gd name="T74" fmla="*/ 165 w 218"/>
                <a:gd name="T75" fmla="*/ 48 h 136"/>
                <a:gd name="T76" fmla="*/ 165 w 218"/>
                <a:gd name="T77" fmla="*/ 44 h 136"/>
                <a:gd name="T78" fmla="*/ 167 w 218"/>
                <a:gd name="T79" fmla="*/ 44 h 136"/>
                <a:gd name="T80" fmla="*/ 177 w 218"/>
                <a:gd name="T81" fmla="*/ 39 h 136"/>
                <a:gd name="T82" fmla="*/ 203 w 218"/>
                <a:gd name="T83" fmla="*/ 21 h 136"/>
                <a:gd name="T84" fmla="*/ 214 w 218"/>
                <a:gd name="T85" fmla="*/ 24 h 136"/>
                <a:gd name="T86" fmla="*/ 212 w 218"/>
                <a:gd name="T87" fmla="*/ 15 h 136"/>
                <a:gd name="T88" fmla="*/ 213 w 218"/>
                <a:gd name="T89" fmla="*/ 14 h 136"/>
                <a:gd name="T90" fmla="*/ 216 w 218"/>
                <a:gd name="T91" fmla="*/ 6 h 136"/>
                <a:gd name="T92" fmla="*/ 214 w 218"/>
                <a:gd name="T93" fmla="*/ 7 h 136"/>
                <a:gd name="T94" fmla="*/ 205 w 218"/>
                <a:gd name="T95" fmla="*/ 8 h 136"/>
                <a:gd name="T96" fmla="*/ 203 w 218"/>
                <a:gd name="T97" fmla="*/ 8 h 136"/>
                <a:gd name="T98" fmla="*/ 202 w 218"/>
                <a:gd name="T99" fmla="*/ 7 h 136"/>
                <a:gd name="T100" fmla="*/ 199 w 218"/>
                <a:gd name="T101" fmla="*/ 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8" h="136">
                  <a:moveTo>
                    <a:pt x="199" y="4"/>
                  </a:moveTo>
                  <a:cubicBezTo>
                    <a:pt x="198" y="4"/>
                    <a:pt x="198" y="4"/>
                    <a:pt x="198" y="4"/>
                  </a:cubicBezTo>
                  <a:cubicBezTo>
                    <a:pt x="198" y="6"/>
                    <a:pt x="197" y="8"/>
                    <a:pt x="195" y="8"/>
                  </a:cubicBezTo>
                  <a:cubicBezTo>
                    <a:pt x="180" y="6"/>
                    <a:pt x="180" y="6"/>
                    <a:pt x="180" y="6"/>
                  </a:cubicBezTo>
                  <a:cubicBezTo>
                    <a:pt x="169" y="4"/>
                    <a:pt x="162" y="2"/>
                    <a:pt x="158" y="0"/>
                  </a:cubicBezTo>
                  <a:cubicBezTo>
                    <a:pt x="136" y="21"/>
                    <a:pt x="136" y="21"/>
                    <a:pt x="136" y="21"/>
                  </a:cubicBezTo>
                  <a:cubicBezTo>
                    <a:pt x="137" y="30"/>
                    <a:pt x="137" y="30"/>
                    <a:pt x="137" y="30"/>
                  </a:cubicBezTo>
                  <a:cubicBezTo>
                    <a:pt x="137" y="31"/>
                    <a:pt x="137" y="31"/>
                    <a:pt x="137" y="31"/>
                  </a:cubicBezTo>
                  <a:cubicBezTo>
                    <a:pt x="135" y="31"/>
                    <a:pt x="135" y="31"/>
                    <a:pt x="135" y="31"/>
                  </a:cubicBezTo>
                  <a:cubicBezTo>
                    <a:pt x="118" y="34"/>
                    <a:pt x="108" y="32"/>
                    <a:pt x="107" y="26"/>
                  </a:cubicBezTo>
                  <a:cubicBezTo>
                    <a:pt x="105" y="2"/>
                    <a:pt x="105" y="2"/>
                    <a:pt x="105" y="2"/>
                  </a:cubicBezTo>
                  <a:cubicBezTo>
                    <a:pt x="85" y="0"/>
                    <a:pt x="85" y="0"/>
                    <a:pt x="85" y="0"/>
                  </a:cubicBezTo>
                  <a:cubicBezTo>
                    <a:pt x="77" y="18"/>
                    <a:pt x="77" y="18"/>
                    <a:pt x="77" y="18"/>
                  </a:cubicBezTo>
                  <a:cubicBezTo>
                    <a:pt x="76" y="10"/>
                    <a:pt x="76" y="10"/>
                    <a:pt x="76" y="10"/>
                  </a:cubicBezTo>
                  <a:cubicBezTo>
                    <a:pt x="76" y="4"/>
                    <a:pt x="74" y="1"/>
                    <a:pt x="73" y="0"/>
                  </a:cubicBezTo>
                  <a:cubicBezTo>
                    <a:pt x="64" y="4"/>
                    <a:pt x="64" y="4"/>
                    <a:pt x="64" y="4"/>
                  </a:cubicBezTo>
                  <a:cubicBezTo>
                    <a:pt x="60" y="10"/>
                    <a:pt x="60" y="10"/>
                    <a:pt x="60" y="10"/>
                  </a:cubicBezTo>
                  <a:cubicBezTo>
                    <a:pt x="60" y="10"/>
                    <a:pt x="60" y="10"/>
                    <a:pt x="60" y="10"/>
                  </a:cubicBezTo>
                  <a:cubicBezTo>
                    <a:pt x="60" y="10"/>
                    <a:pt x="60" y="10"/>
                    <a:pt x="60" y="10"/>
                  </a:cubicBezTo>
                  <a:cubicBezTo>
                    <a:pt x="52" y="13"/>
                    <a:pt x="52" y="13"/>
                    <a:pt x="52" y="13"/>
                  </a:cubicBezTo>
                  <a:cubicBezTo>
                    <a:pt x="43" y="20"/>
                    <a:pt x="35" y="28"/>
                    <a:pt x="28" y="36"/>
                  </a:cubicBezTo>
                  <a:cubicBezTo>
                    <a:pt x="7" y="64"/>
                    <a:pt x="7" y="64"/>
                    <a:pt x="7" y="64"/>
                  </a:cubicBezTo>
                  <a:cubicBezTo>
                    <a:pt x="12" y="74"/>
                    <a:pt x="12" y="74"/>
                    <a:pt x="12" y="74"/>
                  </a:cubicBezTo>
                  <a:cubicBezTo>
                    <a:pt x="12" y="76"/>
                    <a:pt x="12" y="76"/>
                    <a:pt x="12" y="76"/>
                  </a:cubicBezTo>
                  <a:cubicBezTo>
                    <a:pt x="12" y="76"/>
                    <a:pt x="12" y="76"/>
                    <a:pt x="12" y="76"/>
                  </a:cubicBezTo>
                  <a:cubicBezTo>
                    <a:pt x="11" y="76"/>
                    <a:pt x="11" y="76"/>
                    <a:pt x="11" y="76"/>
                  </a:cubicBezTo>
                  <a:cubicBezTo>
                    <a:pt x="10" y="79"/>
                    <a:pt x="10" y="82"/>
                    <a:pt x="13" y="86"/>
                  </a:cubicBezTo>
                  <a:cubicBezTo>
                    <a:pt x="16" y="92"/>
                    <a:pt x="18" y="97"/>
                    <a:pt x="18" y="104"/>
                  </a:cubicBezTo>
                  <a:cubicBezTo>
                    <a:pt x="18" y="105"/>
                    <a:pt x="18" y="105"/>
                    <a:pt x="18" y="105"/>
                  </a:cubicBezTo>
                  <a:cubicBezTo>
                    <a:pt x="0" y="115"/>
                    <a:pt x="0" y="115"/>
                    <a:pt x="0" y="115"/>
                  </a:cubicBezTo>
                  <a:cubicBezTo>
                    <a:pt x="0" y="119"/>
                    <a:pt x="0" y="119"/>
                    <a:pt x="0" y="119"/>
                  </a:cubicBezTo>
                  <a:cubicBezTo>
                    <a:pt x="8" y="122"/>
                    <a:pt x="8" y="122"/>
                    <a:pt x="8" y="122"/>
                  </a:cubicBezTo>
                  <a:cubicBezTo>
                    <a:pt x="9" y="123"/>
                    <a:pt x="10" y="124"/>
                    <a:pt x="10" y="124"/>
                  </a:cubicBezTo>
                  <a:cubicBezTo>
                    <a:pt x="10" y="125"/>
                    <a:pt x="10" y="125"/>
                    <a:pt x="10" y="125"/>
                  </a:cubicBezTo>
                  <a:cubicBezTo>
                    <a:pt x="9" y="127"/>
                    <a:pt x="12" y="130"/>
                    <a:pt x="18" y="132"/>
                  </a:cubicBezTo>
                  <a:cubicBezTo>
                    <a:pt x="33" y="136"/>
                    <a:pt x="33" y="136"/>
                    <a:pt x="33" y="136"/>
                  </a:cubicBezTo>
                  <a:cubicBezTo>
                    <a:pt x="38" y="134"/>
                    <a:pt x="38" y="134"/>
                    <a:pt x="38" y="134"/>
                  </a:cubicBezTo>
                  <a:cubicBezTo>
                    <a:pt x="42" y="127"/>
                    <a:pt x="42" y="127"/>
                    <a:pt x="42" y="127"/>
                  </a:cubicBezTo>
                  <a:cubicBezTo>
                    <a:pt x="46" y="115"/>
                    <a:pt x="46" y="115"/>
                    <a:pt x="46" y="115"/>
                  </a:cubicBezTo>
                  <a:cubicBezTo>
                    <a:pt x="58" y="120"/>
                    <a:pt x="58" y="120"/>
                    <a:pt x="58" y="120"/>
                  </a:cubicBezTo>
                  <a:cubicBezTo>
                    <a:pt x="60" y="121"/>
                    <a:pt x="60" y="121"/>
                    <a:pt x="60" y="121"/>
                  </a:cubicBezTo>
                  <a:cubicBezTo>
                    <a:pt x="60" y="122"/>
                    <a:pt x="60" y="122"/>
                    <a:pt x="60" y="122"/>
                  </a:cubicBezTo>
                  <a:cubicBezTo>
                    <a:pt x="60" y="122"/>
                    <a:pt x="60" y="122"/>
                    <a:pt x="60" y="122"/>
                  </a:cubicBezTo>
                  <a:cubicBezTo>
                    <a:pt x="60" y="122"/>
                    <a:pt x="60" y="122"/>
                    <a:pt x="60" y="122"/>
                  </a:cubicBezTo>
                  <a:cubicBezTo>
                    <a:pt x="58" y="127"/>
                    <a:pt x="59" y="130"/>
                    <a:pt x="62" y="132"/>
                  </a:cubicBezTo>
                  <a:cubicBezTo>
                    <a:pt x="75" y="132"/>
                    <a:pt x="75" y="132"/>
                    <a:pt x="75" y="132"/>
                  </a:cubicBezTo>
                  <a:cubicBezTo>
                    <a:pt x="80" y="132"/>
                    <a:pt x="83" y="130"/>
                    <a:pt x="86" y="128"/>
                  </a:cubicBezTo>
                  <a:cubicBezTo>
                    <a:pt x="87" y="126"/>
                    <a:pt x="90" y="126"/>
                    <a:pt x="93" y="126"/>
                  </a:cubicBezTo>
                  <a:cubicBezTo>
                    <a:pt x="98" y="127"/>
                    <a:pt x="102" y="128"/>
                    <a:pt x="104" y="132"/>
                  </a:cubicBezTo>
                  <a:cubicBezTo>
                    <a:pt x="107" y="125"/>
                    <a:pt x="107" y="125"/>
                    <a:pt x="107" y="125"/>
                  </a:cubicBezTo>
                  <a:cubicBezTo>
                    <a:pt x="108" y="124"/>
                    <a:pt x="108" y="124"/>
                    <a:pt x="108" y="124"/>
                  </a:cubicBezTo>
                  <a:cubicBezTo>
                    <a:pt x="108" y="124"/>
                    <a:pt x="108" y="124"/>
                    <a:pt x="108" y="124"/>
                  </a:cubicBezTo>
                  <a:cubicBezTo>
                    <a:pt x="110" y="123"/>
                    <a:pt x="112" y="121"/>
                    <a:pt x="113" y="118"/>
                  </a:cubicBezTo>
                  <a:cubicBezTo>
                    <a:pt x="114" y="115"/>
                    <a:pt x="116" y="112"/>
                    <a:pt x="120" y="110"/>
                  </a:cubicBezTo>
                  <a:cubicBezTo>
                    <a:pt x="125" y="107"/>
                    <a:pt x="125" y="107"/>
                    <a:pt x="125" y="107"/>
                  </a:cubicBezTo>
                  <a:cubicBezTo>
                    <a:pt x="126" y="107"/>
                    <a:pt x="126" y="107"/>
                    <a:pt x="126" y="107"/>
                  </a:cubicBezTo>
                  <a:cubicBezTo>
                    <a:pt x="126" y="107"/>
                    <a:pt x="126" y="107"/>
                    <a:pt x="126" y="107"/>
                  </a:cubicBezTo>
                  <a:cubicBezTo>
                    <a:pt x="126" y="107"/>
                    <a:pt x="126" y="107"/>
                    <a:pt x="126" y="107"/>
                  </a:cubicBezTo>
                  <a:cubicBezTo>
                    <a:pt x="130" y="108"/>
                    <a:pt x="130" y="108"/>
                    <a:pt x="130" y="108"/>
                  </a:cubicBezTo>
                  <a:cubicBezTo>
                    <a:pt x="130" y="108"/>
                    <a:pt x="130" y="108"/>
                    <a:pt x="130" y="108"/>
                  </a:cubicBezTo>
                  <a:cubicBezTo>
                    <a:pt x="130" y="108"/>
                    <a:pt x="130" y="108"/>
                    <a:pt x="130" y="108"/>
                  </a:cubicBezTo>
                  <a:cubicBezTo>
                    <a:pt x="135" y="88"/>
                    <a:pt x="135" y="88"/>
                    <a:pt x="135" y="88"/>
                  </a:cubicBezTo>
                  <a:cubicBezTo>
                    <a:pt x="135" y="88"/>
                    <a:pt x="135" y="88"/>
                    <a:pt x="135" y="88"/>
                  </a:cubicBezTo>
                  <a:cubicBezTo>
                    <a:pt x="141" y="87"/>
                    <a:pt x="141" y="87"/>
                    <a:pt x="141" y="87"/>
                  </a:cubicBezTo>
                  <a:cubicBezTo>
                    <a:pt x="148" y="82"/>
                    <a:pt x="151" y="79"/>
                    <a:pt x="150" y="76"/>
                  </a:cubicBezTo>
                  <a:cubicBezTo>
                    <a:pt x="149" y="70"/>
                    <a:pt x="149" y="70"/>
                    <a:pt x="149" y="70"/>
                  </a:cubicBezTo>
                  <a:cubicBezTo>
                    <a:pt x="148" y="66"/>
                    <a:pt x="148" y="63"/>
                    <a:pt x="148" y="62"/>
                  </a:cubicBezTo>
                  <a:cubicBezTo>
                    <a:pt x="150" y="60"/>
                    <a:pt x="150" y="60"/>
                    <a:pt x="152" y="60"/>
                  </a:cubicBezTo>
                  <a:cubicBezTo>
                    <a:pt x="154" y="60"/>
                    <a:pt x="158" y="61"/>
                    <a:pt x="161" y="62"/>
                  </a:cubicBezTo>
                  <a:cubicBezTo>
                    <a:pt x="162" y="56"/>
                    <a:pt x="162" y="56"/>
                    <a:pt x="162" y="56"/>
                  </a:cubicBezTo>
                  <a:cubicBezTo>
                    <a:pt x="162" y="55"/>
                    <a:pt x="162" y="55"/>
                    <a:pt x="162" y="55"/>
                  </a:cubicBezTo>
                  <a:cubicBezTo>
                    <a:pt x="162" y="55"/>
                    <a:pt x="162" y="55"/>
                    <a:pt x="162" y="55"/>
                  </a:cubicBezTo>
                  <a:cubicBezTo>
                    <a:pt x="169" y="52"/>
                    <a:pt x="169" y="52"/>
                    <a:pt x="169" y="52"/>
                  </a:cubicBezTo>
                  <a:cubicBezTo>
                    <a:pt x="170" y="48"/>
                    <a:pt x="170" y="48"/>
                    <a:pt x="170" y="48"/>
                  </a:cubicBezTo>
                  <a:cubicBezTo>
                    <a:pt x="166" y="48"/>
                    <a:pt x="166" y="48"/>
                    <a:pt x="166" y="48"/>
                  </a:cubicBezTo>
                  <a:cubicBezTo>
                    <a:pt x="165" y="48"/>
                    <a:pt x="165" y="48"/>
                    <a:pt x="165" y="48"/>
                  </a:cubicBezTo>
                  <a:cubicBezTo>
                    <a:pt x="165" y="46"/>
                    <a:pt x="165" y="46"/>
                    <a:pt x="165" y="46"/>
                  </a:cubicBezTo>
                  <a:cubicBezTo>
                    <a:pt x="165" y="44"/>
                    <a:pt x="165" y="44"/>
                    <a:pt x="165" y="44"/>
                  </a:cubicBezTo>
                  <a:cubicBezTo>
                    <a:pt x="166" y="44"/>
                    <a:pt x="166" y="44"/>
                    <a:pt x="166" y="44"/>
                  </a:cubicBezTo>
                  <a:cubicBezTo>
                    <a:pt x="167" y="44"/>
                    <a:pt x="167" y="44"/>
                    <a:pt x="167" y="44"/>
                  </a:cubicBezTo>
                  <a:cubicBezTo>
                    <a:pt x="168" y="44"/>
                    <a:pt x="168" y="44"/>
                    <a:pt x="168" y="44"/>
                  </a:cubicBezTo>
                  <a:cubicBezTo>
                    <a:pt x="170" y="44"/>
                    <a:pt x="174" y="42"/>
                    <a:pt x="177" y="39"/>
                  </a:cubicBezTo>
                  <a:cubicBezTo>
                    <a:pt x="202" y="21"/>
                    <a:pt x="202" y="21"/>
                    <a:pt x="202" y="21"/>
                  </a:cubicBezTo>
                  <a:cubicBezTo>
                    <a:pt x="203" y="21"/>
                    <a:pt x="203" y="21"/>
                    <a:pt x="203" y="21"/>
                  </a:cubicBezTo>
                  <a:cubicBezTo>
                    <a:pt x="211" y="24"/>
                    <a:pt x="211" y="24"/>
                    <a:pt x="211" y="24"/>
                  </a:cubicBezTo>
                  <a:cubicBezTo>
                    <a:pt x="214" y="24"/>
                    <a:pt x="214" y="24"/>
                    <a:pt x="214" y="24"/>
                  </a:cubicBezTo>
                  <a:cubicBezTo>
                    <a:pt x="212" y="16"/>
                    <a:pt x="212" y="16"/>
                    <a:pt x="212" y="16"/>
                  </a:cubicBezTo>
                  <a:cubicBezTo>
                    <a:pt x="212" y="15"/>
                    <a:pt x="212" y="15"/>
                    <a:pt x="212" y="15"/>
                  </a:cubicBezTo>
                  <a:cubicBezTo>
                    <a:pt x="213" y="14"/>
                    <a:pt x="213" y="14"/>
                    <a:pt x="213" y="14"/>
                  </a:cubicBezTo>
                  <a:cubicBezTo>
                    <a:pt x="213" y="14"/>
                    <a:pt x="213" y="14"/>
                    <a:pt x="213" y="14"/>
                  </a:cubicBezTo>
                  <a:cubicBezTo>
                    <a:pt x="218" y="7"/>
                    <a:pt x="218" y="7"/>
                    <a:pt x="218" y="7"/>
                  </a:cubicBezTo>
                  <a:cubicBezTo>
                    <a:pt x="216" y="6"/>
                    <a:pt x="216" y="6"/>
                    <a:pt x="216" y="6"/>
                  </a:cubicBezTo>
                  <a:cubicBezTo>
                    <a:pt x="214" y="7"/>
                    <a:pt x="214" y="7"/>
                    <a:pt x="214" y="7"/>
                  </a:cubicBezTo>
                  <a:cubicBezTo>
                    <a:pt x="214" y="7"/>
                    <a:pt x="214" y="7"/>
                    <a:pt x="214" y="7"/>
                  </a:cubicBezTo>
                  <a:cubicBezTo>
                    <a:pt x="213" y="7"/>
                    <a:pt x="213" y="7"/>
                    <a:pt x="213" y="7"/>
                  </a:cubicBezTo>
                  <a:cubicBezTo>
                    <a:pt x="205" y="8"/>
                    <a:pt x="205" y="8"/>
                    <a:pt x="205" y="8"/>
                  </a:cubicBezTo>
                  <a:cubicBezTo>
                    <a:pt x="203" y="8"/>
                    <a:pt x="203" y="8"/>
                    <a:pt x="203" y="8"/>
                  </a:cubicBezTo>
                  <a:cubicBezTo>
                    <a:pt x="203" y="8"/>
                    <a:pt x="203" y="8"/>
                    <a:pt x="203" y="8"/>
                  </a:cubicBezTo>
                  <a:cubicBezTo>
                    <a:pt x="203" y="8"/>
                    <a:pt x="203" y="8"/>
                    <a:pt x="203" y="8"/>
                  </a:cubicBezTo>
                  <a:cubicBezTo>
                    <a:pt x="202" y="7"/>
                    <a:pt x="202" y="7"/>
                    <a:pt x="202" y="7"/>
                  </a:cubicBezTo>
                  <a:cubicBezTo>
                    <a:pt x="201" y="4"/>
                    <a:pt x="201" y="4"/>
                    <a:pt x="201" y="4"/>
                  </a:cubicBezTo>
                  <a:lnTo>
                    <a:pt x="199" y="4"/>
                  </a:lnTo>
                  <a:close/>
                </a:path>
              </a:pathLst>
            </a:custGeom>
            <a:grpFill/>
            <a:ln>
              <a:noFill/>
            </a:ln>
          </p:spPr>
          <p:txBody>
            <a:bodyPr vert="horz" wrap="square" lIns="91440" tIns="45720" rIns="91440" bIns="45720" numCol="1" anchor="t" anchorCtr="0" compatLnSpc="1"/>
            <a:lstStyle/>
            <a:p>
              <a:endParaRPr lang="zh-CN" altLang="en-US">
                <a:solidFill>
                  <a:prstClr val="black"/>
                </a:solidFill>
              </a:endParaRPr>
            </a:p>
          </p:txBody>
        </p:sp>
        <p:sp>
          <p:nvSpPr>
            <p:cNvPr id="29" name="Freeform 32"/>
            <p:cNvSpPr/>
            <p:nvPr/>
          </p:nvSpPr>
          <p:spPr bwMode="auto">
            <a:xfrm>
              <a:off x="4694292" y="3860775"/>
              <a:ext cx="95241" cy="84230"/>
            </a:xfrm>
            <a:custGeom>
              <a:avLst/>
              <a:gdLst>
                <a:gd name="T0" fmla="*/ 31 w 34"/>
                <a:gd name="T1" fmla="*/ 16 h 30"/>
                <a:gd name="T2" fmla="*/ 34 w 34"/>
                <a:gd name="T3" fmla="*/ 13 h 30"/>
                <a:gd name="T4" fmla="*/ 34 w 34"/>
                <a:gd name="T5" fmla="*/ 13 h 30"/>
                <a:gd name="T6" fmla="*/ 34 w 34"/>
                <a:gd name="T7" fmla="*/ 13 h 30"/>
                <a:gd name="T8" fmla="*/ 34 w 34"/>
                <a:gd name="T9" fmla="*/ 12 h 30"/>
                <a:gd name="T10" fmla="*/ 24 w 34"/>
                <a:gd name="T11" fmla="*/ 4 h 30"/>
                <a:gd name="T12" fmla="*/ 11 w 34"/>
                <a:gd name="T13" fmla="*/ 0 h 30"/>
                <a:gd name="T14" fmla="*/ 6 w 34"/>
                <a:gd name="T15" fmla="*/ 2 h 30"/>
                <a:gd name="T16" fmla="*/ 6 w 34"/>
                <a:gd name="T17" fmla="*/ 10 h 30"/>
                <a:gd name="T18" fmla="*/ 2 w 34"/>
                <a:gd name="T19" fmla="*/ 18 h 30"/>
                <a:gd name="T20" fmla="*/ 0 w 34"/>
                <a:gd name="T21" fmla="*/ 20 h 30"/>
                <a:gd name="T22" fmla="*/ 4 w 34"/>
                <a:gd name="T23" fmla="*/ 25 h 30"/>
                <a:gd name="T24" fmla="*/ 4 w 34"/>
                <a:gd name="T25" fmla="*/ 25 h 30"/>
                <a:gd name="T26" fmla="*/ 6 w 34"/>
                <a:gd name="T27" fmla="*/ 28 h 30"/>
                <a:gd name="T28" fmla="*/ 10 w 34"/>
                <a:gd name="T29" fmla="*/ 30 h 30"/>
                <a:gd name="T30" fmla="*/ 17 w 34"/>
                <a:gd name="T31" fmla="*/ 28 h 30"/>
                <a:gd name="T32" fmla="*/ 26 w 34"/>
                <a:gd name="T33" fmla="*/ 29 h 30"/>
                <a:gd name="T34" fmla="*/ 26 w 34"/>
                <a:gd name="T35" fmla="*/ 26 h 30"/>
                <a:gd name="T36" fmla="*/ 31 w 34"/>
                <a:gd name="T37" fmla="*/ 1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30">
                  <a:moveTo>
                    <a:pt x="31" y="16"/>
                  </a:moveTo>
                  <a:cubicBezTo>
                    <a:pt x="34" y="13"/>
                    <a:pt x="34" y="13"/>
                    <a:pt x="34" y="13"/>
                  </a:cubicBezTo>
                  <a:cubicBezTo>
                    <a:pt x="34" y="13"/>
                    <a:pt x="34" y="13"/>
                    <a:pt x="34" y="13"/>
                  </a:cubicBezTo>
                  <a:cubicBezTo>
                    <a:pt x="34" y="13"/>
                    <a:pt x="34" y="13"/>
                    <a:pt x="34" y="13"/>
                  </a:cubicBezTo>
                  <a:cubicBezTo>
                    <a:pt x="34" y="12"/>
                    <a:pt x="34" y="12"/>
                    <a:pt x="34" y="12"/>
                  </a:cubicBezTo>
                  <a:cubicBezTo>
                    <a:pt x="24" y="4"/>
                    <a:pt x="24" y="4"/>
                    <a:pt x="24" y="4"/>
                  </a:cubicBezTo>
                  <a:cubicBezTo>
                    <a:pt x="18" y="1"/>
                    <a:pt x="14" y="0"/>
                    <a:pt x="11" y="0"/>
                  </a:cubicBezTo>
                  <a:cubicBezTo>
                    <a:pt x="6" y="2"/>
                    <a:pt x="6" y="2"/>
                    <a:pt x="6" y="2"/>
                  </a:cubicBezTo>
                  <a:cubicBezTo>
                    <a:pt x="6" y="10"/>
                    <a:pt x="6" y="10"/>
                    <a:pt x="6" y="10"/>
                  </a:cubicBezTo>
                  <a:cubicBezTo>
                    <a:pt x="6" y="13"/>
                    <a:pt x="4" y="16"/>
                    <a:pt x="2" y="18"/>
                  </a:cubicBezTo>
                  <a:cubicBezTo>
                    <a:pt x="0" y="20"/>
                    <a:pt x="0" y="20"/>
                    <a:pt x="0" y="20"/>
                  </a:cubicBezTo>
                  <a:cubicBezTo>
                    <a:pt x="4" y="25"/>
                    <a:pt x="4" y="25"/>
                    <a:pt x="4" y="25"/>
                  </a:cubicBezTo>
                  <a:cubicBezTo>
                    <a:pt x="4" y="25"/>
                    <a:pt x="4" y="25"/>
                    <a:pt x="4" y="25"/>
                  </a:cubicBezTo>
                  <a:cubicBezTo>
                    <a:pt x="6" y="28"/>
                    <a:pt x="6" y="28"/>
                    <a:pt x="6" y="28"/>
                  </a:cubicBezTo>
                  <a:cubicBezTo>
                    <a:pt x="10" y="30"/>
                    <a:pt x="10" y="30"/>
                    <a:pt x="10" y="30"/>
                  </a:cubicBezTo>
                  <a:cubicBezTo>
                    <a:pt x="13" y="28"/>
                    <a:pt x="15" y="27"/>
                    <a:pt x="17" y="28"/>
                  </a:cubicBezTo>
                  <a:cubicBezTo>
                    <a:pt x="26" y="29"/>
                    <a:pt x="26" y="29"/>
                    <a:pt x="26" y="29"/>
                  </a:cubicBezTo>
                  <a:cubicBezTo>
                    <a:pt x="26" y="26"/>
                    <a:pt x="26" y="26"/>
                    <a:pt x="26" y="26"/>
                  </a:cubicBezTo>
                  <a:cubicBezTo>
                    <a:pt x="26" y="21"/>
                    <a:pt x="28" y="18"/>
                    <a:pt x="31" y="16"/>
                  </a:cubicBezTo>
                  <a:close/>
                </a:path>
              </a:pathLst>
            </a:custGeom>
            <a:grpFill/>
            <a:ln>
              <a:noFill/>
            </a:ln>
          </p:spPr>
          <p:txBody>
            <a:bodyPr vert="horz" wrap="square" lIns="91440" tIns="45720" rIns="91440" bIns="45720" numCol="1" anchor="t" anchorCtr="0" compatLnSpc="1"/>
            <a:lstStyle/>
            <a:p>
              <a:endParaRPr lang="zh-CN" altLang="en-US">
                <a:solidFill>
                  <a:prstClr val="black"/>
                </a:solidFill>
              </a:endParaRPr>
            </a:p>
          </p:txBody>
        </p:sp>
        <p:sp>
          <p:nvSpPr>
            <p:cNvPr id="30" name="Freeform 33"/>
            <p:cNvSpPr/>
            <p:nvPr/>
          </p:nvSpPr>
          <p:spPr bwMode="auto">
            <a:xfrm>
              <a:off x="4248370" y="3540921"/>
              <a:ext cx="530153" cy="409588"/>
            </a:xfrm>
            <a:custGeom>
              <a:avLst/>
              <a:gdLst>
                <a:gd name="T0" fmla="*/ 120 w 189"/>
                <a:gd name="T1" fmla="*/ 22 h 146"/>
                <a:gd name="T2" fmla="*/ 85 w 189"/>
                <a:gd name="T3" fmla="*/ 8 h 146"/>
                <a:gd name="T4" fmla="*/ 85 w 189"/>
                <a:gd name="T5" fmla="*/ 1 h 146"/>
                <a:gd name="T6" fmla="*/ 81 w 189"/>
                <a:gd name="T7" fmla="*/ 0 h 146"/>
                <a:gd name="T8" fmla="*/ 66 w 189"/>
                <a:gd name="T9" fmla="*/ 16 h 146"/>
                <a:gd name="T10" fmla="*/ 57 w 189"/>
                <a:gd name="T11" fmla="*/ 24 h 146"/>
                <a:gd name="T12" fmla="*/ 47 w 189"/>
                <a:gd name="T13" fmla="*/ 18 h 146"/>
                <a:gd name="T14" fmla="*/ 31 w 189"/>
                <a:gd name="T15" fmla="*/ 25 h 146"/>
                <a:gd name="T16" fmla="*/ 10 w 189"/>
                <a:gd name="T17" fmla="*/ 11 h 146"/>
                <a:gd name="T18" fmla="*/ 1 w 189"/>
                <a:gd name="T19" fmla="*/ 17 h 146"/>
                <a:gd name="T20" fmla="*/ 1 w 189"/>
                <a:gd name="T21" fmla="*/ 17 h 146"/>
                <a:gd name="T22" fmla="*/ 0 w 189"/>
                <a:gd name="T23" fmla="*/ 19 h 146"/>
                <a:gd name="T24" fmla="*/ 4 w 189"/>
                <a:gd name="T25" fmla="*/ 20 h 146"/>
                <a:gd name="T26" fmla="*/ 5 w 189"/>
                <a:gd name="T27" fmla="*/ 21 h 146"/>
                <a:gd name="T28" fmla="*/ 34 w 189"/>
                <a:gd name="T29" fmla="*/ 42 h 146"/>
                <a:gd name="T30" fmla="*/ 62 w 189"/>
                <a:gd name="T31" fmla="*/ 74 h 146"/>
                <a:gd name="T32" fmla="*/ 90 w 189"/>
                <a:gd name="T33" fmla="*/ 72 h 146"/>
                <a:gd name="T34" fmla="*/ 91 w 189"/>
                <a:gd name="T35" fmla="*/ 71 h 146"/>
                <a:gd name="T36" fmla="*/ 99 w 189"/>
                <a:gd name="T37" fmla="*/ 73 h 146"/>
                <a:gd name="T38" fmla="*/ 99 w 189"/>
                <a:gd name="T39" fmla="*/ 74 h 146"/>
                <a:gd name="T40" fmla="*/ 93 w 189"/>
                <a:gd name="T41" fmla="*/ 92 h 146"/>
                <a:gd name="T42" fmla="*/ 83 w 189"/>
                <a:gd name="T43" fmla="*/ 93 h 146"/>
                <a:gd name="T44" fmla="*/ 73 w 189"/>
                <a:gd name="T45" fmla="*/ 116 h 146"/>
                <a:gd name="T46" fmla="*/ 89 w 189"/>
                <a:gd name="T47" fmla="*/ 126 h 146"/>
                <a:gd name="T48" fmla="*/ 93 w 189"/>
                <a:gd name="T49" fmla="*/ 133 h 146"/>
                <a:gd name="T50" fmla="*/ 99 w 189"/>
                <a:gd name="T51" fmla="*/ 132 h 146"/>
                <a:gd name="T52" fmla="*/ 115 w 189"/>
                <a:gd name="T53" fmla="*/ 138 h 146"/>
                <a:gd name="T54" fmla="*/ 118 w 189"/>
                <a:gd name="T55" fmla="*/ 143 h 146"/>
                <a:gd name="T56" fmla="*/ 132 w 189"/>
                <a:gd name="T57" fmla="*/ 143 h 146"/>
                <a:gd name="T58" fmla="*/ 152 w 189"/>
                <a:gd name="T59" fmla="*/ 142 h 146"/>
                <a:gd name="T60" fmla="*/ 159 w 189"/>
                <a:gd name="T61" fmla="*/ 138 h 146"/>
                <a:gd name="T62" fmla="*/ 158 w 189"/>
                <a:gd name="T63" fmla="*/ 130 h 146"/>
                <a:gd name="T64" fmla="*/ 162 w 189"/>
                <a:gd name="T65" fmla="*/ 119 h 146"/>
                <a:gd name="T66" fmla="*/ 169 w 189"/>
                <a:gd name="T67" fmla="*/ 111 h 146"/>
                <a:gd name="T68" fmla="*/ 186 w 189"/>
                <a:gd name="T69" fmla="*/ 111 h 146"/>
                <a:gd name="T70" fmla="*/ 181 w 189"/>
                <a:gd name="T71" fmla="*/ 98 h 146"/>
                <a:gd name="T72" fmla="*/ 173 w 189"/>
                <a:gd name="T73" fmla="*/ 96 h 146"/>
                <a:gd name="T74" fmla="*/ 173 w 189"/>
                <a:gd name="T75" fmla="*/ 96 h 146"/>
                <a:gd name="T76" fmla="*/ 155 w 189"/>
                <a:gd name="T77" fmla="*/ 86 h 146"/>
                <a:gd name="T78" fmla="*/ 147 w 189"/>
                <a:gd name="T79" fmla="*/ 82 h 146"/>
                <a:gd name="T80" fmla="*/ 132 w 189"/>
                <a:gd name="T81" fmla="*/ 42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9" h="146">
                  <a:moveTo>
                    <a:pt x="132" y="42"/>
                  </a:moveTo>
                  <a:cubicBezTo>
                    <a:pt x="127" y="38"/>
                    <a:pt x="124" y="32"/>
                    <a:pt x="120" y="22"/>
                  </a:cubicBezTo>
                  <a:cubicBezTo>
                    <a:pt x="109" y="22"/>
                    <a:pt x="102" y="20"/>
                    <a:pt x="99" y="16"/>
                  </a:cubicBezTo>
                  <a:cubicBezTo>
                    <a:pt x="96" y="12"/>
                    <a:pt x="91" y="10"/>
                    <a:pt x="85" y="8"/>
                  </a:cubicBezTo>
                  <a:cubicBezTo>
                    <a:pt x="83" y="8"/>
                    <a:pt x="83" y="8"/>
                    <a:pt x="83" y="8"/>
                  </a:cubicBezTo>
                  <a:cubicBezTo>
                    <a:pt x="85" y="1"/>
                    <a:pt x="85" y="1"/>
                    <a:pt x="85" y="1"/>
                  </a:cubicBezTo>
                  <a:cubicBezTo>
                    <a:pt x="83" y="0"/>
                    <a:pt x="83" y="0"/>
                    <a:pt x="83" y="0"/>
                  </a:cubicBezTo>
                  <a:cubicBezTo>
                    <a:pt x="81" y="0"/>
                    <a:pt x="81" y="0"/>
                    <a:pt x="81" y="0"/>
                  </a:cubicBezTo>
                  <a:cubicBezTo>
                    <a:pt x="77" y="2"/>
                    <a:pt x="73" y="4"/>
                    <a:pt x="72" y="8"/>
                  </a:cubicBezTo>
                  <a:cubicBezTo>
                    <a:pt x="71" y="11"/>
                    <a:pt x="69" y="14"/>
                    <a:pt x="66" y="16"/>
                  </a:cubicBezTo>
                  <a:cubicBezTo>
                    <a:pt x="64" y="22"/>
                    <a:pt x="62" y="25"/>
                    <a:pt x="60" y="25"/>
                  </a:cubicBezTo>
                  <a:cubicBezTo>
                    <a:pt x="59" y="26"/>
                    <a:pt x="58" y="25"/>
                    <a:pt x="57" y="24"/>
                  </a:cubicBezTo>
                  <a:cubicBezTo>
                    <a:pt x="54" y="21"/>
                    <a:pt x="54" y="21"/>
                    <a:pt x="54" y="21"/>
                  </a:cubicBezTo>
                  <a:cubicBezTo>
                    <a:pt x="52" y="20"/>
                    <a:pt x="49" y="18"/>
                    <a:pt x="47" y="18"/>
                  </a:cubicBezTo>
                  <a:cubicBezTo>
                    <a:pt x="43" y="19"/>
                    <a:pt x="43" y="19"/>
                    <a:pt x="43" y="19"/>
                  </a:cubicBezTo>
                  <a:cubicBezTo>
                    <a:pt x="41" y="22"/>
                    <a:pt x="37" y="24"/>
                    <a:pt x="31" y="25"/>
                  </a:cubicBezTo>
                  <a:cubicBezTo>
                    <a:pt x="15" y="24"/>
                    <a:pt x="15" y="24"/>
                    <a:pt x="15" y="24"/>
                  </a:cubicBezTo>
                  <a:cubicBezTo>
                    <a:pt x="11" y="22"/>
                    <a:pt x="9" y="17"/>
                    <a:pt x="10" y="11"/>
                  </a:cubicBezTo>
                  <a:cubicBezTo>
                    <a:pt x="4" y="9"/>
                    <a:pt x="4" y="9"/>
                    <a:pt x="4" y="9"/>
                  </a:cubicBezTo>
                  <a:cubicBezTo>
                    <a:pt x="1" y="17"/>
                    <a:pt x="1" y="17"/>
                    <a:pt x="1" y="17"/>
                  </a:cubicBezTo>
                  <a:cubicBezTo>
                    <a:pt x="1" y="17"/>
                    <a:pt x="1" y="17"/>
                    <a:pt x="1" y="17"/>
                  </a:cubicBezTo>
                  <a:cubicBezTo>
                    <a:pt x="1" y="17"/>
                    <a:pt x="1" y="17"/>
                    <a:pt x="1" y="17"/>
                  </a:cubicBezTo>
                  <a:cubicBezTo>
                    <a:pt x="1" y="18"/>
                    <a:pt x="1" y="18"/>
                    <a:pt x="1" y="18"/>
                  </a:cubicBezTo>
                  <a:cubicBezTo>
                    <a:pt x="0" y="19"/>
                    <a:pt x="0" y="19"/>
                    <a:pt x="0" y="19"/>
                  </a:cubicBezTo>
                  <a:cubicBezTo>
                    <a:pt x="3" y="20"/>
                    <a:pt x="3" y="20"/>
                    <a:pt x="3" y="20"/>
                  </a:cubicBezTo>
                  <a:cubicBezTo>
                    <a:pt x="4" y="20"/>
                    <a:pt x="4" y="20"/>
                    <a:pt x="4" y="20"/>
                  </a:cubicBezTo>
                  <a:cubicBezTo>
                    <a:pt x="5" y="20"/>
                    <a:pt x="5" y="20"/>
                    <a:pt x="5" y="20"/>
                  </a:cubicBezTo>
                  <a:cubicBezTo>
                    <a:pt x="5" y="21"/>
                    <a:pt x="5" y="21"/>
                    <a:pt x="5" y="21"/>
                  </a:cubicBezTo>
                  <a:cubicBezTo>
                    <a:pt x="11" y="30"/>
                    <a:pt x="17" y="36"/>
                    <a:pt x="19" y="38"/>
                  </a:cubicBezTo>
                  <a:cubicBezTo>
                    <a:pt x="21" y="38"/>
                    <a:pt x="26" y="40"/>
                    <a:pt x="34" y="42"/>
                  </a:cubicBezTo>
                  <a:cubicBezTo>
                    <a:pt x="49" y="48"/>
                    <a:pt x="49" y="48"/>
                    <a:pt x="49" y="48"/>
                  </a:cubicBezTo>
                  <a:cubicBezTo>
                    <a:pt x="53" y="50"/>
                    <a:pt x="57" y="58"/>
                    <a:pt x="62" y="74"/>
                  </a:cubicBezTo>
                  <a:cubicBezTo>
                    <a:pt x="69" y="78"/>
                    <a:pt x="73" y="80"/>
                    <a:pt x="75" y="80"/>
                  </a:cubicBezTo>
                  <a:cubicBezTo>
                    <a:pt x="78" y="79"/>
                    <a:pt x="83" y="76"/>
                    <a:pt x="90" y="72"/>
                  </a:cubicBezTo>
                  <a:cubicBezTo>
                    <a:pt x="90" y="71"/>
                    <a:pt x="90" y="71"/>
                    <a:pt x="90" y="71"/>
                  </a:cubicBezTo>
                  <a:cubicBezTo>
                    <a:pt x="91" y="71"/>
                    <a:pt x="91" y="71"/>
                    <a:pt x="91" y="71"/>
                  </a:cubicBezTo>
                  <a:cubicBezTo>
                    <a:pt x="91" y="71"/>
                    <a:pt x="91" y="71"/>
                    <a:pt x="91" y="71"/>
                  </a:cubicBezTo>
                  <a:cubicBezTo>
                    <a:pt x="99" y="73"/>
                    <a:pt x="99" y="73"/>
                    <a:pt x="99" y="73"/>
                  </a:cubicBezTo>
                  <a:cubicBezTo>
                    <a:pt x="99" y="73"/>
                    <a:pt x="99" y="73"/>
                    <a:pt x="99" y="73"/>
                  </a:cubicBezTo>
                  <a:cubicBezTo>
                    <a:pt x="99" y="74"/>
                    <a:pt x="99" y="74"/>
                    <a:pt x="99" y="74"/>
                  </a:cubicBezTo>
                  <a:cubicBezTo>
                    <a:pt x="99" y="75"/>
                    <a:pt x="99" y="75"/>
                    <a:pt x="99" y="75"/>
                  </a:cubicBezTo>
                  <a:cubicBezTo>
                    <a:pt x="97" y="85"/>
                    <a:pt x="95" y="90"/>
                    <a:pt x="93" y="92"/>
                  </a:cubicBezTo>
                  <a:cubicBezTo>
                    <a:pt x="83" y="92"/>
                    <a:pt x="83" y="92"/>
                    <a:pt x="83" y="92"/>
                  </a:cubicBezTo>
                  <a:cubicBezTo>
                    <a:pt x="83" y="93"/>
                    <a:pt x="83" y="93"/>
                    <a:pt x="83" y="93"/>
                  </a:cubicBezTo>
                  <a:cubicBezTo>
                    <a:pt x="83" y="97"/>
                    <a:pt x="81" y="103"/>
                    <a:pt x="75" y="110"/>
                  </a:cubicBezTo>
                  <a:cubicBezTo>
                    <a:pt x="74" y="113"/>
                    <a:pt x="73" y="115"/>
                    <a:pt x="73" y="116"/>
                  </a:cubicBezTo>
                  <a:cubicBezTo>
                    <a:pt x="83" y="122"/>
                    <a:pt x="83" y="122"/>
                    <a:pt x="83" y="122"/>
                  </a:cubicBezTo>
                  <a:cubicBezTo>
                    <a:pt x="85" y="125"/>
                    <a:pt x="87" y="126"/>
                    <a:pt x="89" y="126"/>
                  </a:cubicBezTo>
                  <a:cubicBezTo>
                    <a:pt x="91" y="126"/>
                    <a:pt x="91" y="126"/>
                    <a:pt x="91" y="126"/>
                  </a:cubicBezTo>
                  <a:cubicBezTo>
                    <a:pt x="93" y="133"/>
                    <a:pt x="93" y="133"/>
                    <a:pt x="93" y="133"/>
                  </a:cubicBezTo>
                  <a:cubicBezTo>
                    <a:pt x="97" y="134"/>
                    <a:pt x="97" y="134"/>
                    <a:pt x="97" y="134"/>
                  </a:cubicBezTo>
                  <a:cubicBezTo>
                    <a:pt x="99" y="132"/>
                    <a:pt x="99" y="132"/>
                    <a:pt x="99" y="132"/>
                  </a:cubicBezTo>
                  <a:cubicBezTo>
                    <a:pt x="101" y="131"/>
                    <a:pt x="102" y="130"/>
                    <a:pt x="103" y="130"/>
                  </a:cubicBezTo>
                  <a:cubicBezTo>
                    <a:pt x="107" y="130"/>
                    <a:pt x="111" y="133"/>
                    <a:pt x="115" y="138"/>
                  </a:cubicBezTo>
                  <a:cubicBezTo>
                    <a:pt x="115" y="138"/>
                    <a:pt x="115" y="138"/>
                    <a:pt x="115" y="138"/>
                  </a:cubicBezTo>
                  <a:cubicBezTo>
                    <a:pt x="118" y="143"/>
                    <a:pt x="118" y="143"/>
                    <a:pt x="118" y="143"/>
                  </a:cubicBezTo>
                  <a:cubicBezTo>
                    <a:pt x="119" y="142"/>
                    <a:pt x="119" y="142"/>
                    <a:pt x="119" y="142"/>
                  </a:cubicBezTo>
                  <a:cubicBezTo>
                    <a:pt x="121" y="141"/>
                    <a:pt x="125" y="141"/>
                    <a:pt x="132" y="143"/>
                  </a:cubicBezTo>
                  <a:cubicBezTo>
                    <a:pt x="142" y="146"/>
                    <a:pt x="142" y="146"/>
                    <a:pt x="142" y="146"/>
                  </a:cubicBezTo>
                  <a:cubicBezTo>
                    <a:pt x="152" y="142"/>
                    <a:pt x="152" y="142"/>
                    <a:pt x="152" y="142"/>
                  </a:cubicBezTo>
                  <a:cubicBezTo>
                    <a:pt x="156" y="140"/>
                    <a:pt x="156" y="140"/>
                    <a:pt x="156" y="140"/>
                  </a:cubicBezTo>
                  <a:cubicBezTo>
                    <a:pt x="159" y="138"/>
                    <a:pt x="159" y="138"/>
                    <a:pt x="159" y="138"/>
                  </a:cubicBezTo>
                  <a:cubicBezTo>
                    <a:pt x="156" y="136"/>
                    <a:pt x="156" y="136"/>
                    <a:pt x="156" y="136"/>
                  </a:cubicBezTo>
                  <a:cubicBezTo>
                    <a:pt x="155" y="134"/>
                    <a:pt x="156" y="132"/>
                    <a:pt x="158" y="130"/>
                  </a:cubicBezTo>
                  <a:cubicBezTo>
                    <a:pt x="161" y="128"/>
                    <a:pt x="162" y="126"/>
                    <a:pt x="162" y="124"/>
                  </a:cubicBezTo>
                  <a:cubicBezTo>
                    <a:pt x="162" y="119"/>
                    <a:pt x="162" y="119"/>
                    <a:pt x="162" y="119"/>
                  </a:cubicBezTo>
                  <a:cubicBezTo>
                    <a:pt x="161" y="116"/>
                    <a:pt x="162" y="115"/>
                    <a:pt x="163" y="114"/>
                  </a:cubicBezTo>
                  <a:cubicBezTo>
                    <a:pt x="163" y="112"/>
                    <a:pt x="166" y="112"/>
                    <a:pt x="169" y="111"/>
                  </a:cubicBezTo>
                  <a:cubicBezTo>
                    <a:pt x="175" y="110"/>
                    <a:pt x="181" y="112"/>
                    <a:pt x="189" y="119"/>
                  </a:cubicBezTo>
                  <a:cubicBezTo>
                    <a:pt x="186" y="111"/>
                    <a:pt x="186" y="111"/>
                    <a:pt x="186" y="111"/>
                  </a:cubicBezTo>
                  <a:cubicBezTo>
                    <a:pt x="181" y="105"/>
                    <a:pt x="181" y="105"/>
                    <a:pt x="181" y="105"/>
                  </a:cubicBezTo>
                  <a:cubicBezTo>
                    <a:pt x="181" y="98"/>
                    <a:pt x="181" y="98"/>
                    <a:pt x="181" y="98"/>
                  </a:cubicBezTo>
                  <a:cubicBezTo>
                    <a:pt x="174" y="96"/>
                    <a:pt x="174" y="96"/>
                    <a:pt x="174" y="96"/>
                  </a:cubicBezTo>
                  <a:cubicBezTo>
                    <a:pt x="173" y="96"/>
                    <a:pt x="173" y="96"/>
                    <a:pt x="173" y="96"/>
                  </a:cubicBezTo>
                  <a:cubicBezTo>
                    <a:pt x="173" y="96"/>
                    <a:pt x="173" y="96"/>
                    <a:pt x="173" y="96"/>
                  </a:cubicBezTo>
                  <a:cubicBezTo>
                    <a:pt x="173" y="96"/>
                    <a:pt x="173" y="96"/>
                    <a:pt x="173" y="96"/>
                  </a:cubicBezTo>
                  <a:cubicBezTo>
                    <a:pt x="173" y="96"/>
                    <a:pt x="173" y="96"/>
                    <a:pt x="173" y="96"/>
                  </a:cubicBezTo>
                  <a:cubicBezTo>
                    <a:pt x="155" y="86"/>
                    <a:pt x="155" y="86"/>
                    <a:pt x="155" y="86"/>
                  </a:cubicBezTo>
                  <a:cubicBezTo>
                    <a:pt x="147" y="84"/>
                    <a:pt x="147" y="84"/>
                    <a:pt x="147" y="84"/>
                  </a:cubicBezTo>
                  <a:cubicBezTo>
                    <a:pt x="147" y="82"/>
                    <a:pt x="147" y="82"/>
                    <a:pt x="147" y="82"/>
                  </a:cubicBezTo>
                  <a:cubicBezTo>
                    <a:pt x="146" y="73"/>
                    <a:pt x="146" y="73"/>
                    <a:pt x="146" y="73"/>
                  </a:cubicBezTo>
                  <a:cubicBezTo>
                    <a:pt x="140" y="56"/>
                    <a:pt x="135" y="46"/>
                    <a:pt x="132" y="42"/>
                  </a:cubicBezTo>
                  <a:close/>
                </a:path>
              </a:pathLst>
            </a:custGeom>
            <a:grpFill/>
            <a:ln>
              <a:noFill/>
            </a:ln>
          </p:spPr>
          <p:txBody>
            <a:bodyPr vert="horz" wrap="square" lIns="91440" tIns="45720" rIns="91440" bIns="45720" numCol="1" anchor="t" anchorCtr="0" compatLnSpc="1"/>
            <a:lstStyle/>
            <a:p>
              <a:endParaRPr lang="zh-CN" altLang="en-US">
                <a:solidFill>
                  <a:prstClr val="black"/>
                </a:solidFill>
              </a:endParaRPr>
            </a:p>
          </p:txBody>
        </p:sp>
        <p:sp>
          <p:nvSpPr>
            <p:cNvPr id="31" name="Freeform 34"/>
            <p:cNvSpPr/>
            <p:nvPr/>
          </p:nvSpPr>
          <p:spPr bwMode="auto">
            <a:xfrm>
              <a:off x="3970905" y="2755325"/>
              <a:ext cx="493269" cy="704118"/>
            </a:xfrm>
            <a:custGeom>
              <a:avLst/>
              <a:gdLst>
                <a:gd name="T0" fmla="*/ 158 w 176"/>
                <a:gd name="T1" fmla="*/ 74 h 251"/>
                <a:gd name="T2" fmla="*/ 140 w 176"/>
                <a:gd name="T3" fmla="*/ 70 h 251"/>
                <a:gd name="T4" fmla="*/ 139 w 176"/>
                <a:gd name="T5" fmla="*/ 52 h 251"/>
                <a:gd name="T6" fmla="*/ 134 w 176"/>
                <a:gd name="T7" fmla="*/ 46 h 251"/>
                <a:gd name="T8" fmla="*/ 116 w 176"/>
                <a:gd name="T9" fmla="*/ 38 h 251"/>
                <a:gd name="T10" fmla="*/ 117 w 176"/>
                <a:gd name="T11" fmla="*/ 24 h 251"/>
                <a:gd name="T12" fmla="*/ 113 w 176"/>
                <a:gd name="T13" fmla="*/ 20 h 251"/>
                <a:gd name="T14" fmla="*/ 104 w 176"/>
                <a:gd name="T15" fmla="*/ 15 h 251"/>
                <a:gd name="T16" fmla="*/ 100 w 176"/>
                <a:gd name="T17" fmla="*/ 0 h 251"/>
                <a:gd name="T18" fmla="*/ 89 w 176"/>
                <a:gd name="T19" fmla="*/ 8 h 251"/>
                <a:gd name="T20" fmla="*/ 78 w 176"/>
                <a:gd name="T21" fmla="*/ 24 h 251"/>
                <a:gd name="T22" fmla="*/ 71 w 176"/>
                <a:gd name="T23" fmla="*/ 34 h 251"/>
                <a:gd name="T24" fmla="*/ 58 w 176"/>
                <a:gd name="T25" fmla="*/ 40 h 251"/>
                <a:gd name="T26" fmla="*/ 44 w 176"/>
                <a:gd name="T27" fmla="*/ 40 h 251"/>
                <a:gd name="T28" fmla="*/ 32 w 176"/>
                <a:gd name="T29" fmla="*/ 50 h 251"/>
                <a:gd name="T30" fmla="*/ 24 w 176"/>
                <a:gd name="T31" fmla="*/ 46 h 251"/>
                <a:gd name="T32" fmla="*/ 16 w 176"/>
                <a:gd name="T33" fmla="*/ 32 h 251"/>
                <a:gd name="T34" fmla="*/ 8 w 176"/>
                <a:gd name="T35" fmla="*/ 48 h 251"/>
                <a:gd name="T36" fmla="*/ 7 w 176"/>
                <a:gd name="T37" fmla="*/ 49 h 251"/>
                <a:gd name="T38" fmla="*/ 14 w 176"/>
                <a:gd name="T39" fmla="*/ 84 h 251"/>
                <a:gd name="T40" fmla="*/ 18 w 176"/>
                <a:gd name="T41" fmla="*/ 94 h 251"/>
                <a:gd name="T42" fmla="*/ 6 w 176"/>
                <a:gd name="T43" fmla="*/ 100 h 251"/>
                <a:gd name="T44" fmla="*/ 24 w 176"/>
                <a:gd name="T45" fmla="*/ 120 h 251"/>
                <a:gd name="T46" fmla="*/ 24 w 176"/>
                <a:gd name="T47" fmla="*/ 121 h 251"/>
                <a:gd name="T48" fmla="*/ 18 w 176"/>
                <a:gd name="T49" fmla="*/ 141 h 251"/>
                <a:gd name="T50" fmla="*/ 8 w 176"/>
                <a:gd name="T51" fmla="*/ 148 h 251"/>
                <a:gd name="T52" fmla="*/ 18 w 176"/>
                <a:gd name="T53" fmla="*/ 180 h 251"/>
                <a:gd name="T54" fmla="*/ 24 w 176"/>
                <a:gd name="T55" fmla="*/ 190 h 251"/>
                <a:gd name="T56" fmla="*/ 16 w 176"/>
                <a:gd name="T57" fmla="*/ 208 h 251"/>
                <a:gd name="T58" fmla="*/ 10 w 176"/>
                <a:gd name="T59" fmla="*/ 226 h 251"/>
                <a:gd name="T60" fmla="*/ 10 w 176"/>
                <a:gd name="T61" fmla="*/ 238 h 251"/>
                <a:gd name="T62" fmla="*/ 13 w 176"/>
                <a:gd name="T63" fmla="*/ 241 h 251"/>
                <a:gd name="T64" fmla="*/ 14 w 176"/>
                <a:gd name="T65" fmla="*/ 244 h 251"/>
                <a:gd name="T66" fmla="*/ 14 w 176"/>
                <a:gd name="T67" fmla="*/ 244 h 251"/>
                <a:gd name="T68" fmla="*/ 46 w 176"/>
                <a:gd name="T69" fmla="*/ 248 h 251"/>
                <a:gd name="T70" fmla="*/ 56 w 176"/>
                <a:gd name="T71" fmla="*/ 232 h 251"/>
                <a:gd name="T72" fmla="*/ 104 w 176"/>
                <a:gd name="T73" fmla="*/ 177 h 251"/>
                <a:gd name="T74" fmla="*/ 125 w 176"/>
                <a:gd name="T75" fmla="*/ 164 h 251"/>
                <a:gd name="T76" fmla="*/ 117 w 176"/>
                <a:gd name="T77" fmla="*/ 156 h 251"/>
                <a:gd name="T78" fmla="*/ 114 w 176"/>
                <a:gd name="T79" fmla="*/ 148 h 251"/>
                <a:gd name="T80" fmla="*/ 87 w 176"/>
                <a:gd name="T81" fmla="*/ 120 h 251"/>
                <a:gd name="T82" fmla="*/ 61 w 176"/>
                <a:gd name="T83" fmla="*/ 114 h 251"/>
                <a:gd name="T84" fmla="*/ 50 w 176"/>
                <a:gd name="T85" fmla="*/ 100 h 251"/>
                <a:gd name="T86" fmla="*/ 66 w 176"/>
                <a:gd name="T87" fmla="*/ 74 h 251"/>
                <a:gd name="T88" fmla="*/ 70 w 176"/>
                <a:gd name="T89" fmla="*/ 62 h 251"/>
                <a:gd name="T90" fmla="*/ 104 w 176"/>
                <a:gd name="T91" fmla="*/ 67 h 251"/>
                <a:gd name="T92" fmla="*/ 101 w 176"/>
                <a:gd name="T93" fmla="*/ 80 h 251"/>
                <a:gd name="T94" fmla="*/ 120 w 176"/>
                <a:gd name="T95" fmla="*/ 96 h 251"/>
                <a:gd name="T96" fmla="*/ 150 w 176"/>
                <a:gd name="T97" fmla="*/ 122 h 251"/>
                <a:gd name="T98" fmla="*/ 166 w 176"/>
                <a:gd name="T99" fmla="*/ 102 h 251"/>
                <a:gd name="T100" fmla="*/ 168 w 176"/>
                <a:gd name="T101" fmla="*/ 93 h 251"/>
                <a:gd name="T102" fmla="*/ 175 w 176"/>
                <a:gd name="T103" fmla="*/ 88 h 251"/>
                <a:gd name="T104" fmla="*/ 162 w 176"/>
                <a:gd name="T105" fmla="*/ 78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6" h="251">
                  <a:moveTo>
                    <a:pt x="162" y="76"/>
                  </a:moveTo>
                  <a:cubicBezTo>
                    <a:pt x="158" y="74"/>
                    <a:pt x="158" y="74"/>
                    <a:pt x="158" y="74"/>
                  </a:cubicBezTo>
                  <a:cubicBezTo>
                    <a:pt x="158" y="74"/>
                    <a:pt x="158" y="74"/>
                    <a:pt x="158" y="74"/>
                  </a:cubicBezTo>
                  <a:cubicBezTo>
                    <a:pt x="158" y="74"/>
                    <a:pt x="158" y="74"/>
                    <a:pt x="158" y="74"/>
                  </a:cubicBezTo>
                  <a:cubicBezTo>
                    <a:pt x="156" y="72"/>
                    <a:pt x="156" y="72"/>
                    <a:pt x="156" y="72"/>
                  </a:cubicBezTo>
                  <a:cubicBezTo>
                    <a:pt x="144" y="69"/>
                    <a:pt x="144" y="69"/>
                    <a:pt x="144" y="69"/>
                  </a:cubicBezTo>
                  <a:cubicBezTo>
                    <a:pt x="142" y="69"/>
                    <a:pt x="142" y="69"/>
                    <a:pt x="142" y="69"/>
                  </a:cubicBezTo>
                  <a:cubicBezTo>
                    <a:pt x="140" y="70"/>
                    <a:pt x="140" y="70"/>
                    <a:pt x="140" y="70"/>
                  </a:cubicBezTo>
                  <a:cubicBezTo>
                    <a:pt x="135" y="61"/>
                    <a:pt x="135" y="61"/>
                    <a:pt x="135" y="61"/>
                  </a:cubicBezTo>
                  <a:cubicBezTo>
                    <a:pt x="136" y="61"/>
                    <a:pt x="136" y="61"/>
                    <a:pt x="136" y="61"/>
                  </a:cubicBezTo>
                  <a:cubicBezTo>
                    <a:pt x="139" y="57"/>
                    <a:pt x="139" y="57"/>
                    <a:pt x="139" y="57"/>
                  </a:cubicBezTo>
                  <a:cubicBezTo>
                    <a:pt x="139" y="52"/>
                    <a:pt x="139" y="52"/>
                    <a:pt x="139" y="52"/>
                  </a:cubicBezTo>
                  <a:cubicBezTo>
                    <a:pt x="139" y="51"/>
                    <a:pt x="139" y="51"/>
                    <a:pt x="139" y="51"/>
                  </a:cubicBezTo>
                  <a:cubicBezTo>
                    <a:pt x="141" y="48"/>
                    <a:pt x="141" y="48"/>
                    <a:pt x="141" y="48"/>
                  </a:cubicBezTo>
                  <a:cubicBezTo>
                    <a:pt x="140" y="47"/>
                    <a:pt x="140" y="47"/>
                    <a:pt x="140" y="47"/>
                  </a:cubicBezTo>
                  <a:cubicBezTo>
                    <a:pt x="134" y="46"/>
                    <a:pt x="134" y="46"/>
                    <a:pt x="134" y="46"/>
                  </a:cubicBezTo>
                  <a:cubicBezTo>
                    <a:pt x="134" y="46"/>
                    <a:pt x="134" y="46"/>
                    <a:pt x="134" y="46"/>
                  </a:cubicBezTo>
                  <a:cubicBezTo>
                    <a:pt x="123" y="44"/>
                    <a:pt x="123" y="44"/>
                    <a:pt x="123" y="44"/>
                  </a:cubicBezTo>
                  <a:cubicBezTo>
                    <a:pt x="122" y="44"/>
                    <a:pt x="122" y="44"/>
                    <a:pt x="122" y="44"/>
                  </a:cubicBezTo>
                  <a:cubicBezTo>
                    <a:pt x="116" y="38"/>
                    <a:pt x="116" y="38"/>
                    <a:pt x="116" y="38"/>
                  </a:cubicBezTo>
                  <a:cubicBezTo>
                    <a:pt x="116" y="38"/>
                    <a:pt x="116" y="38"/>
                    <a:pt x="116" y="38"/>
                  </a:cubicBezTo>
                  <a:cubicBezTo>
                    <a:pt x="114" y="34"/>
                    <a:pt x="114" y="34"/>
                    <a:pt x="114" y="34"/>
                  </a:cubicBezTo>
                  <a:cubicBezTo>
                    <a:pt x="114" y="33"/>
                    <a:pt x="114" y="33"/>
                    <a:pt x="114" y="33"/>
                  </a:cubicBezTo>
                  <a:cubicBezTo>
                    <a:pt x="117" y="24"/>
                    <a:pt x="117" y="24"/>
                    <a:pt x="117" y="24"/>
                  </a:cubicBezTo>
                  <a:cubicBezTo>
                    <a:pt x="117" y="18"/>
                    <a:pt x="117" y="18"/>
                    <a:pt x="117" y="18"/>
                  </a:cubicBezTo>
                  <a:cubicBezTo>
                    <a:pt x="117" y="17"/>
                    <a:pt x="117" y="17"/>
                    <a:pt x="117" y="17"/>
                  </a:cubicBezTo>
                  <a:cubicBezTo>
                    <a:pt x="114" y="20"/>
                    <a:pt x="114" y="20"/>
                    <a:pt x="114" y="20"/>
                  </a:cubicBezTo>
                  <a:cubicBezTo>
                    <a:pt x="113" y="20"/>
                    <a:pt x="113" y="20"/>
                    <a:pt x="113" y="20"/>
                  </a:cubicBezTo>
                  <a:cubicBezTo>
                    <a:pt x="112" y="22"/>
                    <a:pt x="112" y="22"/>
                    <a:pt x="112" y="22"/>
                  </a:cubicBezTo>
                  <a:cubicBezTo>
                    <a:pt x="112" y="20"/>
                    <a:pt x="112" y="20"/>
                    <a:pt x="112" y="20"/>
                  </a:cubicBezTo>
                  <a:cubicBezTo>
                    <a:pt x="110" y="20"/>
                    <a:pt x="110" y="20"/>
                    <a:pt x="110" y="20"/>
                  </a:cubicBezTo>
                  <a:cubicBezTo>
                    <a:pt x="104" y="15"/>
                    <a:pt x="104" y="15"/>
                    <a:pt x="104" y="15"/>
                  </a:cubicBezTo>
                  <a:cubicBezTo>
                    <a:pt x="104" y="14"/>
                    <a:pt x="104" y="14"/>
                    <a:pt x="104" y="14"/>
                  </a:cubicBezTo>
                  <a:cubicBezTo>
                    <a:pt x="104" y="14"/>
                    <a:pt x="104" y="14"/>
                    <a:pt x="104" y="14"/>
                  </a:cubicBezTo>
                  <a:cubicBezTo>
                    <a:pt x="102" y="5"/>
                    <a:pt x="102" y="5"/>
                    <a:pt x="102" y="5"/>
                  </a:cubicBezTo>
                  <a:cubicBezTo>
                    <a:pt x="100" y="0"/>
                    <a:pt x="100" y="0"/>
                    <a:pt x="100" y="0"/>
                  </a:cubicBezTo>
                  <a:cubicBezTo>
                    <a:pt x="94" y="1"/>
                    <a:pt x="94" y="1"/>
                    <a:pt x="94" y="1"/>
                  </a:cubicBezTo>
                  <a:cubicBezTo>
                    <a:pt x="90" y="7"/>
                    <a:pt x="90" y="7"/>
                    <a:pt x="90" y="7"/>
                  </a:cubicBezTo>
                  <a:cubicBezTo>
                    <a:pt x="90" y="8"/>
                    <a:pt x="90" y="8"/>
                    <a:pt x="90" y="8"/>
                  </a:cubicBezTo>
                  <a:cubicBezTo>
                    <a:pt x="89" y="8"/>
                    <a:pt x="89" y="8"/>
                    <a:pt x="89" y="8"/>
                  </a:cubicBezTo>
                  <a:cubicBezTo>
                    <a:pt x="80" y="6"/>
                    <a:pt x="80" y="6"/>
                    <a:pt x="80" y="6"/>
                  </a:cubicBezTo>
                  <a:cubicBezTo>
                    <a:pt x="78" y="15"/>
                    <a:pt x="78" y="15"/>
                    <a:pt x="78" y="15"/>
                  </a:cubicBezTo>
                  <a:cubicBezTo>
                    <a:pt x="78" y="24"/>
                    <a:pt x="78" y="24"/>
                    <a:pt x="78" y="24"/>
                  </a:cubicBezTo>
                  <a:cubicBezTo>
                    <a:pt x="78" y="24"/>
                    <a:pt x="78" y="24"/>
                    <a:pt x="78" y="24"/>
                  </a:cubicBezTo>
                  <a:cubicBezTo>
                    <a:pt x="72" y="32"/>
                    <a:pt x="72" y="32"/>
                    <a:pt x="72" y="32"/>
                  </a:cubicBezTo>
                  <a:cubicBezTo>
                    <a:pt x="72" y="33"/>
                    <a:pt x="72" y="33"/>
                    <a:pt x="72" y="33"/>
                  </a:cubicBezTo>
                  <a:cubicBezTo>
                    <a:pt x="72" y="34"/>
                    <a:pt x="72" y="34"/>
                    <a:pt x="72" y="34"/>
                  </a:cubicBezTo>
                  <a:cubicBezTo>
                    <a:pt x="71" y="34"/>
                    <a:pt x="71" y="34"/>
                    <a:pt x="71" y="34"/>
                  </a:cubicBezTo>
                  <a:cubicBezTo>
                    <a:pt x="65" y="34"/>
                    <a:pt x="65" y="34"/>
                    <a:pt x="65" y="34"/>
                  </a:cubicBezTo>
                  <a:cubicBezTo>
                    <a:pt x="59" y="39"/>
                    <a:pt x="59" y="39"/>
                    <a:pt x="59" y="39"/>
                  </a:cubicBezTo>
                  <a:cubicBezTo>
                    <a:pt x="58" y="40"/>
                    <a:pt x="58" y="40"/>
                    <a:pt x="58" y="40"/>
                  </a:cubicBezTo>
                  <a:cubicBezTo>
                    <a:pt x="58" y="40"/>
                    <a:pt x="58" y="40"/>
                    <a:pt x="58" y="40"/>
                  </a:cubicBezTo>
                  <a:cubicBezTo>
                    <a:pt x="58" y="40"/>
                    <a:pt x="58" y="40"/>
                    <a:pt x="58" y="40"/>
                  </a:cubicBezTo>
                  <a:cubicBezTo>
                    <a:pt x="57" y="39"/>
                    <a:pt x="57" y="39"/>
                    <a:pt x="57" y="39"/>
                  </a:cubicBezTo>
                  <a:cubicBezTo>
                    <a:pt x="46" y="36"/>
                    <a:pt x="46" y="36"/>
                    <a:pt x="46" y="36"/>
                  </a:cubicBezTo>
                  <a:cubicBezTo>
                    <a:pt x="44" y="40"/>
                    <a:pt x="44" y="40"/>
                    <a:pt x="44" y="40"/>
                  </a:cubicBezTo>
                  <a:cubicBezTo>
                    <a:pt x="44" y="40"/>
                    <a:pt x="44" y="40"/>
                    <a:pt x="44" y="40"/>
                  </a:cubicBezTo>
                  <a:cubicBezTo>
                    <a:pt x="40" y="48"/>
                    <a:pt x="40" y="48"/>
                    <a:pt x="40" y="48"/>
                  </a:cubicBezTo>
                  <a:cubicBezTo>
                    <a:pt x="39" y="50"/>
                    <a:pt x="38" y="50"/>
                    <a:pt x="36" y="51"/>
                  </a:cubicBezTo>
                  <a:cubicBezTo>
                    <a:pt x="32" y="50"/>
                    <a:pt x="32" y="50"/>
                    <a:pt x="32" y="50"/>
                  </a:cubicBezTo>
                  <a:cubicBezTo>
                    <a:pt x="25" y="47"/>
                    <a:pt x="25" y="47"/>
                    <a:pt x="25" y="47"/>
                  </a:cubicBezTo>
                  <a:cubicBezTo>
                    <a:pt x="24" y="46"/>
                    <a:pt x="24" y="46"/>
                    <a:pt x="24" y="46"/>
                  </a:cubicBezTo>
                  <a:cubicBezTo>
                    <a:pt x="24" y="46"/>
                    <a:pt x="24" y="46"/>
                    <a:pt x="24" y="46"/>
                  </a:cubicBezTo>
                  <a:cubicBezTo>
                    <a:pt x="24" y="46"/>
                    <a:pt x="24" y="46"/>
                    <a:pt x="24" y="46"/>
                  </a:cubicBezTo>
                  <a:cubicBezTo>
                    <a:pt x="22" y="36"/>
                    <a:pt x="22" y="36"/>
                    <a:pt x="22" y="36"/>
                  </a:cubicBezTo>
                  <a:cubicBezTo>
                    <a:pt x="20" y="29"/>
                    <a:pt x="20" y="29"/>
                    <a:pt x="20" y="29"/>
                  </a:cubicBezTo>
                  <a:cubicBezTo>
                    <a:pt x="19" y="27"/>
                    <a:pt x="19" y="27"/>
                    <a:pt x="19" y="27"/>
                  </a:cubicBezTo>
                  <a:cubicBezTo>
                    <a:pt x="16" y="32"/>
                    <a:pt x="16" y="32"/>
                    <a:pt x="16" y="32"/>
                  </a:cubicBezTo>
                  <a:cubicBezTo>
                    <a:pt x="16" y="32"/>
                    <a:pt x="16" y="32"/>
                    <a:pt x="16" y="32"/>
                  </a:cubicBezTo>
                  <a:cubicBezTo>
                    <a:pt x="16" y="32"/>
                    <a:pt x="16" y="32"/>
                    <a:pt x="16" y="32"/>
                  </a:cubicBezTo>
                  <a:cubicBezTo>
                    <a:pt x="12" y="39"/>
                    <a:pt x="12" y="39"/>
                    <a:pt x="12" y="39"/>
                  </a:cubicBezTo>
                  <a:cubicBezTo>
                    <a:pt x="8" y="48"/>
                    <a:pt x="8" y="48"/>
                    <a:pt x="8" y="48"/>
                  </a:cubicBezTo>
                  <a:cubicBezTo>
                    <a:pt x="8" y="48"/>
                    <a:pt x="8" y="48"/>
                    <a:pt x="8" y="48"/>
                  </a:cubicBezTo>
                  <a:cubicBezTo>
                    <a:pt x="8" y="48"/>
                    <a:pt x="8" y="48"/>
                    <a:pt x="8" y="48"/>
                  </a:cubicBezTo>
                  <a:cubicBezTo>
                    <a:pt x="8" y="49"/>
                    <a:pt x="8" y="49"/>
                    <a:pt x="8" y="49"/>
                  </a:cubicBezTo>
                  <a:cubicBezTo>
                    <a:pt x="7" y="49"/>
                    <a:pt x="7" y="49"/>
                    <a:pt x="7" y="49"/>
                  </a:cubicBezTo>
                  <a:cubicBezTo>
                    <a:pt x="4" y="54"/>
                    <a:pt x="4" y="54"/>
                    <a:pt x="4" y="54"/>
                  </a:cubicBezTo>
                  <a:cubicBezTo>
                    <a:pt x="4" y="56"/>
                    <a:pt x="2" y="58"/>
                    <a:pt x="0" y="62"/>
                  </a:cubicBezTo>
                  <a:cubicBezTo>
                    <a:pt x="2" y="71"/>
                    <a:pt x="2" y="71"/>
                    <a:pt x="2" y="71"/>
                  </a:cubicBezTo>
                  <a:cubicBezTo>
                    <a:pt x="14" y="84"/>
                    <a:pt x="14" y="84"/>
                    <a:pt x="14" y="84"/>
                  </a:cubicBezTo>
                  <a:cubicBezTo>
                    <a:pt x="14" y="84"/>
                    <a:pt x="14" y="84"/>
                    <a:pt x="14" y="84"/>
                  </a:cubicBezTo>
                  <a:cubicBezTo>
                    <a:pt x="18" y="92"/>
                    <a:pt x="18" y="92"/>
                    <a:pt x="18" y="92"/>
                  </a:cubicBezTo>
                  <a:cubicBezTo>
                    <a:pt x="18" y="93"/>
                    <a:pt x="18" y="93"/>
                    <a:pt x="18" y="93"/>
                  </a:cubicBezTo>
                  <a:cubicBezTo>
                    <a:pt x="18" y="94"/>
                    <a:pt x="18" y="94"/>
                    <a:pt x="18" y="94"/>
                  </a:cubicBezTo>
                  <a:cubicBezTo>
                    <a:pt x="18" y="94"/>
                    <a:pt x="18" y="94"/>
                    <a:pt x="18" y="94"/>
                  </a:cubicBezTo>
                  <a:cubicBezTo>
                    <a:pt x="14" y="98"/>
                    <a:pt x="14" y="98"/>
                    <a:pt x="14" y="98"/>
                  </a:cubicBezTo>
                  <a:cubicBezTo>
                    <a:pt x="14" y="99"/>
                    <a:pt x="14" y="99"/>
                    <a:pt x="14" y="99"/>
                  </a:cubicBezTo>
                  <a:cubicBezTo>
                    <a:pt x="6" y="100"/>
                    <a:pt x="6" y="100"/>
                    <a:pt x="6" y="100"/>
                  </a:cubicBezTo>
                  <a:cubicBezTo>
                    <a:pt x="6" y="107"/>
                    <a:pt x="6" y="107"/>
                    <a:pt x="6" y="107"/>
                  </a:cubicBezTo>
                  <a:cubicBezTo>
                    <a:pt x="12" y="110"/>
                    <a:pt x="12" y="110"/>
                    <a:pt x="12" y="110"/>
                  </a:cubicBezTo>
                  <a:cubicBezTo>
                    <a:pt x="21" y="112"/>
                    <a:pt x="21" y="112"/>
                    <a:pt x="21" y="112"/>
                  </a:cubicBezTo>
                  <a:cubicBezTo>
                    <a:pt x="24" y="120"/>
                    <a:pt x="24" y="120"/>
                    <a:pt x="24" y="120"/>
                  </a:cubicBezTo>
                  <a:cubicBezTo>
                    <a:pt x="24" y="120"/>
                    <a:pt x="24" y="120"/>
                    <a:pt x="24" y="120"/>
                  </a:cubicBezTo>
                  <a:cubicBezTo>
                    <a:pt x="24" y="120"/>
                    <a:pt x="24" y="120"/>
                    <a:pt x="24" y="120"/>
                  </a:cubicBezTo>
                  <a:cubicBezTo>
                    <a:pt x="24" y="120"/>
                    <a:pt x="24" y="120"/>
                    <a:pt x="24" y="120"/>
                  </a:cubicBezTo>
                  <a:cubicBezTo>
                    <a:pt x="24" y="121"/>
                    <a:pt x="24" y="121"/>
                    <a:pt x="24" y="121"/>
                  </a:cubicBezTo>
                  <a:cubicBezTo>
                    <a:pt x="22" y="134"/>
                    <a:pt x="22" y="134"/>
                    <a:pt x="22" y="134"/>
                  </a:cubicBezTo>
                  <a:cubicBezTo>
                    <a:pt x="22" y="134"/>
                    <a:pt x="22" y="134"/>
                    <a:pt x="22" y="134"/>
                  </a:cubicBezTo>
                  <a:cubicBezTo>
                    <a:pt x="22" y="135"/>
                    <a:pt x="22" y="135"/>
                    <a:pt x="22" y="135"/>
                  </a:cubicBezTo>
                  <a:cubicBezTo>
                    <a:pt x="18" y="141"/>
                    <a:pt x="18" y="141"/>
                    <a:pt x="18" y="141"/>
                  </a:cubicBezTo>
                  <a:cubicBezTo>
                    <a:pt x="18" y="142"/>
                    <a:pt x="18" y="142"/>
                    <a:pt x="18" y="142"/>
                  </a:cubicBezTo>
                  <a:cubicBezTo>
                    <a:pt x="18" y="142"/>
                    <a:pt x="18" y="142"/>
                    <a:pt x="18" y="142"/>
                  </a:cubicBezTo>
                  <a:cubicBezTo>
                    <a:pt x="8" y="144"/>
                    <a:pt x="8" y="144"/>
                    <a:pt x="8" y="144"/>
                  </a:cubicBezTo>
                  <a:cubicBezTo>
                    <a:pt x="8" y="148"/>
                    <a:pt x="8" y="148"/>
                    <a:pt x="8" y="148"/>
                  </a:cubicBezTo>
                  <a:cubicBezTo>
                    <a:pt x="5" y="156"/>
                    <a:pt x="5" y="156"/>
                    <a:pt x="5" y="156"/>
                  </a:cubicBezTo>
                  <a:cubicBezTo>
                    <a:pt x="4" y="166"/>
                    <a:pt x="4" y="166"/>
                    <a:pt x="4" y="166"/>
                  </a:cubicBezTo>
                  <a:cubicBezTo>
                    <a:pt x="6" y="172"/>
                    <a:pt x="6" y="172"/>
                    <a:pt x="6" y="172"/>
                  </a:cubicBezTo>
                  <a:cubicBezTo>
                    <a:pt x="18" y="180"/>
                    <a:pt x="18" y="180"/>
                    <a:pt x="18" y="180"/>
                  </a:cubicBezTo>
                  <a:cubicBezTo>
                    <a:pt x="18" y="180"/>
                    <a:pt x="18" y="180"/>
                    <a:pt x="18" y="180"/>
                  </a:cubicBezTo>
                  <a:cubicBezTo>
                    <a:pt x="24" y="189"/>
                    <a:pt x="24" y="189"/>
                    <a:pt x="24" y="189"/>
                  </a:cubicBezTo>
                  <a:cubicBezTo>
                    <a:pt x="24" y="189"/>
                    <a:pt x="24" y="189"/>
                    <a:pt x="24" y="189"/>
                  </a:cubicBezTo>
                  <a:cubicBezTo>
                    <a:pt x="24" y="190"/>
                    <a:pt x="24" y="190"/>
                    <a:pt x="24" y="190"/>
                  </a:cubicBezTo>
                  <a:cubicBezTo>
                    <a:pt x="24" y="190"/>
                    <a:pt x="24" y="190"/>
                    <a:pt x="24" y="190"/>
                  </a:cubicBezTo>
                  <a:cubicBezTo>
                    <a:pt x="17" y="204"/>
                    <a:pt x="17" y="204"/>
                    <a:pt x="17" y="204"/>
                  </a:cubicBezTo>
                  <a:cubicBezTo>
                    <a:pt x="16" y="208"/>
                    <a:pt x="16" y="208"/>
                    <a:pt x="16" y="208"/>
                  </a:cubicBezTo>
                  <a:cubicBezTo>
                    <a:pt x="16" y="208"/>
                    <a:pt x="16" y="208"/>
                    <a:pt x="16" y="208"/>
                  </a:cubicBezTo>
                  <a:cubicBezTo>
                    <a:pt x="12" y="217"/>
                    <a:pt x="12" y="217"/>
                    <a:pt x="12" y="217"/>
                  </a:cubicBezTo>
                  <a:cubicBezTo>
                    <a:pt x="10" y="224"/>
                    <a:pt x="10" y="224"/>
                    <a:pt x="10" y="224"/>
                  </a:cubicBezTo>
                  <a:cubicBezTo>
                    <a:pt x="10" y="225"/>
                    <a:pt x="10" y="225"/>
                    <a:pt x="10" y="225"/>
                  </a:cubicBezTo>
                  <a:cubicBezTo>
                    <a:pt x="10" y="226"/>
                    <a:pt x="10" y="226"/>
                    <a:pt x="10" y="226"/>
                  </a:cubicBezTo>
                  <a:cubicBezTo>
                    <a:pt x="8" y="227"/>
                    <a:pt x="6" y="229"/>
                    <a:pt x="6" y="231"/>
                  </a:cubicBezTo>
                  <a:cubicBezTo>
                    <a:pt x="5" y="232"/>
                    <a:pt x="5" y="233"/>
                    <a:pt x="6" y="234"/>
                  </a:cubicBezTo>
                  <a:cubicBezTo>
                    <a:pt x="6" y="234"/>
                    <a:pt x="6" y="234"/>
                    <a:pt x="6" y="234"/>
                  </a:cubicBezTo>
                  <a:cubicBezTo>
                    <a:pt x="10" y="238"/>
                    <a:pt x="10" y="238"/>
                    <a:pt x="10" y="238"/>
                  </a:cubicBezTo>
                  <a:cubicBezTo>
                    <a:pt x="10" y="238"/>
                    <a:pt x="10" y="238"/>
                    <a:pt x="10" y="238"/>
                  </a:cubicBezTo>
                  <a:cubicBezTo>
                    <a:pt x="10" y="238"/>
                    <a:pt x="10" y="238"/>
                    <a:pt x="10" y="238"/>
                  </a:cubicBezTo>
                  <a:cubicBezTo>
                    <a:pt x="12" y="242"/>
                    <a:pt x="12" y="242"/>
                    <a:pt x="12" y="242"/>
                  </a:cubicBezTo>
                  <a:cubicBezTo>
                    <a:pt x="13" y="241"/>
                    <a:pt x="13" y="241"/>
                    <a:pt x="13" y="241"/>
                  </a:cubicBezTo>
                  <a:cubicBezTo>
                    <a:pt x="13" y="241"/>
                    <a:pt x="13" y="241"/>
                    <a:pt x="13" y="241"/>
                  </a:cubicBezTo>
                  <a:cubicBezTo>
                    <a:pt x="14" y="242"/>
                    <a:pt x="14" y="242"/>
                    <a:pt x="14" y="242"/>
                  </a:cubicBezTo>
                  <a:cubicBezTo>
                    <a:pt x="14" y="243"/>
                    <a:pt x="14" y="243"/>
                    <a:pt x="14" y="243"/>
                  </a:cubicBezTo>
                  <a:cubicBezTo>
                    <a:pt x="14" y="244"/>
                    <a:pt x="14" y="244"/>
                    <a:pt x="14" y="244"/>
                  </a:cubicBezTo>
                  <a:cubicBezTo>
                    <a:pt x="14" y="244"/>
                    <a:pt x="14" y="244"/>
                    <a:pt x="14" y="244"/>
                  </a:cubicBezTo>
                  <a:cubicBezTo>
                    <a:pt x="14" y="244"/>
                    <a:pt x="14" y="244"/>
                    <a:pt x="14" y="244"/>
                  </a:cubicBezTo>
                  <a:cubicBezTo>
                    <a:pt x="14" y="244"/>
                    <a:pt x="14" y="244"/>
                    <a:pt x="14" y="244"/>
                  </a:cubicBezTo>
                  <a:cubicBezTo>
                    <a:pt x="14" y="244"/>
                    <a:pt x="14" y="244"/>
                    <a:pt x="14" y="244"/>
                  </a:cubicBezTo>
                  <a:cubicBezTo>
                    <a:pt x="14" y="247"/>
                    <a:pt x="14" y="247"/>
                    <a:pt x="14" y="247"/>
                  </a:cubicBezTo>
                  <a:cubicBezTo>
                    <a:pt x="18" y="248"/>
                    <a:pt x="18" y="248"/>
                    <a:pt x="18" y="248"/>
                  </a:cubicBezTo>
                  <a:cubicBezTo>
                    <a:pt x="32" y="251"/>
                    <a:pt x="32" y="251"/>
                    <a:pt x="32" y="251"/>
                  </a:cubicBezTo>
                  <a:cubicBezTo>
                    <a:pt x="37" y="251"/>
                    <a:pt x="42" y="250"/>
                    <a:pt x="46" y="248"/>
                  </a:cubicBezTo>
                  <a:cubicBezTo>
                    <a:pt x="51" y="246"/>
                    <a:pt x="56" y="246"/>
                    <a:pt x="60" y="246"/>
                  </a:cubicBezTo>
                  <a:cubicBezTo>
                    <a:pt x="61" y="244"/>
                    <a:pt x="61" y="244"/>
                    <a:pt x="61" y="244"/>
                  </a:cubicBezTo>
                  <a:cubicBezTo>
                    <a:pt x="56" y="233"/>
                    <a:pt x="56" y="233"/>
                    <a:pt x="56" y="233"/>
                  </a:cubicBezTo>
                  <a:cubicBezTo>
                    <a:pt x="56" y="232"/>
                    <a:pt x="56" y="232"/>
                    <a:pt x="56" y="232"/>
                  </a:cubicBezTo>
                  <a:cubicBezTo>
                    <a:pt x="56" y="232"/>
                    <a:pt x="56" y="232"/>
                    <a:pt x="56" y="232"/>
                  </a:cubicBezTo>
                  <a:cubicBezTo>
                    <a:pt x="79" y="200"/>
                    <a:pt x="79" y="200"/>
                    <a:pt x="79" y="200"/>
                  </a:cubicBezTo>
                  <a:cubicBezTo>
                    <a:pt x="104" y="177"/>
                    <a:pt x="104" y="177"/>
                    <a:pt x="104" y="177"/>
                  </a:cubicBezTo>
                  <a:cubicBezTo>
                    <a:pt x="104" y="177"/>
                    <a:pt x="104" y="177"/>
                    <a:pt x="104" y="177"/>
                  </a:cubicBezTo>
                  <a:cubicBezTo>
                    <a:pt x="112" y="174"/>
                    <a:pt x="112" y="174"/>
                    <a:pt x="112" y="174"/>
                  </a:cubicBezTo>
                  <a:cubicBezTo>
                    <a:pt x="116" y="170"/>
                    <a:pt x="116" y="170"/>
                    <a:pt x="116" y="170"/>
                  </a:cubicBezTo>
                  <a:cubicBezTo>
                    <a:pt x="116" y="169"/>
                    <a:pt x="116" y="169"/>
                    <a:pt x="116" y="169"/>
                  </a:cubicBezTo>
                  <a:cubicBezTo>
                    <a:pt x="119" y="167"/>
                    <a:pt x="122" y="165"/>
                    <a:pt x="125" y="164"/>
                  </a:cubicBezTo>
                  <a:cubicBezTo>
                    <a:pt x="122" y="162"/>
                    <a:pt x="122" y="162"/>
                    <a:pt x="122" y="162"/>
                  </a:cubicBezTo>
                  <a:cubicBezTo>
                    <a:pt x="117" y="157"/>
                    <a:pt x="117" y="157"/>
                    <a:pt x="117" y="157"/>
                  </a:cubicBezTo>
                  <a:cubicBezTo>
                    <a:pt x="117" y="156"/>
                    <a:pt x="117" y="156"/>
                    <a:pt x="117" y="156"/>
                  </a:cubicBezTo>
                  <a:cubicBezTo>
                    <a:pt x="117" y="156"/>
                    <a:pt x="117" y="156"/>
                    <a:pt x="117" y="156"/>
                  </a:cubicBezTo>
                  <a:cubicBezTo>
                    <a:pt x="113" y="152"/>
                    <a:pt x="113" y="152"/>
                    <a:pt x="113" y="152"/>
                  </a:cubicBezTo>
                  <a:cubicBezTo>
                    <a:pt x="112" y="151"/>
                    <a:pt x="112" y="151"/>
                    <a:pt x="112" y="151"/>
                  </a:cubicBezTo>
                  <a:cubicBezTo>
                    <a:pt x="112" y="150"/>
                    <a:pt x="112" y="150"/>
                    <a:pt x="112" y="150"/>
                  </a:cubicBezTo>
                  <a:cubicBezTo>
                    <a:pt x="114" y="148"/>
                    <a:pt x="114" y="148"/>
                    <a:pt x="114" y="148"/>
                  </a:cubicBezTo>
                  <a:cubicBezTo>
                    <a:pt x="109" y="149"/>
                    <a:pt x="109" y="149"/>
                    <a:pt x="109" y="149"/>
                  </a:cubicBezTo>
                  <a:cubicBezTo>
                    <a:pt x="98" y="146"/>
                    <a:pt x="98" y="146"/>
                    <a:pt x="98" y="146"/>
                  </a:cubicBezTo>
                  <a:cubicBezTo>
                    <a:pt x="94" y="144"/>
                    <a:pt x="91" y="142"/>
                    <a:pt x="90" y="139"/>
                  </a:cubicBezTo>
                  <a:cubicBezTo>
                    <a:pt x="88" y="132"/>
                    <a:pt x="87" y="125"/>
                    <a:pt x="87" y="120"/>
                  </a:cubicBezTo>
                  <a:cubicBezTo>
                    <a:pt x="86" y="122"/>
                    <a:pt x="84" y="122"/>
                    <a:pt x="82" y="122"/>
                  </a:cubicBezTo>
                  <a:cubicBezTo>
                    <a:pt x="73" y="120"/>
                    <a:pt x="73" y="120"/>
                    <a:pt x="73" y="120"/>
                  </a:cubicBezTo>
                  <a:cubicBezTo>
                    <a:pt x="68" y="116"/>
                    <a:pt x="68" y="116"/>
                    <a:pt x="68" y="116"/>
                  </a:cubicBezTo>
                  <a:cubicBezTo>
                    <a:pt x="61" y="114"/>
                    <a:pt x="61" y="114"/>
                    <a:pt x="61" y="114"/>
                  </a:cubicBezTo>
                  <a:cubicBezTo>
                    <a:pt x="58" y="114"/>
                    <a:pt x="58" y="114"/>
                    <a:pt x="58" y="114"/>
                  </a:cubicBezTo>
                  <a:cubicBezTo>
                    <a:pt x="56" y="114"/>
                    <a:pt x="53" y="114"/>
                    <a:pt x="52" y="112"/>
                  </a:cubicBezTo>
                  <a:cubicBezTo>
                    <a:pt x="49" y="110"/>
                    <a:pt x="48" y="109"/>
                    <a:pt x="48" y="107"/>
                  </a:cubicBezTo>
                  <a:cubicBezTo>
                    <a:pt x="47" y="104"/>
                    <a:pt x="48" y="102"/>
                    <a:pt x="50" y="100"/>
                  </a:cubicBezTo>
                  <a:cubicBezTo>
                    <a:pt x="53" y="98"/>
                    <a:pt x="56" y="95"/>
                    <a:pt x="59" y="91"/>
                  </a:cubicBezTo>
                  <a:cubicBezTo>
                    <a:pt x="56" y="87"/>
                    <a:pt x="55" y="84"/>
                    <a:pt x="56" y="80"/>
                  </a:cubicBezTo>
                  <a:cubicBezTo>
                    <a:pt x="57" y="80"/>
                    <a:pt x="57" y="80"/>
                    <a:pt x="57" y="80"/>
                  </a:cubicBezTo>
                  <a:cubicBezTo>
                    <a:pt x="57" y="78"/>
                    <a:pt x="60" y="76"/>
                    <a:pt x="66" y="74"/>
                  </a:cubicBezTo>
                  <a:cubicBezTo>
                    <a:pt x="67" y="72"/>
                    <a:pt x="68" y="71"/>
                    <a:pt x="68" y="70"/>
                  </a:cubicBezTo>
                  <a:cubicBezTo>
                    <a:pt x="74" y="71"/>
                    <a:pt x="74" y="71"/>
                    <a:pt x="74" y="71"/>
                  </a:cubicBezTo>
                  <a:cubicBezTo>
                    <a:pt x="74" y="70"/>
                    <a:pt x="74" y="70"/>
                    <a:pt x="74" y="70"/>
                  </a:cubicBezTo>
                  <a:cubicBezTo>
                    <a:pt x="70" y="68"/>
                    <a:pt x="68" y="65"/>
                    <a:pt x="70" y="62"/>
                  </a:cubicBezTo>
                  <a:cubicBezTo>
                    <a:pt x="74" y="59"/>
                    <a:pt x="74" y="59"/>
                    <a:pt x="74" y="59"/>
                  </a:cubicBezTo>
                  <a:cubicBezTo>
                    <a:pt x="77" y="58"/>
                    <a:pt x="82" y="58"/>
                    <a:pt x="86" y="61"/>
                  </a:cubicBezTo>
                  <a:cubicBezTo>
                    <a:pt x="95" y="67"/>
                    <a:pt x="95" y="67"/>
                    <a:pt x="95" y="67"/>
                  </a:cubicBezTo>
                  <a:cubicBezTo>
                    <a:pt x="104" y="67"/>
                    <a:pt x="104" y="67"/>
                    <a:pt x="104" y="67"/>
                  </a:cubicBezTo>
                  <a:cubicBezTo>
                    <a:pt x="106" y="70"/>
                    <a:pt x="106" y="70"/>
                    <a:pt x="106" y="70"/>
                  </a:cubicBezTo>
                  <a:cubicBezTo>
                    <a:pt x="107" y="73"/>
                    <a:pt x="107" y="73"/>
                    <a:pt x="107" y="73"/>
                  </a:cubicBezTo>
                  <a:cubicBezTo>
                    <a:pt x="107" y="75"/>
                    <a:pt x="106" y="76"/>
                    <a:pt x="104" y="76"/>
                  </a:cubicBezTo>
                  <a:cubicBezTo>
                    <a:pt x="102" y="76"/>
                    <a:pt x="102" y="78"/>
                    <a:pt x="101" y="80"/>
                  </a:cubicBezTo>
                  <a:cubicBezTo>
                    <a:pt x="105" y="90"/>
                    <a:pt x="105" y="90"/>
                    <a:pt x="105" y="90"/>
                  </a:cubicBezTo>
                  <a:cubicBezTo>
                    <a:pt x="108" y="86"/>
                    <a:pt x="110" y="84"/>
                    <a:pt x="112" y="84"/>
                  </a:cubicBezTo>
                  <a:cubicBezTo>
                    <a:pt x="114" y="84"/>
                    <a:pt x="115" y="85"/>
                    <a:pt x="116" y="86"/>
                  </a:cubicBezTo>
                  <a:cubicBezTo>
                    <a:pt x="118" y="88"/>
                    <a:pt x="119" y="92"/>
                    <a:pt x="120" y="96"/>
                  </a:cubicBezTo>
                  <a:cubicBezTo>
                    <a:pt x="120" y="100"/>
                    <a:pt x="121" y="104"/>
                    <a:pt x="122" y="106"/>
                  </a:cubicBezTo>
                  <a:cubicBezTo>
                    <a:pt x="126" y="110"/>
                    <a:pt x="126" y="110"/>
                    <a:pt x="126" y="110"/>
                  </a:cubicBezTo>
                  <a:cubicBezTo>
                    <a:pt x="130" y="116"/>
                    <a:pt x="133" y="120"/>
                    <a:pt x="134" y="124"/>
                  </a:cubicBezTo>
                  <a:cubicBezTo>
                    <a:pt x="150" y="122"/>
                    <a:pt x="150" y="122"/>
                    <a:pt x="150" y="122"/>
                  </a:cubicBezTo>
                  <a:cubicBezTo>
                    <a:pt x="156" y="118"/>
                    <a:pt x="156" y="118"/>
                    <a:pt x="156" y="118"/>
                  </a:cubicBezTo>
                  <a:cubicBezTo>
                    <a:pt x="163" y="110"/>
                    <a:pt x="163" y="110"/>
                    <a:pt x="163" y="110"/>
                  </a:cubicBezTo>
                  <a:cubicBezTo>
                    <a:pt x="166" y="103"/>
                    <a:pt x="166" y="103"/>
                    <a:pt x="166" y="103"/>
                  </a:cubicBezTo>
                  <a:cubicBezTo>
                    <a:pt x="166" y="102"/>
                    <a:pt x="166" y="102"/>
                    <a:pt x="166" y="102"/>
                  </a:cubicBezTo>
                  <a:cubicBezTo>
                    <a:pt x="166" y="102"/>
                    <a:pt x="166" y="102"/>
                    <a:pt x="166" y="102"/>
                  </a:cubicBezTo>
                  <a:cubicBezTo>
                    <a:pt x="168" y="94"/>
                    <a:pt x="168" y="94"/>
                    <a:pt x="168" y="94"/>
                  </a:cubicBezTo>
                  <a:cubicBezTo>
                    <a:pt x="168" y="94"/>
                    <a:pt x="168" y="94"/>
                    <a:pt x="168" y="94"/>
                  </a:cubicBezTo>
                  <a:cubicBezTo>
                    <a:pt x="168" y="93"/>
                    <a:pt x="168" y="93"/>
                    <a:pt x="168" y="93"/>
                  </a:cubicBezTo>
                  <a:cubicBezTo>
                    <a:pt x="168" y="93"/>
                    <a:pt x="168" y="93"/>
                    <a:pt x="168" y="93"/>
                  </a:cubicBezTo>
                  <a:cubicBezTo>
                    <a:pt x="174" y="89"/>
                    <a:pt x="174" y="89"/>
                    <a:pt x="174" y="89"/>
                  </a:cubicBezTo>
                  <a:cubicBezTo>
                    <a:pt x="176" y="88"/>
                    <a:pt x="176" y="88"/>
                    <a:pt x="176" y="88"/>
                  </a:cubicBezTo>
                  <a:cubicBezTo>
                    <a:pt x="175" y="88"/>
                    <a:pt x="175" y="88"/>
                    <a:pt x="175" y="88"/>
                  </a:cubicBezTo>
                  <a:cubicBezTo>
                    <a:pt x="165" y="84"/>
                    <a:pt x="165" y="84"/>
                    <a:pt x="165" y="84"/>
                  </a:cubicBezTo>
                  <a:cubicBezTo>
                    <a:pt x="164" y="84"/>
                    <a:pt x="164" y="84"/>
                    <a:pt x="164" y="84"/>
                  </a:cubicBezTo>
                  <a:cubicBezTo>
                    <a:pt x="164" y="84"/>
                    <a:pt x="164" y="84"/>
                    <a:pt x="164" y="84"/>
                  </a:cubicBezTo>
                  <a:cubicBezTo>
                    <a:pt x="162" y="78"/>
                    <a:pt x="162" y="78"/>
                    <a:pt x="162" y="78"/>
                  </a:cubicBezTo>
                  <a:lnTo>
                    <a:pt x="162" y="76"/>
                  </a:lnTo>
                  <a:close/>
                </a:path>
              </a:pathLst>
            </a:custGeom>
            <a:grpFill/>
            <a:ln>
              <a:noFill/>
            </a:ln>
          </p:spPr>
          <p:txBody>
            <a:bodyPr vert="horz" wrap="square" lIns="91440" tIns="45720" rIns="91440" bIns="45720" numCol="1" anchor="t" anchorCtr="0" compatLnSpc="1"/>
            <a:lstStyle/>
            <a:p>
              <a:endParaRPr lang="zh-CN" altLang="en-US">
                <a:solidFill>
                  <a:prstClr val="black"/>
                </a:solidFill>
              </a:endParaRPr>
            </a:p>
          </p:txBody>
        </p:sp>
        <p:sp>
          <p:nvSpPr>
            <p:cNvPr id="32" name="Freeform 35"/>
            <p:cNvSpPr/>
            <p:nvPr/>
          </p:nvSpPr>
          <p:spPr bwMode="auto">
            <a:xfrm>
              <a:off x="3743541" y="3431366"/>
              <a:ext cx="521896" cy="513639"/>
            </a:xfrm>
            <a:custGeom>
              <a:avLst/>
              <a:gdLst>
                <a:gd name="T0" fmla="*/ 41 w 186"/>
                <a:gd name="T1" fmla="*/ 61 h 183"/>
                <a:gd name="T2" fmla="*/ 1 w 186"/>
                <a:gd name="T3" fmla="*/ 82 h 183"/>
                <a:gd name="T4" fmla="*/ 15 w 186"/>
                <a:gd name="T5" fmla="*/ 111 h 183"/>
                <a:gd name="T6" fmla="*/ 15 w 186"/>
                <a:gd name="T7" fmla="*/ 112 h 183"/>
                <a:gd name="T8" fmla="*/ 33 w 186"/>
                <a:gd name="T9" fmla="*/ 143 h 183"/>
                <a:gd name="T10" fmla="*/ 43 w 186"/>
                <a:gd name="T11" fmla="*/ 145 h 183"/>
                <a:gd name="T12" fmla="*/ 53 w 186"/>
                <a:gd name="T13" fmla="*/ 151 h 183"/>
                <a:gd name="T14" fmla="*/ 106 w 186"/>
                <a:gd name="T15" fmla="*/ 155 h 183"/>
                <a:gd name="T16" fmla="*/ 109 w 186"/>
                <a:gd name="T17" fmla="*/ 173 h 183"/>
                <a:gd name="T18" fmla="*/ 130 w 186"/>
                <a:gd name="T19" fmla="*/ 171 h 183"/>
                <a:gd name="T20" fmla="*/ 142 w 186"/>
                <a:gd name="T21" fmla="*/ 183 h 183"/>
                <a:gd name="T22" fmla="*/ 151 w 186"/>
                <a:gd name="T23" fmla="*/ 175 h 183"/>
                <a:gd name="T24" fmla="*/ 163 w 186"/>
                <a:gd name="T25" fmla="*/ 175 h 183"/>
                <a:gd name="T26" fmla="*/ 173 w 186"/>
                <a:gd name="T27" fmla="*/ 166 h 183"/>
                <a:gd name="T28" fmla="*/ 172 w 186"/>
                <a:gd name="T29" fmla="*/ 163 h 183"/>
                <a:gd name="T30" fmla="*/ 173 w 186"/>
                <a:gd name="T31" fmla="*/ 153 h 183"/>
                <a:gd name="T32" fmla="*/ 152 w 186"/>
                <a:gd name="T33" fmla="*/ 147 h 183"/>
                <a:gd name="T34" fmla="*/ 142 w 186"/>
                <a:gd name="T35" fmla="*/ 131 h 183"/>
                <a:gd name="T36" fmla="*/ 138 w 186"/>
                <a:gd name="T37" fmla="*/ 119 h 183"/>
                <a:gd name="T38" fmla="*/ 149 w 186"/>
                <a:gd name="T39" fmla="*/ 114 h 183"/>
                <a:gd name="T40" fmla="*/ 155 w 186"/>
                <a:gd name="T41" fmla="*/ 102 h 183"/>
                <a:gd name="T42" fmla="*/ 160 w 186"/>
                <a:gd name="T43" fmla="*/ 99 h 183"/>
                <a:gd name="T44" fmla="*/ 159 w 186"/>
                <a:gd name="T45" fmla="*/ 81 h 183"/>
                <a:gd name="T46" fmla="*/ 170 w 186"/>
                <a:gd name="T47" fmla="*/ 83 h 183"/>
                <a:gd name="T48" fmla="*/ 171 w 186"/>
                <a:gd name="T49" fmla="*/ 85 h 183"/>
                <a:gd name="T50" fmla="*/ 186 w 186"/>
                <a:gd name="T51" fmla="*/ 81 h 183"/>
                <a:gd name="T52" fmla="*/ 169 w 186"/>
                <a:gd name="T53" fmla="*/ 69 h 183"/>
                <a:gd name="T54" fmla="*/ 152 w 186"/>
                <a:gd name="T55" fmla="*/ 64 h 183"/>
                <a:gd name="T56" fmla="*/ 151 w 186"/>
                <a:gd name="T57" fmla="*/ 63 h 183"/>
                <a:gd name="T58" fmla="*/ 131 w 186"/>
                <a:gd name="T59" fmla="*/ 49 h 183"/>
                <a:gd name="T60" fmla="*/ 148 w 186"/>
                <a:gd name="T61" fmla="*/ 29 h 183"/>
                <a:gd name="T62" fmla="*/ 141 w 186"/>
                <a:gd name="T63" fmla="*/ 10 h 183"/>
                <a:gd name="T64" fmla="*/ 113 w 186"/>
                <a:gd name="T65" fmla="*/ 15 h 183"/>
                <a:gd name="T66" fmla="*/ 101 w 186"/>
                <a:gd name="T67" fmla="*/ 7 h 183"/>
                <a:gd name="T68" fmla="*/ 95 w 186"/>
                <a:gd name="T69" fmla="*/ 6 h 183"/>
                <a:gd name="T70" fmla="*/ 95 w 186"/>
                <a:gd name="T71" fmla="*/ 3 h 183"/>
                <a:gd name="T72" fmla="*/ 95 w 186"/>
                <a:gd name="T73" fmla="*/ 3 h 183"/>
                <a:gd name="T74" fmla="*/ 94 w 186"/>
                <a:gd name="T75" fmla="*/ 2 h 183"/>
                <a:gd name="T76" fmla="*/ 94 w 186"/>
                <a:gd name="T77" fmla="*/ 0 h 183"/>
                <a:gd name="T78" fmla="*/ 93 w 186"/>
                <a:gd name="T79" fmla="*/ 11 h 183"/>
                <a:gd name="T80" fmla="*/ 91 w 186"/>
                <a:gd name="T81" fmla="*/ 19 h 183"/>
                <a:gd name="T82" fmla="*/ 93 w 186"/>
                <a:gd name="T83" fmla="*/ 34 h 183"/>
                <a:gd name="T84" fmla="*/ 91 w 186"/>
                <a:gd name="T85" fmla="*/ 35 h 183"/>
                <a:gd name="T86" fmla="*/ 87 w 186"/>
                <a:gd name="T87" fmla="*/ 49 h 183"/>
                <a:gd name="T88" fmla="*/ 67 w 186"/>
                <a:gd name="T89" fmla="*/ 55 h 183"/>
                <a:gd name="T90" fmla="*/ 42 w 186"/>
                <a:gd name="T91" fmla="*/ 61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6" h="183">
                  <a:moveTo>
                    <a:pt x="41" y="61"/>
                  </a:moveTo>
                  <a:cubicBezTo>
                    <a:pt x="41" y="61"/>
                    <a:pt x="41" y="61"/>
                    <a:pt x="41" y="61"/>
                  </a:cubicBezTo>
                  <a:cubicBezTo>
                    <a:pt x="11" y="73"/>
                    <a:pt x="11" y="73"/>
                    <a:pt x="11" y="73"/>
                  </a:cubicBezTo>
                  <a:cubicBezTo>
                    <a:pt x="1" y="82"/>
                    <a:pt x="1" y="82"/>
                    <a:pt x="1" y="82"/>
                  </a:cubicBezTo>
                  <a:cubicBezTo>
                    <a:pt x="0" y="95"/>
                    <a:pt x="1" y="103"/>
                    <a:pt x="6" y="106"/>
                  </a:cubicBezTo>
                  <a:cubicBezTo>
                    <a:pt x="15" y="111"/>
                    <a:pt x="15" y="111"/>
                    <a:pt x="15" y="111"/>
                  </a:cubicBezTo>
                  <a:cubicBezTo>
                    <a:pt x="15" y="111"/>
                    <a:pt x="15" y="111"/>
                    <a:pt x="15" y="111"/>
                  </a:cubicBezTo>
                  <a:cubicBezTo>
                    <a:pt x="15" y="112"/>
                    <a:pt x="15" y="112"/>
                    <a:pt x="15" y="112"/>
                  </a:cubicBezTo>
                  <a:cubicBezTo>
                    <a:pt x="18" y="127"/>
                    <a:pt x="18" y="127"/>
                    <a:pt x="18" y="127"/>
                  </a:cubicBezTo>
                  <a:cubicBezTo>
                    <a:pt x="25" y="137"/>
                    <a:pt x="31" y="142"/>
                    <a:pt x="33" y="143"/>
                  </a:cubicBezTo>
                  <a:cubicBezTo>
                    <a:pt x="42" y="145"/>
                    <a:pt x="42" y="145"/>
                    <a:pt x="42" y="145"/>
                  </a:cubicBezTo>
                  <a:cubicBezTo>
                    <a:pt x="43" y="145"/>
                    <a:pt x="43" y="145"/>
                    <a:pt x="43" y="145"/>
                  </a:cubicBezTo>
                  <a:cubicBezTo>
                    <a:pt x="43" y="146"/>
                    <a:pt x="43" y="146"/>
                    <a:pt x="43" y="146"/>
                  </a:cubicBezTo>
                  <a:cubicBezTo>
                    <a:pt x="45" y="147"/>
                    <a:pt x="47" y="149"/>
                    <a:pt x="53" y="151"/>
                  </a:cubicBezTo>
                  <a:cubicBezTo>
                    <a:pt x="77" y="152"/>
                    <a:pt x="77" y="152"/>
                    <a:pt x="77" y="152"/>
                  </a:cubicBezTo>
                  <a:cubicBezTo>
                    <a:pt x="94" y="152"/>
                    <a:pt x="104" y="153"/>
                    <a:pt x="106" y="155"/>
                  </a:cubicBezTo>
                  <a:cubicBezTo>
                    <a:pt x="108" y="157"/>
                    <a:pt x="109" y="161"/>
                    <a:pt x="108" y="167"/>
                  </a:cubicBezTo>
                  <a:cubicBezTo>
                    <a:pt x="108" y="171"/>
                    <a:pt x="108" y="173"/>
                    <a:pt x="109" y="173"/>
                  </a:cubicBezTo>
                  <a:cubicBezTo>
                    <a:pt x="117" y="171"/>
                    <a:pt x="117" y="171"/>
                    <a:pt x="117" y="171"/>
                  </a:cubicBezTo>
                  <a:cubicBezTo>
                    <a:pt x="124" y="169"/>
                    <a:pt x="128" y="169"/>
                    <a:pt x="130" y="171"/>
                  </a:cubicBezTo>
                  <a:cubicBezTo>
                    <a:pt x="133" y="175"/>
                    <a:pt x="133" y="175"/>
                    <a:pt x="133" y="175"/>
                  </a:cubicBezTo>
                  <a:cubicBezTo>
                    <a:pt x="138" y="181"/>
                    <a:pt x="141" y="183"/>
                    <a:pt x="142" y="183"/>
                  </a:cubicBezTo>
                  <a:cubicBezTo>
                    <a:pt x="145" y="182"/>
                    <a:pt x="147" y="180"/>
                    <a:pt x="150" y="176"/>
                  </a:cubicBezTo>
                  <a:cubicBezTo>
                    <a:pt x="151" y="175"/>
                    <a:pt x="151" y="175"/>
                    <a:pt x="151" y="175"/>
                  </a:cubicBezTo>
                  <a:cubicBezTo>
                    <a:pt x="158" y="179"/>
                    <a:pt x="158" y="179"/>
                    <a:pt x="158" y="179"/>
                  </a:cubicBezTo>
                  <a:cubicBezTo>
                    <a:pt x="163" y="175"/>
                    <a:pt x="163" y="175"/>
                    <a:pt x="163" y="175"/>
                  </a:cubicBezTo>
                  <a:cubicBezTo>
                    <a:pt x="164" y="170"/>
                    <a:pt x="167" y="167"/>
                    <a:pt x="171" y="167"/>
                  </a:cubicBezTo>
                  <a:cubicBezTo>
                    <a:pt x="173" y="166"/>
                    <a:pt x="173" y="166"/>
                    <a:pt x="173" y="166"/>
                  </a:cubicBezTo>
                  <a:cubicBezTo>
                    <a:pt x="173" y="164"/>
                    <a:pt x="173" y="164"/>
                    <a:pt x="173" y="164"/>
                  </a:cubicBezTo>
                  <a:cubicBezTo>
                    <a:pt x="172" y="163"/>
                    <a:pt x="172" y="163"/>
                    <a:pt x="172" y="163"/>
                  </a:cubicBezTo>
                  <a:cubicBezTo>
                    <a:pt x="172" y="163"/>
                    <a:pt x="172" y="163"/>
                    <a:pt x="172" y="163"/>
                  </a:cubicBezTo>
                  <a:cubicBezTo>
                    <a:pt x="173" y="153"/>
                    <a:pt x="173" y="153"/>
                    <a:pt x="173" y="153"/>
                  </a:cubicBezTo>
                  <a:cubicBezTo>
                    <a:pt x="169" y="148"/>
                    <a:pt x="165" y="147"/>
                    <a:pt x="161" y="147"/>
                  </a:cubicBezTo>
                  <a:cubicBezTo>
                    <a:pt x="157" y="149"/>
                    <a:pt x="153" y="149"/>
                    <a:pt x="152" y="147"/>
                  </a:cubicBezTo>
                  <a:cubicBezTo>
                    <a:pt x="151" y="146"/>
                    <a:pt x="151" y="145"/>
                    <a:pt x="151" y="143"/>
                  </a:cubicBezTo>
                  <a:cubicBezTo>
                    <a:pt x="149" y="139"/>
                    <a:pt x="146" y="135"/>
                    <a:pt x="142" y="131"/>
                  </a:cubicBezTo>
                  <a:cubicBezTo>
                    <a:pt x="137" y="127"/>
                    <a:pt x="136" y="123"/>
                    <a:pt x="137" y="120"/>
                  </a:cubicBezTo>
                  <a:cubicBezTo>
                    <a:pt x="138" y="119"/>
                    <a:pt x="138" y="119"/>
                    <a:pt x="138" y="119"/>
                  </a:cubicBezTo>
                  <a:cubicBezTo>
                    <a:pt x="149" y="121"/>
                    <a:pt x="149" y="121"/>
                    <a:pt x="149" y="121"/>
                  </a:cubicBezTo>
                  <a:cubicBezTo>
                    <a:pt x="149" y="114"/>
                    <a:pt x="149" y="114"/>
                    <a:pt x="149" y="114"/>
                  </a:cubicBezTo>
                  <a:cubicBezTo>
                    <a:pt x="148" y="110"/>
                    <a:pt x="149" y="107"/>
                    <a:pt x="151" y="105"/>
                  </a:cubicBezTo>
                  <a:cubicBezTo>
                    <a:pt x="151" y="103"/>
                    <a:pt x="153" y="103"/>
                    <a:pt x="155" y="102"/>
                  </a:cubicBezTo>
                  <a:cubicBezTo>
                    <a:pt x="160" y="101"/>
                    <a:pt x="160" y="101"/>
                    <a:pt x="160" y="101"/>
                  </a:cubicBezTo>
                  <a:cubicBezTo>
                    <a:pt x="160" y="99"/>
                    <a:pt x="160" y="99"/>
                    <a:pt x="160" y="99"/>
                  </a:cubicBezTo>
                  <a:cubicBezTo>
                    <a:pt x="157" y="91"/>
                    <a:pt x="155" y="85"/>
                    <a:pt x="157" y="83"/>
                  </a:cubicBezTo>
                  <a:cubicBezTo>
                    <a:pt x="159" y="81"/>
                    <a:pt x="159" y="81"/>
                    <a:pt x="159" y="81"/>
                  </a:cubicBezTo>
                  <a:cubicBezTo>
                    <a:pt x="161" y="81"/>
                    <a:pt x="165" y="81"/>
                    <a:pt x="170" y="83"/>
                  </a:cubicBezTo>
                  <a:cubicBezTo>
                    <a:pt x="170" y="83"/>
                    <a:pt x="170" y="83"/>
                    <a:pt x="170" y="83"/>
                  </a:cubicBezTo>
                  <a:cubicBezTo>
                    <a:pt x="171" y="84"/>
                    <a:pt x="171" y="84"/>
                    <a:pt x="171" y="84"/>
                  </a:cubicBezTo>
                  <a:cubicBezTo>
                    <a:pt x="171" y="85"/>
                    <a:pt x="171" y="85"/>
                    <a:pt x="171" y="85"/>
                  </a:cubicBezTo>
                  <a:cubicBezTo>
                    <a:pt x="175" y="90"/>
                    <a:pt x="177" y="93"/>
                    <a:pt x="179" y="94"/>
                  </a:cubicBezTo>
                  <a:cubicBezTo>
                    <a:pt x="186" y="81"/>
                    <a:pt x="186" y="81"/>
                    <a:pt x="186" y="81"/>
                  </a:cubicBezTo>
                  <a:cubicBezTo>
                    <a:pt x="179" y="73"/>
                    <a:pt x="176" y="67"/>
                    <a:pt x="175" y="65"/>
                  </a:cubicBezTo>
                  <a:cubicBezTo>
                    <a:pt x="169" y="69"/>
                    <a:pt x="169" y="69"/>
                    <a:pt x="169" y="69"/>
                  </a:cubicBezTo>
                  <a:cubicBezTo>
                    <a:pt x="168" y="68"/>
                    <a:pt x="168" y="68"/>
                    <a:pt x="168" y="68"/>
                  </a:cubicBezTo>
                  <a:cubicBezTo>
                    <a:pt x="152" y="64"/>
                    <a:pt x="152" y="64"/>
                    <a:pt x="152" y="64"/>
                  </a:cubicBezTo>
                  <a:cubicBezTo>
                    <a:pt x="151" y="64"/>
                    <a:pt x="151" y="64"/>
                    <a:pt x="151" y="64"/>
                  </a:cubicBezTo>
                  <a:cubicBezTo>
                    <a:pt x="151" y="63"/>
                    <a:pt x="151" y="63"/>
                    <a:pt x="151" y="63"/>
                  </a:cubicBezTo>
                  <a:cubicBezTo>
                    <a:pt x="145" y="60"/>
                    <a:pt x="141" y="57"/>
                    <a:pt x="140" y="53"/>
                  </a:cubicBezTo>
                  <a:cubicBezTo>
                    <a:pt x="131" y="49"/>
                    <a:pt x="131" y="49"/>
                    <a:pt x="131" y="49"/>
                  </a:cubicBezTo>
                  <a:cubicBezTo>
                    <a:pt x="131" y="39"/>
                    <a:pt x="131" y="39"/>
                    <a:pt x="131" y="39"/>
                  </a:cubicBezTo>
                  <a:cubicBezTo>
                    <a:pt x="148" y="29"/>
                    <a:pt x="148" y="29"/>
                    <a:pt x="148" y="29"/>
                  </a:cubicBezTo>
                  <a:cubicBezTo>
                    <a:pt x="147" y="24"/>
                    <a:pt x="146" y="19"/>
                    <a:pt x="144" y="15"/>
                  </a:cubicBezTo>
                  <a:cubicBezTo>
                    <a:pt x="141" y="10"/>
                    <a:pt x="141" y="10"/>
                    <a:pt x="141" y="10"/>
                  </a:cubicBezTo>
                  <a:cubicBezTo>
                    <a:pt x="129" y="11"/>
                    <a:pt x="129" y="11"/>
                    <a:pt x="129" y="11"/>
                  </a:cubicBezTo>
                  <a:cubicBezTo>
                    <a:pt x="124" y="13"/>
                    <a:pt x="119" y="15"/>
                    <a:pt x="113" y="15"/>
                  </a:cubicBezTo>
                  <a:cubicBezTo>
                    <a:pt x="101" y="12"/>
                    <a:pt x="101" y="12"/>
                    <a:pt x="101" y="12"/>
                  </a:cubicBezTo>
                  <a:cubicBezTo>
                    <a:pt x="101" y="7"/>
                    <a:pt x="101" y="7"/>
                    <a:pt x="101" y="7"/>
                  </a:cubicBezTo>
                  <a:cubicBezTo>
                    <a:pt x="99" y="7"/>
                    <a:pt x="99" y="7"/>
                    <a:pt x="99" y="7"/>
                  </a:cubicBezTo>
                  <a:cubicBezTo>
                    <a:pt x="95" y="6"/>
                    <a:pt x="95" y="6"/>
                    <a:pt x="95" y="6"/>
                  </a:cubicBezTo>
                  <a:cubicBezTo>
                    <a:pt x="95" y="3"/>
                    <a:pt x="95" y="3"/>
                    <a:pt x="95" y="3"/>
                  </a:cubicBezTo>
                  <a:cubicBezTo>
                    <a:pt x="95" y="3"/>
                    <a:pt x="95" y="3"/>
                    <a:pt x="95" y="3"/>
                  </a:cubicBezTo>
                  <a:cubicBezTo>
                    <a:pt x="95" y="3"/>
                    <a:pt x="95" y="3"/>
                    <a:pt x="95" y="3"/>
                  </a:cubicBezTo>
                  <a:cubicBezTo>
                    <a:pt x="95" y="3"/>
                    <a:pt x="95" y="3"/>
                    <a:pt x="95" y="3"/>
                  </a:cubicBezTo>
                  <a:cubicBezTo>
                    <a:pt x="95" y="3"/>
                    <a:pt x="95" y="3"/>
                    <a:pt x="95" y="3"/>
                  </a:cubicBezTo>
                  <a:cubicBezTo>
                    <a:pt x="94" y="2"/>
                    <a:pt x="94" y="2"/>
                    <a:pt x="94" y="2"/>
                  </a:cubicBezTo>
                  <a:cubicBezTo>
                    <a:pt x="94" y="1"/>
                    <a:pt x="94" y="1"/>
                    <a:pt x="94" y="1"/>
                  </a:cubicBezTo>
                  <a:cubicBezTo>
                    <a:pt x="94" y="0"/>
                    <a:pt x="94" y="0"/>
                    <a:pt x="94" y="0"/>
                  </a:cubicBezTo>
                  <a:cubicBezTo>
                    <a:pt x="93" y="1"/>
                    <a:pt x="93" y="1"/>
                    <a:pt x="93" y="1"/>
                  </a:cubicBezTo>
                  <a:cubicBezTo>
                    <a:pt x="93" y="11"/>
                    <a:pt x="93" y="11"/>
                    <a:pt x="93" y="11"/>
                  </a:cubicBezTo>
                  <a:cubicBezTo>
                    <a:pt x="92" y="15"/>
                    <a:pt x="92" y="15"/>
                    <a:pt x="92" y="15"/>
                  </a:cubicBezTo>
                  <a:cubicBezTo>
                    <a:pt x="91" y="17"/>
                    <a:pt x="91" y="18"/>
                    <a:pt x="91" y="19"/>
                  </a:cubicBezTo>
                  <a:cubicBezTo>
                    <a:pt x="93" y="21"/>
                    <a:pt x="93" y="25"/>
                    <a:pt x="91" y="27"/>
                  </a:cubicBezTo>
                  <a:cubicBezTo>
                    <a:pt x="93" y="34"/>
                    <a:pt x="93" y="34"/>
                    <a:pt x="93" y="34"/>
                  </a:cubicBezTo>
                  <a:cubicBezTo>
                    <a:pt x="92" y="35"/>
                    <a:pt x="92" y="35"/>
                    <a:pt x="92" y="35"/>
                  </a:cubicBezTo>
                  <a:cubicBezTo>
                    <a:pt x="91" y="35"/>
                    <a:pt x="91" y="35"/>
                    <a:pt x="91" y="35"/>
                  </a:cubicBezTo>
                  <a:cubicBezTo>
                    <a:pt x="87" y="39"/>
                    <a:pt x="87" y="39"/>
                    <a:pt x="87" y="39"/>
                  </a:cubicBezTo>
                  <a:cubicBezTo>
                    <a:pt x="87" y="49"/>
                    <a:pt x="87" y="49"/>
                    <a:pt x="87" y="49"/>
                  </a:cubicBezTo>
                  <a:cubicBezTo>
                    <a:pt x="85" y="49"/>
                    <a:pt x="85" y="49"/>
                    <a:pt x="85" y="49"/>
                  </a:cubicBezTo>
                  <a:cubicBezTo>
                    <a:pt x="77" y="53"/>
                    <a:pt x="71" y="55"/>
                    <a:pt x="67" y="55"/>
                  </a:cubicBezTo>
                  <a:cubicBezTo>
                    <a:pt x="49" y="54"/>
                    <a:pt x="49" y="54"/>
                    <a:pt x="49" y="54"/>
                  </a:cubicBezTo>
                  <a:cubicBezTo>
                    <a:pt x="42" y="61"/>
                    <a:pt x="42" y="61"/>
                    <a:pt x="42" y="61"/>
                  </a:cubicBezTo>
                  <a:lnTo>
                    <a:pt x="41" y="61"/>
                  </a:lnTo>
                  <a:close/>
                </a:path>
              </a:pathLst>
            </a:custGeom>
            <a:grpFill/>
            <a:ln>
              <a:noFill/>
            </a:ln>
          </p:spPr>
          <p:txBody>
            <a:bodyPr vert="horz" wrap="square" lIns="91440" tIns="45720" rIns="91440" bIns="45720" numCol="1" anchor="t" anchorCtr="0" compatLnSpc="1"/>
            <a:lstStyle/>
            <a:p>
              <a:endParaRPr lang="zh-CN" altLang="en-US">
                <a:solidFill>
                  <a:prstClr val="black"/>
                </a:solidFill>
              </a:endParaRPr>
            </a:p>
          </p:txBody>
        </p:sp>
        <p:sp>
          <p:nvSpPr>
            <p:cNvPr id="33" name="Freeform 36"/>
            <p:cNvSpPr/>
            <p:nvPr/>
          </p:nvSpPr>
          <p:spPr bwMode="auto">
            <a:xfrm>
              <a:off x="4722368" y="4528009"/>
              <a:ext cx="145889" cy="359490"/>
            </a:xfrm>
            <a:custGeom>
              <a:avLst/>
              <a:gdLst>
                <a:gd name="T0" fmla="*/ 40 w 52"/>
                <a:gd name="T1" fmla="*/ 0 h 128"/>
                <a:gd name="T2" fmla="*/ 12 w 52"/>
                <a:gd name="T3" fmla="*/ 35 h 128"/>
                <a:gd name="T4" fmla="*/ 0 w 52"/>
                <a:gd name="T5" fmla="*/ 55 h 128"/>
                <a:gd name="T6" fmla="*/ 2 w 52"/>
                <a:gd name="T7" fmla="*/ 77 h 128"/>
                <a:gd name="T8" fmla="*/ 2 w 52"/>
                <a:gd name="T9" fmla="*/ 77 h 128"/>
                <a:gd name="T10" fmla="*/ 2 w 52"/>
                <a:gd name="T11" fmla="*/ 77 h 128"/>
                <a:gd name="T12" fmla="*/ 0 w 52"/>
                <a:gd name="T13" fmla="*/ 92 h 128"/>
                <a:gd name="T14" fmla="*/ 2 w 52"/>
                <a:gd name="T15" fmla="*/ 101 h 128"/>
                <a:gd name="T16" fmla="*/ 18 w 52"/>
                <a:gd name="T17" fmla="*/ 112 h 128"/>
                <a:gd name="T18" fmla="*/ 18 w 52"/>
                <a:gd name="T19" fmla="*/ 112 h 128"/>
                <a:gd name="T20" fmla="*/ 18 w 52"/>
                <a:gd name="T21" fmla="*/ 112 h 128"/>
                <a:gd name="T22" fmla="*/ 19 w 52"/>
                <a:gd name="T23" fmla="*/ 113 h 128"/>
                <a:gd name="T24" fmla="*/ 19 w 52"/>
                <a:gd name="T25" fmla="*/ 113 h 128"/>
                <a:gd name="T26" fmla="*/ 25 w 52"/>
                <a:gd name="T27" fmla="*/ 124 h 128"/>
                <a:gd name="T28" fmla="*/ 30 w 52"/>
                <a:gd name="T29" fmla="*/ 128 h 128"/>
                <a:gd name="T30" fmla="*/ 33 w 52"/>
                <a:gd name="T31" fmla="*/ 102 h 128"/>
                <a:gd name="T32" fmla="*/ 33 w 52"/>
                <a:gd name="T33" fmla="*/ 101 h 128"/>
                <a:gd name="T34" fmla="*/ 44 w 52"/>
                <a:gd name="T35" fmla="*/ 73 h 128"/>
                <a:gd name="T36" fmla="*/ 48 w 52"/>
                <a:gd name="T37" fmla="*/ 40 h 128"/>
                <a:gd name="T38" fmla="*/ 48 w 52"/>
                <a:gd name="T39" fmla="*/ 40 h 128"/>
                <a:gd name="T40" fmla="*/ 49 w 52"/>
                <a:gd name="T41" fmla="*/ 39 h 128"/>
                <a:gd name="T42" fmla="*/ 52 w 52"/>
                <a:gd name="T43" fmla="*/ 30 h 128"/>
                <a:gd name="T44" fmla="*/ 50 w 52"/>
                <a:gd name="T45" fmla="*/ 23 h 128"/>
                <a:gd name="T46" fmla="*/ 50 w 52"/>
                <a:gd name="T47" fmla="*/ 22 h 128"/>
                <a:gd name="T48" fmla="*/ 49 w 52"/>
                <a:gd name="T49" fmla="*/ 22 h 128"/>
                <a:gd name="T50" fmla="*/ 48 w 52"/>
                <a:gd name="T51" fmla="*/ 12 h 128"/>
                <a:gd name="T52" fmla="*/ 49 w 52"/>
                <a:gd name="T53" fmla="*/ 12 h 128"/>
                <a:gd name="T54" fmla="*/ 49 w 52"/>
                <a:gd name="T55" fmla="*/ 11 h 128"/>
                <a:gd name="T56" fmla="*/ 51 w 52"/>
                <a:gd name="T57" fmla="*/ 9 h 128"/>
                <a:gd name="T58" fmla="*/ 52 w 52"/>
                <a:gd name="T59" fmla="*/ 6 h 128"/>
                <a:gd name="T60" fmla="*/ 40 w 52"/>
                <a:gd name="T61"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2" h="128">
                  <a:moveTo>
                    <a:pt x="40" y="0"/>
                  </a:moveTo>
                  <a:cubicBezTo>
                    <a:pt x="27" y="10"/>
                    <a:pt x="18" y="21"/>
                    <a:pt x="12" y="35"/>
                  </a:cubicBezTo>
                  <a:cubicBezTo>
                    <a:pt x="6" y="47"/>
                    <a:pt x="2" y="53"/>
                    <a:pt x="0" y="55"/>
                  </a:cubicBezTo>
                  <a:cubicBezTo>
                    <a:pt x="2" y="77"/>
                    <a:pt x="2" y="77"/>
                    <a:pt x="2" y="77"/>
                  </a:cubicBezTo>
                  <a:cubicBezTo>
                    <a:pt x="2" y="77"/>
                    <a:pt x="2" y="77"/>
                    <a:pt x="2" y="77"/>
                  </a:cubicBezTo>
                  <a:cubicBezTo>
                    <a:pt x="2" y="77"/>
                    <a:pt x="2" y="77"/>
                    <a:pt x="2" y="77"/>
                  </a:cubicBezTo>
                  <a:cubicBezTo>
                    <a:pt x="0" y="92"/>
                    <a:pt x="0" y="92"/>
                    <a:pt x="0" y="92"/>
                  </a:cubicBezTo>
                  <a:cubicBezTo>
                    <a:pt x="0" y="97"/>
                    <a:pt x="0" y="100"/>
                    <a:pt x="2" y="101"/>
                  </a:cubicBezTo>
                  <a:cubicBezTo>
                    <a:pt x="18" y="112"/>
                    <a:pt x="18" y="112"/>
                    <a:pt x="18" y="112"/>
                  </a:cubicBezTo>
                  <a:cubicBezTo>
                    <a:pt x="18" y="112"/>
                    <a:pt x="18" y="112"/>
                    <a:pt x="18" y="112"/>
                  </a:cubicBezTo>
                  <a:cubicBezTo>
                    <a:pt x="18" y="112"/>
                    <a:pt x="18" y="112"/>
                    <a:pt x="18" y="112"/>
                  </a:cubicBezTo>
                  <a:cubicBezTo>
                    <a:pt x="19" y="113"/>
                    <a:pt x="19" y="113"/>
                    <a:pt x="19" y="113"/>
                  </a:cubicBezTo>
                  <a:cubicBezTo>
                    <a:pt x="19" y="113"/>
                    <a:pt x="19" y="113"/>
                    <a:pt x="19" y="113"/>
                  </a:cubicBezTo>
                  <a:cubicBezTo>
                    <a:pt x="20" y="117"/>
                    <a:pt x="22" y="120"/>
                    <a:pt x="25" y="124"/>
                  </a:cubicBezTo>
                  <a:cubicBezTo>
                    <a:pt x="27" y="126"/>
                    <a:pt x="29" y="128"/>
                    <a:pt x="30" y="128"/>
                  </a:cubicBezTo>
                  <a:cubicBezTo>
                    <a:pt x="33" y="102"/>
                    <a:pt x="33" y="102"/>
                    <a:pt x="33" y="102"/>
                  </a:cubicBezTo>
                  <a:cubicBezTo>
                    <a:pt x="33" y="101"/>
                    <a:pt x="33" y="101"/>
                    <a:pt x="33" y="101"/>
                  </a:cubicBezTo>
                  <a:cubicBezTo>
                    <a:pt x="44" y="73"/>
                    <a:pt x="44" y="73"/>
                    <a:pt x="44" y="73"/>
                  </a:cubicBezTo>
                  <a:cubicBezTo>
                    <a:pt x="48" y="40"/>
                    <a:pt x="48" y="40"/>
                    <a:pt x="48" y="40"/>
                  </a:cubicBezTo>
                  <a:cubicBezTo>
                    <a:pt x="48" y="40"/>
                    <a:pt x="48" y="40"/>
                    <a:pt x="48" y="40"/>
                  </a:cubicBezTo>
                  <a:cubicBezTo>
                    <a:pt x="49" y="39"/>
                    <a:pt x="49" y="39"/>
                    <a:pt x="49" y="39"/>
                  </a:cubicBezTo>
                  <a:cubicBezTo>
                    <a:pt x="52" y="30"/>
                    <a:pt x="52" y="30"/>
                    <a:pt x="52" y="30"/>
                  </a:cubicBezTo>
                  <a:cubicBezTo>
                    <a:pt x="50" y="23"/>
                    <a:pt x="50" y="23"/>
                    <a:pt x="50" y="23"/>
                  </a:cubicBezTo>
                  <a:cubicBezTo>
                    <a:pt x="50" y="22"/>
                    <a:pt x="50" y="22"/>
                    <a:pt x="50" y="22"/>
                  </a:cubicBezTo>
                  <a:cubicBezTo>
                    <a:pt x="49" y="22"/>
                    <a:pt x="49" y="22"/>
                    <a:pt x="49" y="22"/>
                  </a:cubicBezTo>
                  <a:cubicBezTo>
                    <a:pt x="48" y="12"/>
                    <a:pt x="48" y="12"/>
                    <a:pt x="48" y="12"/>
                  </a:cubicBezTo>
                  <a:cubicBezTo>
                    <a:pt x="49" y="12"/>
                    <a:pt x="49" y="12"/>
                    <a:pt x="49" y="12"/>
                  </a:cubicBezTo>
                  <a:cubicBezTo>
                    <a:pt x="49" y="11"/>
                    <a:pt x="49" y="11"/>
                    <a:pt x="49" y="11"/>
                  </a:cubicBezTo>
                  <a:cubicBezTo>
                    <a:pt x="51" y="9"/>
                    <a:pt x="51" y="9"/>
                    <a:pt x="51" y="9"/>
                  </a:cubicBezTo>
                  <a:cubicBezTo>
                    <a:pt x="52" y="6"/>
                    <a:pt x="52" y="6"/>
                    <a:pt x="52" y="6"/>
                  </a:cubicBezTo>
                  <a:lnTo>
                    <a:pt x="40" y="0"/>
                  </a:lnTo>
                  <a:close/>
                </a:path>
              </a:pathLst>
            </a:custGeom>
            <a:grpFill/>
            <a:ln>
              <a:noFill/>
            </a:ln>
          </p:spPr>
          <p:txBody>
            <a:bodyPr vert="horz" wrap="square" lIns="91440" tIns="45720" rIns="91440" bIns="45720" numCol="1" anchor="t" anchorCtr="0" compatLnSpc="1"/>
            <a:lstStyle/>
            <a:p>
              <a:endParaRPr lang="zh-CN" altLang="en-US">
                <a:solidFill>
                  <a:prstClr val="black"/>
                </a:solidFill>
              </a:endParaRPr>
            </a:p>
          </p:txBody>
        </p:sp>
        <p:sp>
          <p:nvSpPr>
            <p:cNvPr id="34" name="Freeform 37"/>
            <p:cNvSpPr/>
            <p:nvPr/>
          </p:nvSpPr>
          <p:spPr bwMode="auto">
            <a:xfrm>
              <a:off x="3622976" y="5167716"/>
              <a:ext cx="229568" cy="193784"/>
            </a:xfrm>
            <a:custGeom>
              <a:avLst/>
              <a:gdLst>
                <a:gd name="T0" fmla="*/ 38 w 82"/>
                <a:gd name="T1" fmla="*/ 6 h 69"/>
                <a:gd name="T2" fmla="*/ 36 w 82"/>
                <a:gd name="T3" fmla="*/ 8 h 69"/>
                <a:gd name="T4" fmla="*/ 36 w 82"/>
                <a:gd name="T5" fmla="*/ 9 h 69"/>
                <a:gd name="T6" fmla="*/ 36 w 82"/>
                <a:gd name="T7" fmla="*/ 10 h 69"/>
                <a:gd name="T8" fmla="*/ 20 w 82"/>
                <a:gd name="T9" fmla="*/ 14 h 69"/>
                <a:gd name="T10" fmla="*/ 20 w 82"/>
                <a:gd name="T11" fmla="*/ 16 h 69"/>
                <a:gd name="T12" fmla="*/ 26 w 82"/>
                <a:gd name="T13" fmla="*/ 22 h 69"/>
                <a:gd name="T14" fmla="*/ 24 w 82"/>
                <a:gd name="T15" fmla="*/ 22 h 69"/>
                <a:gd name="T16" fmla="*/ 16 w 82"/>
                <a:gd name="T17" fmla="*/ 26 h 69"/>
                <a:gd name="T18" fmla="*/ 4 w 82"/>
                <a:gd name="T19" fmla="*/ 35 h 69"/>
                <a:gd name="T20" fmla="*/ 7 w 82"/>
                <a:gd name="T21" fmla="*/ 62 h 69"/>
                <a:gd name="T22" fmla="*/ 19 w 82"/>
                <a:gd name="T23" fmla="*/ 63 h 69"/>
                <a:gd name="T24" fmla="*/ 20 w 82"/>
                <a:gd name="T25" fmla="*/ 63 h 69"/>
                <a:gd name="T26" fmla="*/ 20 w 82"/>
                <a:gd name="T27" fmla="*/ 64 h 69"/>
                <a:gd name="T28" fmla="*/ 32 w 82"/>
                <a:gd name="T29" fmla="*/ 69 h 69"/>
                <a:gd name="T30" fmla="*/ 44 w 82"/>
                <a:gd name="T31" fmla="*/ 67 h 69"/>
                <a:gd name="T32" fmla="*/ 63 w 82"/>
                <a:gd name="T33" fmla="*/ 52 h 69"/>
                <a:gd name="T34" fmla="*/ 64 w 82"/>
                <a:gd name="T35" fmla="*/ 52 h 69"/>
                <a:gd name="T36" fmla="*/ 64 w 82"/>
                <a:gd name="T37" fmla="*/ 51 h 69"/>
                <a:gd name="T38" fmla="*/ 70 w 82"/>
                <a:gd name="T39" fmla="*/ 50 h 69"/>
                <a:gd name="T40" fmla="*/ 68 w 82"/>
                <a:gd name="T41" fmla="*/ 33 h 69"/>
                <a:gd name="T42" fmla="*/ 68 w 82"/>
                <a:gd name="T43" fmla="*/ 32 h 69"/>
                <a:gd name="T44" fmla="*/ 76 w 82"/>
                <a:gd name="T45" fmla="*/ 22 h 69"/>
                <a:gd name="T46" fmla="*/ 76 w 82"/>
                <a:gd name="T47" fmla="*/ 21 h 69"/>
                <a:gd name="T48" fmla="*/ 76 w 82"/>
                <a:gd name="T49" fmla="*/ 21 h 69"/>
                <a:gd name="T50" fmla="*/ 82 w 82"/>
                <a:gd name="T51" fmla="*/ 17 h 69"/>
                <a:gd name="T52" fmla="*/ 80 w 82"/>
                <a:gd name="T53" fmla="*/ 4 h 69"/>
                <a:gd name="T54" fmla="*/ 74 w 82"/>
                <a:gd name="T55" fmla="*/ 0 h 69"/>
                <a:gd name="T56" fmla="*/ 75 w 82"/>
                <a:gd name="T57" fmla="*/ 6 h 69"/>
                <a:gd name="T58" fmla="*/ 64 w 82"/>
                <a:gd name="T59" fmla="*/ 4 h 69"/>
                <a:gd name="T60" fmla="*/ 60 w 82"/>
                <a:gd name="T61" fmla="*/ 6 h 69"/>
                <a:gd name="T62" fmla="*/ 59 w 82"/>
                <a:gd name="T63" fmla="*/ 6 h 69"/>
                <a:gd name="T64" fmla="*/ 59 w 82"/>
                <a:gd name="T65" fmla="*/ 6 h 69"/>
                <a:gd name="T66" fmla="*/ 38 w 82"/>
                <a:gd name="T67" fmla="*/ 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2" h="69">
                  <a:moveTo>
                    <a:pt x="38" y="6"/>
                  </a:moveTo>
                  <a:cubicBezTo>
                    <a:pt x="36" y="8"/>
                    <a:pt x="36" y="8"/>
                    <a:pt x="36" y="8"/>
                  </a:cubicBezTo>
                  <a:cubicBezTo>
                    <a:pt x="36" y="9"/>
                    <a:pt x="36" y="9"/>
                    <a:pt x="36" y="9"/>
                  </a:cubicBezTo>
                  <a:cubicBezTo>
                    <a:pt x="36" y="10"/>
                    <a:pt x="36" y="10"/>
                    <a:pt x="36" y="10"/>
                  </a:cubicBezTo>
                  <a:cubicBezTo>
                    <a:pt x="20" y="14"/>
                    <a:pt x="20" y="14"/>
                    <a:pt x="20" y="14"/>
                  </a:cubicBezTo>
                  <a:cubicBezTo>
                    <a:pt x="20" y="16"/>
                    <a:pt x="20" y="16"/>
                    <a:pt x="20" y="16"/>
                  </a:cubicBezTo>
                  <a:cubicBezTo>
                    <a:pt x="26" y="22"/>
                    <a:pt x="26" y="22"/>
                    <a:pt x="26" y="22"/>
                  </a:cubicBezTo>
                  <a:cubicBezTo>
                    <a:pt x="25" y="22"/>
                    <a:pt x="24" y="22"/>
                    <a:pt x="24" y="22"/>
                  </a:cubicBezTo>
                  <a:cubicBezTo>
                    <a:pt x="16" y="26"/>
                    <a:pt x="16" y="26"/>
                    <a:pt x="16" y="26"/>
                  </a:cubicBezTo>
                  <a:cubicBezTo>
                    <a:pt x="4" y="35"/>
                    <a:pt x="4" y="35"/>
                    <a:pt x="4" y="35"/>
                  </a:cubicBezTo>
                  <a:cubicBezTo>
                    <a:pt x="0" y="40"/>
                    <a:pt x="1" y="49"/>
                    <a:pt x="7" y="62"/>
                  </a:cubicBezTo>
                  <a:cubicBezTo>
                    <a:pt x="19" y="63"/>
                    <a:pt x="19" y="63"/>
                    <a:pt x="19" y="63"/>
                  </a:cubicBezTo>
                  <a:cubicBezTo>
                    <a:pt x="20" y="63"/>
                    <a:pt x="20" y="63"/>
                    <a:pt x="20" y="63"/>
                  </a:cubicBezTo>
                  <a:cubicBezTo>
                    <a:pt x="20" y="64"/>
                    <a:pt x="20" y="64"/>
                    <a:pt x="20" y="64"/>
                  </a:cubicBezTo>
                  <a:cubicBezTo>
                    <a:pt x="32" y="69"/>
                    <a:pt x="32" y="69"/>
                    <a:pt x="32" y="69"/>
                  </a:cubicBezTo>
                  <a:cubicBezTo>
                    <a:pt x="44" y="67"/>
                    <a:pt x="44" y="67"/>
                    <a:pt x="44" y="67"/>
                  </a:cubicBezTo>
                  <a:cubicBezTo>
                    <a:pt x="50" y="66"/>
                    <a:pt x="56" y="61"/>
                    <a:pt x="63" y="52"/>
                  </a:cubicBezTo>
                  <a:cubicBezTo>
                    <a:pt x="64" y="52"/>
                    <a:pt x="64" y="52"/>
                    <a:pt x="64" y="52"/>
                  </a:cubicBezTo>
                  <a:cubicBezTo>
                    <a:pt x="64" y="51"/>
                    <a:pt x="64" y="51"/>
                    <a:pt x="64" y="51"/>
                  </a:cubicBezTo>
                  <a:cubicBezTo>
                    <a:pt x="70" y="50"/>
                    <a:pt x="70" y="50"/>
                    <a:pt x="70" y="50"/>
                  </a:cubicBezTo>
                  <a:cubicBezTo>
                    <a:pt x="68" y="33"/>
                    <a:pt x="68" y="33"/>
                    <a:pt x="68" y="33"/>
                  </a:cubicBezTo>
                  <a:cubicBezTo>
                    <a:pt x="68" y="32"/>
                    <a:pt x="68" y="32"/>
                    <a:pt x="68" y="32"/>
                  </a:cubicBezTo>
                  <a:cubicBezTo>
                    <a:pt x="76" y="22"/>
                    <a:pt x="76" y="22"/>
                    <a:pt x="76" y="22"/>
                  </a:cubicBezTo>
                  <a:cubicBezTo>
                    <a:pt x="76" y="21"/>
                    <a:pt x="76" y="21"/>
                    <a:pt x="76" y="21"/>
                  </a:cubicBezTo>
                  <a:cubicBezTo>
                    <a:pt x="76" y="21"/>
                    <a:pt x="76" y="21"/>
                    <a:pt x="76" y="21"/>
                  </a:cubicBezTo>
                  <a:cubicBezTo>
                    <a:pt x="82" y="17"/>
                    <a:pt x="82" y="17"/>
                    <a:pt x="82" y="17"/>
                  </a:cubicBezTo>
                  <a:cubicBezTo>
                    <a:pt x="82" y="12"/>
                    <a:pt x="82" y="8"/>
                    <a:pt x="80" y="4"/>
                  </a:cubicBezTo>
                  <a:cubicBezTo>
                    <a:pt x="78" y="1"/>
                    <a:pt x="76" y="0"/>
                    <a:pt x="74" y="0"/>
                  </a:cubicBezTo>
                  <a:cubicBezTo>
                    <a:pt x="75" y="6"/>
                    <a:pt x="75" y="6"/>
                    <a:pt x="75" y="6"/>
                  </a:cubicBezTo>
                  <a:cubicBezTo>
                    <a:pt x="64" y="4"/>
                    <a:pt x="64" y="4"/>
                    <a:pt x="64" y="4"/>
                  </a:cubicBezTo>
                  <a:cubicBezTo>
                    <a:pt x="60" y="6"/>
                    <a:pt x="60" y="6"/>
                    <a:pt x="60" y="6"/>
                  </a:cubicBezTo>
                  <a:cubicBezTo>
                    <a:pt x="59" y="6"/>
                    <a:pt x="59" y="6"/>
                    <a:pt x="59" y="6"/>
                  </a:cubicBezTo>
                  <a:cubicBezTo>
                    <a:pt x="59" y="6"/>
                    <a:pt x="59" y="6"/>
                    <a:pt x="59" y="6"/>
                  </a:cubicBezTo>
                  <a:lnTo>
                    <a:pt x="38" y="6"/>
                  </a:lnTo>
                  <a:close/>
                </a:path>
              </a:pathLst>
            </a:custGeom>
            <a:grpFill/>
            <a:ln>
              <a:noFill/>
            </a:ln>
          </p:spPr>
          <p:txBody>
            <a:bodyPr vert="horz" wrap="square" lIns="91440" tIns="45720" rIns="91440" bIns="45720" numCol="1" anchor="t" anchorCtr="0" compatLnSpc="1"/>
            <a:lstStyle/>
            <a:p>
              <a:endParaRPr lang="zh-CN" altLang="en-US">
                <a:solidFill>
                  <a:prstClr val="black"/>
                </a:solidFill>
              </a:endParaRPr>
            </a:p>
          </p:txBody>
        </p:sp>
      </p:grpSp>
      <p:sp>
        <p:nvSpPr>
          <p:cNvPr id="36" name="Freeform 21"/>
          <p:cNvSpPr/>
          <p:nvPr/>
        </p:nvSpPr>
        <p:spPr bwMode="auto">
          <a:xfrm>
            <a:off x="6531801" y="2045456"/>
            <a:ext cx="778103" cy="616706"/>
          </a:xfrm>
          <a:custGeom>
            <a:avLst/>
            <a:gdLst>
              <a:gd name="T0" fmla="*/ 244 w 253"/>
              <a:gd name="T1" fmla="*/ 65 h 202"/>
              <a:gd name="T2" fmla="*/ 253 w 253"/>
              <a:gd name="T3" fmla="*/ 63 h 202"/>
              <a:gd name="T4" fmla="*/ 235 w 253"/>
              <a:gd name="T5" fmla="*/ 45 h 202"/>
              <a:gd name="T6" fmla="*/ 223 w 253"/>
              <a:gd name="T7" fmla="*/ 22 h 202"/>
              <a:gd name="T8" fmla="*/ 201 w 253"/>
              <a:gd name="T9" fmla="*/ 27 h 202"/>
              <a:gd name="T10" fmla="*/ 200 w 253"/>
              <a:gd name="T11" fmla="*/ 29 h 202"/>
              <a:gd name="T12" fmla="*/ 182 w 253"/>
              <a:gd name="T13" fmla="*/ 25 h 202"/>
              <a:gd name="T14" fmla="*/ 150 w 253"/>
              <a:gd name="T15" fmla="*/ 40 h 202"/>
              <a:gd name="T16" fmla="*/ 150 w 253"/>
              <a:gd name="T17" fmla="*/ 19 h 202"/>
              <a:gd name="T18" fmla="*/ 149 w 253"/>
              <a:gd name="T19" fmla="*/ 10 h 202"/>
              <a:gd name="T20" fmla="*/ 138 w 253"/>
              <a:gd name="T21" fmla="*/ 10 h 202"/>
              <a:gd name="T22" fmla="*/ 126 w 253"/>
              <a:gd name="T23" fmla="*/ 9 h 202"/>
              <a:gd name="T24" fmla="*/ 109 w 253"/>
              <a:gd name="T25" fmla="*/ 1 h 202"/>
              <a:gd name="T26" fmla="*/ 105 w 253"/>
              <a:gd name="T27" fmla="*/ 25 h 202"/>
              <a:gd name="T28" fmla="*/ 82 w 253"/>
              <a:gd name="T29" fmla="*/ 18 h 202"/>
              <a:gd name="T30" fmla="*/ 77 w 253"/>
              <a:gd name="T31" fmla="*/ 16 h 202"/>
              <a:gd name="T32" fmla="*/ 71 w 253"/>
              <a:gd name="T33" fmla="*/ 33 h 202"/>
              <a:gd name="T34" fmla="*/ 75 w 253"/>
              <a:gd name="T35" fmla="*/ 48 h 202"/>
              <a:gd name="T36" fmla="*/ 67 w 253"/>
              <a:gd name="T37" fmla="*/ 61 h 202"/>
              <a:gd name="T38" fmla="*/ 52 w 253"/>
              <a:gd name="T39" fmla="*/ 102 h 202"/>
              <a:gd name="T40" fmla="*/ 29 w 253"/>
              <a:gd name="T41" fmla="*/ 118 h 202"/>
              <a:gd name="T42" fmla="*/ 31 w 253"/>
              <a:gd name="T43" fmla="*/ 125 h 202"/>
              <a:gd name="T44" fmla="*/ 19 w 253"/>
              <a:gd name="T45" fmla="*/ 143 h 202"/>
              <a:gd name="T46" fmla="*/ 5 w 253"/>
              <a:gd name="T47" fmla="*/ 147 h 202"/>
              <a:gd name="T48" fmla="*/ 2 w 253"/>
              <a:gd name="T49" fmla="*/ 184 h 202"/>
              <a:gd name="T50" fmla="*/ 7 w 253"/>
              <a:gd name="T51" fmla="*/ 196 h 202"/>
              <a:gd name="T52" fmla="*/ 21 w 253"/>
              <a:gd name="T53" fmla="*/ 201 h 202"/>
              <a:gd name="T54" fmla="*/ 22 w 253"/>
              <a:gd name="T55" fmla="*/ 199 h 202"/>
              <a:gd name="T56" fmla="*/ 17 w 253"/>
              <a:gd name="T57" fmla="*/ 187 h 202"/>
              <a:gd name="T58" fmla="*/ 12 w 253"/>
              <a:gd name="T59" fmla="*/ 182 h 202"/>
              <a:gd name="T60" fmla="*/ 18 w 253"/>
              <a:gd name="T61" fmla="*/ 174 h 202"/>
              <a:gd name="T62" fmla="*/ 32 w 253"/>
              <a:gd name="T63" fmla="*/ 163 h 202"/>
              <a:gd name="T64" fmla="*/ 64 w 253"/>
              <a:gd name="T65" fmla="*/ 142 h 202"/>
              <a:gd name="T66" fmla="*/ 70 w 253"/>
              <a:gd name="T67" fmla="*/ 145 h 202"/>
              <a:gd name="T68" fmla="*/ 75 w 253"/>
              <a:gd name="T69" fmla="*/ 142 h 202"/>
              <a:gd name="T70" fmla="*/ 96 w 253"/>
              <a:gd name="T71" fmla="*/ 137 h 202"/>
              <a:gd name="T72" fmla="*/ 97 w 253"/>
              <a:gd name="T73" fmla="*/ 136 h 202"/>
              <a:gd name="T74" fmla="*/ 119 w 253"/>
              <a:gd name="T75" fmla="*/ 128 h 202"/>
              <a:gd name="T76" fmla="*/ 123 w 253"/>
              <a:gd name="T77" fmla="*/ 96 h 202"/>
              <a:gd name="T78" fmla="*/ 130 w 253"/>
              <a:gd name="T79" fmla="*/ 95 h 202"/>
              <a:gd name="T80" fmla="*/ 132 w 253"/>
              <a:gd name="T81" fmla="*/ 96 h 202"/>
              <a:gd name="T82" fmla="*/ 159 w 253"/>
              <a:gd name="T83" fmla="*/ 113 h 202"/>
              <a:gd name="T84" fmla="*/ 155 w 253"/>
              <a:gd name="T85" fmla="*/ 103 h 202"/>
              <a:gd name="T86" fmla="*/ 166 w 253"/>
              <a:gd name="T87" fmla="*/ 99 h 202"/>
              <a:gd name="T88" fmla="*/ 173 w 253"/>
              <a:gd name="T89" fmla="*/ 96 h 202"/>
              <a:gd name="T90" fmla="*/ 193 w 253"/>
              <a:gd name="T91" fmla="*/ 102 h 202"/>
              <a:gd name="T92" fmla="*/ 206 w 253"/>
              <a:gd name="T93" fmla="*/ 93 h 202"/>
              <a:gd name="T94" fmla="*/ 207 w 253"/>
              <a:gd name="T95" fmla="*/ 94 h 202"/>
              <a:gd name="T96" fmla="*/ 238 w 253"/>
              <a:gd name="T97" fmla="*/ 69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3" h="202">
                <a:moveTo>
                  <a:pt x="238" y="69"/>
                </a:moveTo>
                <a:cubicBezTo>
                  <a:pt x="241" y="69"/>
                  <a:pt x="243" y="67"/>
                  <a:pt x="244" y="65"/>
                </a:cubicBezTo>
                <a:cubicBezTo>
                  <a:pt x="244" y="65"/>
                  <a:pt x="244" y="65"/>
                  <a:pt x="244" y="65"/>
                </a:cubicBezTo>
                <a:cubicBezTo>
                  <a:pt x="245" y="64"/>
                  <a:pt x="245" y="64"/>
                  <a:pt x="245" y="64"/>
                </a:cubicBezTo>
                <a:cubicBezTo>
                  <a:pt x="246" y="64"/>
                  <a:pt x="246" y="64"/>
                  <a:pt x="246" y="64"/>
                </a:cubicBezTo>
                <a:cubicBezTo>
                  <a:pt x="253" y="63"/>
                  <a:pt x="253" y="63"/>
                  <a:pt x="253" y="63"/>
                </a:cubicBezTo>
                <a:cubicBezTo>
                  <a:pt x="253" y="58"/>
                  <a:pt x="253" y="58"/>
                  <a:pt x="253" y="58"/>
                </a:cubicBezTo>
                <a:cubicBezTo>
                  <a:pt x="251" y="58"/>
                  <a:pt x="249" y="57"/>
                  <a:pt x="247" y="56"/>
                </a:cubicBezTo>
                <a:cubicBezTo>
                  <a:pt x="235" y="45"/>
                  <a:pt x="235" y="45"/>
                  <a:pt x="235" y="45"/>
                </a:cubicBezTo>
                <a:cubicBezTo>
                  <a:pt x="235" y="44"/>
                  <a:pt x="235" y="44"/>
                  <a:pt x="235" y="44"/>
                </a:cubicBezTo>
                <a:cubicBezTo>
                  <a:pt x="230" y="29"/>
                  <a:pt x="230" y="29"/>
                  <a:pt x="230" y="29"/>
                </a:cubicBezTo>
                <a:cubicBezTo>
                  <a:pt x="223" y="22"/>
                  <a:pt x="223" y="22"/>
                  <a:pt x="223" y="22"/>
                </a:cubicBezTo>
                <a:cubicBezTo>
                  <a:pt x="214" y="22"/>
                  <a:pt x="207" y="22"/>
                  <a:pt x="203" y="22"/>
                </a:cubicBezTo>
                <a:cubicBezTo>
                  <a:pt x="201" y="22"/>
                  <a:pt x="201" y="22"/>
                  <a:pt x="201" y="22"/>
                </a:cubicBezTo>
                <a:cubicBezTo>
                  <a:pt x="201" y="27"/>
                  <a:pt x="201" y="27"/>
                  <a:pt x="201" y="27"/>
                </a:cubicBezTo>
                <a:cubicBezTo>
                  <a:pt x="201" y="28"/>
                  <a:pt x="201" y="28"/>
                  <a:pt x="201" y="28"/>
                </a:cubicBezTo>
                <a:cubicBezTo>
                  <a:pt x="201" y="29"/>
                  <a:pt x="201" y="29"/>
                  <a:pt x="201" y="29"/>
                </a:cubicBezTo>
                <a:cubicBezTo>
                  <a:pt x="200" y="29"/>
                  <a:pt x="200" y="29"/>
                  <a:pt x="200" y="29"/>
                </a:cubicBezTo>
                <a:cubicBezTo>
                  <a:pt x="194" y="32"/>
                  <a:pt x="194" y="32"/>
                  <a:pt x="194" y="32"/>
                </a:cubicBezTo>
                <a:cubicBezTo>
                  <a:pt x="193" y="31"/>
                  <a:pt x="193" y="31"/>
                  <a:pt x="193" y="31"/>
                </a:cubicBezTo>
                <a:cubicBezTo>
                  <a:pt x="187" y="26"/>
                  <a:pt x="184" y="24"/>
                  <a:pt x="182" y="25"/>
                </a:cubicBezTo>
                <a:cubicBezTo>
                  <a:pt x="168" y="32"/>
                  <a:pt x="160" y="35"/>
                  <a:pt x="158" y="34"/>
                </a:cubicBezTo>
                <a:cubicBezTo>
                  <a:pt x="156" y="34"/>
                  <a:pt x="154" y="36"/>
                  <a:pt x="151" y="38"/>
                </a:cubicBezTo>
                <a:cubicBezTo>
                  <a:pt x="150" y="40"/>
                  <a:pt x="150" y="40"/>
                  <a:pt x="150" y="40"/>
                </a:cubicBezTo>
                <a:cubicBezTo>
                  <a:pt x="149" y="38"/>
                  <a:pt x="149" y="38"/>
                  <a:pt x="149" y="38"/>
                </a:cubicBezTo>
                <a:cubicBezTo>
                  <a:pt x="145" y="35"/>
                  <a:pt x="143" y="32"/>
                  <a:pt x="143" y="29"/>
                </a:cubicBezTo>
                <a:cubicBezTo>
                  <a:pt x="143" y="28"/>
                  <a:pt x="145" y="24"/>
                  <a:pt x="150" y="19"/>
                </a:cubicBezTo>
                <a:cubicBezTo>
                  <a:pt x="156" y="13"/>
                  <a:pt x="159" y="9"/>
                  <a:pt x="159" y="8"/>
                </a:cubicBezTo>
                <a:cubicBezTo>
                  <a:pt x="157" y="6"/>
                  <a:pt x="157" y="6"/>
                  <a:pt x="157" y="6"/>
                </a:cubicBezTo>
                <a:cubicBezTo>
                  <a:pt x="156" y="6"/>
                  <a:pt x="153" y="7"/>
                  <a:pt x="149" y="10"/>
                </a:cubicBezTo>
                <a:cubicBezTo>
                  <a:pt x="145" y="13"/>
                  <a:pt x="142" y="14"/>
                  <a:pt x="141" y="14"/>
                </a:cubicBezTo>
                <a:cubicBezTo>
                  <a:pt x="140" y="14"/>
                  <a:pt x="139" y="13"/>
                  <a:pt x="139" y="11"/>
                </a:cubicBezTo>
                <a:cubicBezTo>
                  <a:pt x="138" y="10"/>
                  <a:pt x="138" y="10"/>
                  <a:pt x="138" y="10"/>
                </a:cubicBezTo>
                <a:cubicBezTo>
                  <a:pt x="135" y="4"/>
                  <a:pt x="135" y="4"/>
                  <a:pt x="135" y="4"/>
                </a:cubicBezTo>
                <a:cubicBezTo>
                  <a:pt x="127" y="8"/>
                  <a:pt x="127" y="8"/>
                  <a:pt x="127" y="8"/>
                </a:cubicBezTo>
                <a:cubicBezTo>
                  <a:pt x="126" y="9"/>
                  <a:pt x="126" y="9"/>
                  <a:pt x="126" y="9"/>
                </a:cubicBezTo>
                <a:cubicBezTo>
                  <a:pt x="126" y="8"/>
                  <a:pt x="126" y="8"/>
                  <a:pt x="126" y="8"/>
                </a:cubicBezTo>
                <a:cubicBezTo>
                  <a:pt x="125" y="8"/>
                  <a:pt x="125" y="8"/>
                  <a:pt x="125" y="8"/>
                </a:cubicBezTo>
                <a:cubicBezTo>
                  <a:pt x="120" y="5"/>
                  <a:pt x="115" y="3"/>
                  <a:pt x="109" y="1"/>
                </a:cubicBezTo>
                <a:cubicBezTo>
                  <a:pt x="106" y="0"/>
                  <a:pt x="102" y="2"/>
                  <a:pt x="99" y="6"/>
                </a:cubicBezTo>
                <a:cubicBezTo>
                  <a:pt x="102" y="12"/>
                  <a:pt x="102" y="12"/>
                  <a:pt x="102" y="12"/>
                </a:cubicBezTo>
                <a:cubicBezTo>
                  <a:pt x="105" y="18"/>
                  <a:pt x="106" y="22"/>
                  <a:pt x="105" y="25"/>
                </a:cubicBezTo>
                <a:cubicBezTo>
                  <a:pt x="104" y="26"/>
                  <a:pt x="103" y="27"/>
                  <a:pt x="101" y="27"/>
                </a:cubicBezTo>
                <a:cubicBezTo>
                  <a:pt x="99" y="28"/>
                  <a:pt x="95" y="27"/>
                  <a:pt x="91" y="24"/>
                </a:cubicBezTo>
                <a:cubicBezTo>
                  <a:pt x="87" y="21"/>
                  <a:pt x="85" y="19"/>
                  <a:pt x="82" y="18"/>
                </a:cubicBezTo>
                <a:cubicBezTo>
                  <a:pt x="77" y="16"/>
                  <a:pt x="77" y="16"/>
                  <a:pt x="77" y="16"/>
                </a:cubicBezTo>
                <a:cubicBezTo>
                  <a:pt x="77" y="16"/>
                  <a:pt x="77" y="16"/>
                  <a:pt x="77" y="16"/>
                </a:cubicBezTo>
                <a:cubicBezTo>
                  <a:pt x="77" y="16"/>
                  <a:pt x="77" y="16"/>
                  <a:pt x="77" y="16"/>
                </a:cubicBezTo>
                <a:cubicBezTo>
                  <a:pt x="78" y="17"/>
                  <a:pt x="78" y="17"/>
                  <a:pt x="78" y="17"/>
                </a:cubicBezTo>
                <a:cubicBezTo>
                  <a:pt x="78" y="26"/>
                  <a:pt x="78" y="26"/>
                  <a:pt x="78" y="26"/>
                </a:cubicBezTo>
                <a:cubicBezTo>
                  <a:pt x="71" y="33"/>
                  <a:pt x="71" y="33"/>
                  <a:pt x="71" y="33"/>
                </a:cubicBezTo>
                <a:cubicBezTo>
                  <a:pt x="71" y="40"/>
                  <a:pt x="71" y="40"/>
                  <a:pt x="71" y="40"/>
                </a:cubicBezTo>
                <a:cubicBezTo>
                  <a:pt x="74" y="47"/>
                  <a:pt x="74" y="47"/>
                  <a:pt x="74" y="47"/>
                </a:cubicBezTo>
                <a:cubicBezTo>
                  <a:pt x="75" y="48"/>
                  <a:pt x="75" y="48"/>
                  <a:pt x="75" y="48"/>
                </a:cubicBezTo>
                <a:cubicBezTo>
                  <a:pt x="70" y="54"/>
                  <a:pt x="70" y="54"/>
                  <a:pt x="70" y="54"/>
                </a:cubicBezTo>
                <a:cubicBezTo>
                  <a:pt x="67" y="61"/>
                  <a:pt x="67" y="61"/>
                  <a:pt x="67" y="61"/>
                </a:cubicBezTo>
                <a:cubicBezTo>
                  <a:pt x="67" y="61"/>
                  <a:pt x="67" y="61"/>
                  <a:pt x="67" y="61"/>
                </a:cubicBezTo>
                <a:cubicBezTo>
                  <a:pt x="61" y="67"/>
                  <a:pt x="61" y="67"/>
                  <a:pt x="61" y="67"/>
                </a:cubicBezTo>
                <a:cubicBezTo>
                  <a:pt x="51" y="90"/>
                  <a:pt x="51" y="90"/>
                  <a:pt x="51" y="90"/>
                </a:cubicBezTo>
                <a:cubicBezTo>
                  <a:pt x="52" y="102"/>
                  <a:pt x="52" y="102"/>
                  <a:pt x="52" y="102"/>
                </a:cubicBezTo>
                <a:cubicBezTo>
                  <a:pt x="51" y="103"/>
                  <a:pt x="51" y="103"/>
                  <a:pt x="51" y="103"/>
                </a:cubicBezTo>
                <a:cubicBezTo>
                  <a:pt x="30" y="115"/>
                  <a:pt x="30" y="115"/>
                  <a:pt x="30" y="115"/>
                </a:cubicBezTo>
                <a:cubicBezTo>
                  <a:pt x="29" y="118"/>
                  <a:pt x="29" y="118"/>
                  <a:pt x="29" y="118"/>
                </a:cubicBezTo>
                <a:cubicBezTo>
                  <a:pt x="31" y="124"/>
                  <a:pt x="31" y="124"/>
                  <a:pt x="31" y="124"/>
                </a:cubicBezTo>
                <a:cubicBezTo>
                  <a:pt x="31" y="124"/>
                  <a:pt x="31" y="124"/>
                  <a:pt x="31" y="124"/>
                </a:cubicBezTo>
                <a:cubicBezTo>
                  <a:pt x="31" y="125"/>
                  <a:pt x="31" y="125"/>
                  <a:pt x="31" y="125"/>
                </a:cubicBezTo>
                <a:cubicBezTo>
                  <a:pt x="29" y="133"/>
                  <a:pt x="29" y="133"/>
                  <a:pt x="29" y="133"/>
                </a:cubicBezTo>
                <a:cubicBezTo>
                  <a:pt x="21" y="132"/>
                  <a:pt x="21" y="132"/>
                  <a:pt x="21" y="132"/>
                </a:cubicBezTo>
                <a:cubicBezTo>
                  <a:pt x="19" y="143"/>
                  <a:pt x="19" y="143"/>
                  <a:pt x="19" y="143"/>
                </a:cubicBezTo>
                <a:cubicBezTo>
                  <a:pt x="7" y="143"/>
                  <a:pt x="7" y="143"/>
                  <a:pt x="7" y="143"/>
                </a:cubicBezTo>
                <a:cubicBezTo>
                  <a:pt x="5" y="147"/>
                  <a:pt x="5" y="147"/>
                  <a:pt x="5" y="147"/>
                </a:cubicBezTo>
                <a:cubicBezTo>
                  <a:pt x="5" y="147"/>
                  <a:pt x="5" y="147"/>
                  <a:pt x="5" y="147"/>
                </a:cubicBezTo>
                <a:cubicBezTo>
                  <a:pt x="2" y="154"/>
                  <a:pt x="2" y="154"/>
                  <a:pt x="2" y="154"/>
                </a:cubicBezTo>
                <a:cubicBezTo>
                  <a:pt x="0" y="179"/>
                  <a:pt x="0" y="179"/>
                  <a:pt x="0" y="179"/>
                </a:cubicBezTo>
                <a:cubicBezTo>
                  <a:pt x="2" y="184"/>
                  <a:pt x="2" y="184"/>
                  <a:pt x="2" y="184"/>
                </a:cubicBezTo>
                <a:cubicBezTo>
                  <a:pt x="3" y="185"/>
                  <a:pt x="3" y="185"/>
                  <a:pt x="3" y="185"/>
                </a:cubicBezTo>
                <a:cubicBezTo>
                  <a:pt x="3" y="190"/>
                  <a:pt x="3" y="190"/>
                  <a:pt x="3" y="190"/>
                </a:cubicBezTo>
                <a:cubicBezTo>
                  <a:pt x="7" y="196"/>
                  <a:pt x="7" y="196"/>
                  <a:pt x="7" y="196"/>
                </a:cubicBezTo>
                <a:cubicBezTo>
                  <a:pt x="8" y="197"/>
                  <a:pt x="8" y="197"/>
                  <a:pt x="8" y="197"/>
                </a:cubicBezTo>
                <a:cubicBezTo>
                  <a:pt x="8" y="202"/>
                  <a:pt x="8" y="202"/>
                  <a:pt x="8" y="202"/>
                </a:cubicBezTo>
                <a:cubicBezTo>
                  <a:pt x="21" y="201"/>
                  <a:pt x="21" y="201"/>
                  <a:pt x="21" y="201"/>
                </a:cubicBezTo>
                <a:cubicBezTo>
                  <a:pt x="21" y="200"/>
                  <a:pt x="21" y="200"/>
                  <a:pt x="21" y="200"/>
                </a:cubicBezTo>
                <a:cubicBezTo>
                  <a:pt x="21" y="199"/>
                  <a:pt x="21" y="199"/>
                  <a:pt x="21" y="199"/>
                </a:cubicBezTo>
                <a:cubicBezTo>
                  <a:pt x="22" y="199"/>
                  <a:pt x="22" y="199"/>
                  <a:pt x="22" y="199"/>
                </a:cubicBezTo>
                <a:cubicBezTo>
                  <a:pt x="22" y="199"/>
                  <a:pt x="22" y="199"/>
                  <a:pt x="22" y="199"/>
                </a:cubicBezTo>
                <a:cubicBezTo>
                  <a:pt x="25" y="194"/>
                  <a:pt x="25" y="194"/>
                  <a:pt x="25" y="194"/>
                </a:cubicBezTo>
                <a:cubicBezTo>
                  <a:pt x="17" y="187"/>
                  <a:pt x="17" y="187"/>
                  <a:pt x="17" y="187"/>
                </a:cubicBezTo>
                <a:cubicBezTo>
                  <a:pt x="17" y="186"/>
                  <a:pt x="17" y="186"/>
                  <a:pt x="17" y="186"/>
                </a:cubicBezTo>
                <a:cubicBezTo>
                  <a:pt x="12" y="182"/>
                  <a:pt x="12" y="182"/>
                  <a:pt x="12" y="182"/>
                </a:cubicBezTo>
                <a:cubicBezTo>
                  <a:pt x="12" y="182"/>
                  <a:pt x="12" y="182"/>
                  <a:pt x="12" y="182"/>
                </a:cubicBezTo>
                <a:cubicBezTo>
                  <a:pt x="11" y="182"/>
                  <a:pt x="11" y="182"/>
                  <a:pt x="11" y="182"/>
                </a:cubicBezTo>
                <a:cubicBezTo>
                  <a:pt x="11" y="174"/>
                  <a:pt x="11" y="174"/>
                  <a:pt x="11" y="174"/>
                </a:cubicBezTo>
                <a:cubicBezTo>
                  <a:pt x="18" y="174"/>
                  <a:pt x="18" y="174"/>
                  <a:pt x="18" y="174"/>
                </a:cubicBezTo>
                <a:cubicBezTo>
                  <a:pt x="19" y="171"/>
                  <a:pt x="19" y="171"/>
                  <a:pt x="19" y="171"/>
                </a:cubicBezTo>
                <a:cubicBezTo>
                  <a:pt x="16" y="163"/>
                  <a:pt x="16" y="163"/>
                  <a:pt x="16" y="163"/>
                </a:cubicBezTo>
                <a:cubicBezTo>
                  <a:pt x="32" y="163"/>
                  <a:pt x="32" y="163"/>
                  <a:pt x="32" y="163"/>
                </a:cubicBezTo>
                <a:cubicBezTo>
                  <a:pt x="59" y="150"/>
                  <a:pt x="59" y="150"/>
                  <a:pt x="59" y="150"/>
                </a:cubicBezTo>
                <a:cubicBezTo>
                  <a:pt x="63" y="144"/>
                  <a:pt x="63" y="144"/>
                  <a:pt x="63" y="144"/>
                </a:cubicBezTo>
                <a:cubicBezTo>
                  <a:pt x="64" y="142"/>
                  <a:pt x="64" y="142"/>
                  <a:pt x="64" y="142"/>
                </a:cubicBezTo>
                <a:cubicBezTo>
                  <a:pt x="69" y="144"/>
                  <a:pt x="69" y="144"/>
                  <a:pt x="69" y="144"/>
                </a:cubicBezTo>
                <a:cubicBezTo>
                  <a:pt x="70" y="144"/>
                  <a:pt x="70" y="144"/>
                  <a:pt x="70" y="144"/>
                </a:cubicBezTo>
                <a:cubicBezTo>
                  <a:pt x="70" y="145"/>
                  <a:pt x="70" y="145"/>
                  <a:pt x="70" y="145"/>
                </a:cubicBezTo>
                <a:cubicBezTo>
                  <a:pt x="73" y="148"/>
                  <a:pt x="73" y="148"/>
                  <a:pt x="73" y="148"/>
                </a:cubicBezTo>
                <a:cubicBezTo>
                  <a:pt x="75" y="148"/>
                  <a:pt x="75" y="148"/>
                  <a:pt x="75" y="148"/>
                </a:cubicBezTo>
                <a:cubicBezTo>
                  <a:pt x="75" y="142"/>
                  <a:pt x="75" y="142"/>
                  <a:pt x="75" y="142"/>
                </a:cubicBezTo>
                <a:cubicBezTo>
                  <a:pt x="84" y="142"/>
                  <a:pt x="84" y="142"/>
                  <a:pt x="84" y="142"/>
                </a:cubicBezTo>
                <a:cubicBezTo>
                  <a:pt x="93" y="143"/>
                  <a:pt x="93" y="143"/>
                  <a:pt x="93" y="143"/>
                </a:cubicBezTo>
                <a:cubicBezTo>
                  <a:pt x="96" y="137"/>
                  <a:pt x="96" y="137"/>
                  <a:pt x="96" y="137"/>
                </a:cubicBezTo>
                <a:cubicBezTo>
                  <a:pt x="97" y="137"/>
                  <a:pt x="97" y="137"/>
                  <a:pt x="97" y="137"/>
                </a:cubicBezTo>
                <a:cubicBezTo>
                  <a:pt x="97" y="136"/>
                  <a:pt x="97" y="136"/>
                  <a:pt x="97" y="136"/>
                </a:cubicBezTo>
                <a:cubicBezTo>
                  <a:pt x="97" y="136"/>
                  <a:pt x="97" y="136"/>
                  <a:pt x="97" y="136"/>
                </a:cubicBezTo>
                <a:cubicBezTo>
                  <a:pt x="107" y="133"/>
                  <a:pt x="107" y="133"/>
                  <a:pt x="107" y="133"/>
                </a:cubicBezTo>
                <a:cubicBezTo>
                  <a:pt x="109" y="119"/>
                  <a:pt x="109" y="119"/>
                  <a:pt x="109" y="119"/>
                </a:cubicBezTo>
                <a:cubicBezTo>
                  <a:pt x="119" y="128"/>
                  <a:pt x="119" y="128"/>
                  <a:pt x="119" y="128"/>
                </a:cubicBezTo>
                <a:cubicBezTo>
                  <a:pt x="123" y="129"/>
                  <a:pt x="123" y="129"/>
                  <a:pt x="123" y="129"/>
                </a:cubicBezTo>
                <a:cubicBezTo>
                  <a:pt x="125" y="126"/>
                  <a:pt x="125" y="126"/>
                  <a:pt x="125" y="126"/>
                </a:cubicBezTo>
                <a:cubicBezTo>
                  <a:pt x="123" y="96"/>
                  <a:pt x="123" y="96"/>
                  <a:pt x="123" y="96"/>
                </a:cubicBezTo>
                <a:cubicBezTo>
                  <a:pt x="123" y="95"/>
                  <a:pt x="123" y="95"/>
                  <a:pt x="123" y="95"/>
                </a:cubicBezTo>
                <a:cubicBezTo>
                  <a:pt x="123" y="94"/>
                  <a:pt x="123" y="94"/>
                  <a:pt x="123" y="94"/>
                </a:cubicBezTo>
                <a:cubicBezTo>
                  <a:pt x="130" y="95"/>
                  <a:pt x="130" y="95"/>
                  <a:pt x="130" y="95"/>
                </a:cubicBezTo>
                <a:cubicBezTo>
                  <a:pt x="131" y="95"/>
                  <a:pt x="131" y="95"/>
                  <a:pt x="131" y="95"/>
                </a:cubicBezTo>
                <a:cubicBezTo>
                  <a:pt x="131" y="95"/>
                  <a:pt x="131" y="95"/>
                  <a:pt x="131" y="95"/>
                </a:cubicBezTo>
                <a:cubicBezTo>
                  <a:pt x="132" y="96"/>
                  <a:pt x="132" y="96"/>
                  <a:pt x="132" y="96"/>
                </a:cubicBezTo>
                <a:cubicBezTo>
                  <a:pt x="143" y="115"/>
                  <a:pt x="143" y="115"/>
                  <a:pt x="143" y="115"/>
                </a:cubicBezTo>
                <a:cubicBezTo>
                  <a:pt x="156" y="114"/>
                  <a:pt x="156" y="114"/>
                  <a:pt x="156" y="114"/>
                </a:cubicBezTo>
                <a:cubicBezTo>
                  <a:pt x="159" y="113"/>
                  <a:pt x="159" y="113"/>
                  <a:pt x="159" y="113"/>
                </a:cubicBezTo>
                <a:cubicBezTo>
                  <a:pt x="161" y="108"/>
                  <a:pt x="161" y="108"/>
                  <a:pt x="161" y="108"/>
                </a:cubicBezTo>
                <a:cubicBezTo>
                  <a:pt x="157" y="105"/>
                  <a:pt x="157" y="105"/>
                  <a:pt x="157" y="105"/>
                </a:cubicBezTo>
                <a:cubicBezTo>
                  <a:pt x="155" y="103"/>
                  <a:pt x="155" y="103"/>
                  <a:pt x="155" y="103"/>
                </a:cubicBezTo>
                <a:cubicBezTo>
                  <a:pt x="165" y="100"/>
                  <a:pt x="165" y="100"/>
                  <a:pt x="165" y="100"/>
                </a:cubicBezTo>
                <a:cubicBezTo>
                  <a:pt x="165" y="100"/>
                  <a:pt x="165" y="100"/>
                  <a:pt x="165" y="100"/>
                </a:cubicBezTo>
                <a:cubicBezTo>
                  <a:pt x="166" y="99"/>
                  <a:pt x="166" y="99"/>
                  <a:pt x="166" y="99"/>
                </a:cubicBezTo>
                <a:cubicBezTo>
                  <a:pt x="169" y="103"/>
                  <a:pt x="169" y="103"/>
                  <a:pt x="169" y="103"/>
                </a:cubicBezTo>
                <a:cubicBezTo>
                  <a:pt x="173" y="102"/>
                  <a:pt x="173" y="102"/>
                  <a:pt x="173" y="102"/>
                </a:cubicBezTo>
                <a:cubicBezTo>
                  <a:pt x="173" y="96"/>
                  <a:pt x="173" y="96"/>
                  <a:pt x="173" y="96"/>
                </a:cubicBezTo>
                <a:cubicBezTo>
                  <a:pt x="175" y="95"/>
                  <a:pt x="175" y="95"/>
                  <a:pt x="175" y="95"/>
                </a:cubicBezTo>
                <a:cubicBezTo>
                  <a:pt x="181" y="95"/>
                  <a:pt x="181" y="95"/>
                  <a:pt x="181" y="95"/>
                </a:cubicBezTo>
                <a:cubicBezTo>
                  <a:pt x="186" y="96"/>
                  <a:pt x="190" y="98"/>
                  <a:pt x="193" y="102"/>
                </a:cubicBezTo>
                <a:cubicBezTo>
                  <a:pt x="193" y="103"/>
                  <a:pt x="193" y="103"/>
                  <a:pt x="193" y="103"/>
                </a:cubicBezTo>
                <a:cubicBezTo>
                  <a:pt x="196" y="94"/>
                  <a:pt x="196" y="94"/>
                  <a:pt x="196" y="94"/>
                </a:cubicBezTo>
                <a:cubicBezTo>
                  <a:pt x="198" y="91"/>
                  <a:pt x="201" y="91"/>
                  <a:pt x="206" y="93"/>
                </a:cubicBezTo>
                <a:cubicBezTo>
                  <a:pt x="207" y="93"/>
                  <a:pt x="207" y="93"/>
                  <a:pt x="207" y="93"/>
                </a:cubicBezTo>
                <a:cubicBezTo>
                  <a:pt x="207" y="94"/>
                  <a:pt x="207" y="94"/>
                  <a:pt x="207" y="94"/>
                </a:cubicBezTo>
                <a:cubicBezTo>
                  <a:pt x="207" y="94"/>
                  <a:pt x="207" y="94"/>
                  <a:pt x="207" y="94"/>
                </a:cubicBezTo>
                <a:cubicBezTo>
                  <a:pt x="207" y="94"/>
                  <a:pt x="208" y="95"/>
                  <a:pt x="209" y="95"/>
                </a:cubicBezTo>
                <a:cubicBezTo>
                  <a:pt x="211" y="94"/>
                  <a:pt x="218" y="89"/>
                  <a:pt x="229" y="80"/>
                </a:cubicBezTo>
                <a:cubicBezTo>
                  <a:pt x="229" y="74"/>
                  <a:pt x="233" y="71"/>
                  <a:pt x="238" y="69"/>
                </a:cubicBezTo>
                <a:close/>
              </a:path>
            </a:pathLst>
          </a:custGeom>
          <a:solidFill>
            <a:srgbClr val="FFC00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37" name="Freeform 29"/>
          <p:cNvSpPr/>
          <p:nvPr/>
        </p:nvSpPr>
        <p:spPr bwMode="auto">
          <a:xfrm>
            <a:off x="6485320" y="3284557"/>
            <a:ext cx="824584" cy="555035"/>
          </a:xfrm>
          <a:custGeom>
            <a:avLst/>
            <a:gdLst>
              <a:gd name="T0" fmla="*/ 47 w 268"/>
              <a:gd name="T1" fmla="*/ 2 h 182"/>
              <a:gd name="T2" fmla="*/ 36 w 268"/>
              <a:gd name="T3" fmla="*/ 5 h 182"/>
              <a:gd name="T4" fmla="*/ 34 w 268"/>
              <a:gd name="T5" fmla="*/ 9 h 182"/>
              <a:gd name="T6" fmla="*/ 29 w 268"/>
              <a:gd name="T7" fmla="*/ 17 h 182"/>
              <a:gd name="T8" fmla="*/ 21 w 268"/>
              <a:gd name="T9" fmla="*/ 23 h 182"/>
              <a:gd name="T10" fmla="*/ 11 w 268"/>
              <a:gd name="T11" fmla="*/ 17 h 182"/>
              <a:gd name="T12" fmla="*/ 0 w 268"/>
              <a:gd name="T13" fmla="*/ 19 h 182"/>
              <a:gd name="T14" fmla="*/ 16 w 268"/>
              <a:gd name="T15" fmla="*/ 30 h 182"/>
              <a:gd name="T16" fmla="*/ 17 w 268"/>
              <a:gd name="T17" fmla="*/ 31 h 182"/>
              <a:gd name="T18" fmla="*/ 18 w 268"/>
              <a:gd name="T19" fmla="*/ 51 h 182"/>
              <a:gd name="T20" fmla="*/ 30 w 268"/>
              <a:gd name="T21" fmla="*/ 75 h 182"/>
              <a:gd name="T22" fmla="*/ 38 w 268"/>
              <a:gd name="T23" fmla="*/ 67 h 182"/>
              <a:gd name="T24" fmla="*/ 49 w 268"/>
              <a:gd name="T25" fmla="*/ 65 h 182"/>
              <a:gd name="T26" fmla="*/ 49 w 268"/>
              <a:gd name="T27" fmla="*/ 65 h 182"/>
              <a:gd name="T28" fmla="*/ 59 w 268"/>
              <a:gd name="T29" fmla="*/ 77 h 182"/>
              <a:gd name="T30" fmla="*/ 63 w 268"/>
              <a:gd name="T31" fmla="*/ 88 h 182"/>
              <a:gd name="T32" fmla="*/ 62 w 268"/>
              <a:gd name="T33" fmla="*/ 97 h 182"/>
              <a:gd name="T34" fmla="*/ 69 w 268"/>
              <a:gd name="T35" fmla="*/ 107 h 182"/>
              <a:gd name="T36" fmla="*/ 79 w 268"/>
              <a:gd name="T37" fmla="*/ 104 h 182"/>
              <a:gd name="T38" fmla="*/ 83 w 268"/>
              <a:gd name="T39" fmla="*/ 108 h 182"/>
              <a:gd name="T40" fmla="*/ 96 w 268"/>
              <a:gd name="T41" fmla="*/ 113 h 182"/>
              <a:gd name="T42" fmla="*/ 105 w 268"/>
              <a:gd name="T43" fmla="*/ 110 h 182"/>
              <a:gd name="T44" fmla="*/ 109 w 268"/>
              <a:gd name="T45" fmla="*/ 105 h 182"/>
              <a:gd name="T46" fmla="*/ 115 w 268"/>
              <a:gd name="T47" fmla="*/ 121 h 182"/>
              <a:gd name="T48" fmla="*/ 131 w 268"/>
              <a:gd name="T49" fmla="*/ 136 h 182"/>
              <a:gd name="T50" fmla="*/ 133 w 268"/>
              <a:gd name="T51" fmla="*/ 161 h 182"/>
              <a:gd name="T52" fmla="*/ 143 w 268"/>
              <a:gd name="T53" fmla="*/ 166 h 182"/>
              <a:gd name="T54" fmla="*/ 149 w 268"/>
              <a:gd name="T55" fmla="*/ 182 h 182"/>
              <a:gd name="T56" fmla="*/ 185 w 268"/>
              <a:gd name="T57" fmla="*/ 151 h 182"/>
              <a:gd name="T58" fmla="*/ 200 w 268"/>
              <a:gd name="T59" fmla="*/ 136 h 182"/>
              <a:gd name="T60" fmla="*/ 226 w 268"/>
              <a:gd name="T61" fmla="*/ 113 h 182"/>
              <a:gd name="T62" fmla="*/ 235 w 268"/>
              <a:gd name="T63" fmla="*/ 105 h 182"/>
              <a:gd name="T64" fmla="*/ 238 w 268"/>
              <a:gd name="T65" fmla="*/ 85 h 182"/>
              <a:gd name="T66" fmla="*/ 247 w 268"/>
              <a:gd name="T67" fmla="*/ 83 h 182"/>
              <a:gd name="T68" fmla="*/ 261 w 268"/>
              <a:gd name="T69" fmla="*/ 99 h 182"/>
              <a:gd name="T70" fmla="*/ 259 w 268"/>
              <a:gd name="T71" fmla="*/ 87 h 182"/>
              <a:gd name="T72" fmla="*/ 268 w 268"/>
              <a:gd name="T73" fmla="*/ 79 h 182"/>
              <a:gd name="T74" fmla="*/ 263 w 268"/>
              <a:gd name="T75" fmla="*/ 63 h 182"/>
              <a:gd name="T76" fmla="*/ 245 w 268"/>
              <a:gd name="T77" fmla="*/ 55 h 182"/>
              <a:gd name="T78" fmla="*/ 240 w 268"/>
              <a:gd name="T79" fmla="*/ 54 h 182"/>
              <a:gd name="T80" fmla="*/ 234 w 268"/>
              <a:gd name="T81" fmla="*/ 55 h 182"/>
              <a:gd name="T82" fmla="*/ 223 w 268"/>
              <a:gd name="T83" fmla="*/ 55 h 182"/>
              <a:gd name="T84" fmla="*/ 222 w 268"/>
              <a:gd name="T85" fmla="*/ 69 h 182"/>
              <a:gd name="T86" fmla="*/ 207 w 268"/>
              <a:gd name="T87" fmla="*/ 71 h 182"/>
              <a:gd name="T88" fmla="*/ 187 w 268"/>
              <a:gd name="T89" fmla="*/ 53 h 182"/>
              <a:gd name="T90" fmla="*/ 183 w 268"/>
              <a:gd name="T91" fmla="*/ 44 h 182"/>
              <a:gd name="T92" fmla="*/ 184 w 268"/>
              <a:gd name="T93" fmla="*/ 49 h 182"/>
              <a:gd name="T94" fmla="*/ 179 w 268"/>
              <a:gd name="T95" fmla="*/ 60 h 182"/>
              <a:gd name="T96" fmla="*/ 167 w 268"/>
              <a:gd name="T97" fmla="*/ 57 h 182"/>
              <a:gd name="T98" fmla="*/ 166 w 268"/>
              <a:gd name="T99" fmla="*/ 47 h 182"/>
              <a:gd name="T100" fmla="*/ 156 w 268"/>
              <a:gd name="T101" fmla="*/ 42 h 182"/>
              <a:gd name="T102" fmla="*/ 144 w 268"/>
              <a:gd name="T103" fmla="*/ 35 h 182"/>
              <a:gd name="T104" fmla="*/ 127 w 268"/>
              <a:gd name="T105" fmla="*/ 29 h 182"/>
              <a:gd name="T106" fmla="*/ 117 w 268"/>
              <a:gd name="T107" fmla="*/ 33 h 182"/>
              <a:gd name="T108" fmla="*/ 112 w 268"/>
              <a:gd name="T109" fmla="*/ 24 h 182"/>
              <a:gd name="T110" fmla="*/ 98 w 268"/>
              <a:gd name="T111" fmla="*/ 23 h 182"/>
              <a:gd name="T112" fmla="*/ 82 w 268"/>
              <a:gd name="T113" fmla="*/ 27 h 182"/>
              <a:gd name="T114" fmla="*/ 67 w 268"/>
              <a:gd name="T115" fmla="*/ 26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8" h="182">
                <a:moveTo>
                  <a:pt x="52" y="8"/>
                </a:moveTo>
                <a:cubicBezTo>
                  <a:pt x="51" y="0"/>
                  <a:pt x="51" y="0"/>
                  <a:pt x="51" y="0"/>
                </a:cubicBezTo>
                <a:cubicBezTo>
                  <a:pt x="47" y="2"/>
                  <a:pt x="47" y="2"/>
                  <a:pt x="47" y="2"/>
                </a:cubicBezTo>
                <a:cubicBezTo>
                  <a:pt x="46" y="2"/>
                  <a:pt x="46" y="2"/>
                  <a:pt x="46" y="2"/>
                </a:cubicBezTo>
                <a:cubicBezTo>
                  <a:pt x="37" y="6"/>
                  <a:pt x="37" y="6"/>
                  <a:pt x="37" y="6"/>
                </a:cubicBezTo>
                <a:cubicBezTo>
                  <a:pt x="36" y="5"/>
                  <a:pt x="36" y="5"/>
                  <a:pt x="36" y="5"/>
                </a:cubicBezTo>
                <a:cubicBezTo>
                  <a:pt x="35" y="5"/>
                  <a:pt x="35" y="5"/>
                  <a:pt x="35" y="5"/>
                </a:cubicBezTo>
                <a:cubicBezTo>
                  <a:pt x="35" y="9"/>
                  <a:pt x="35" y="9"/>
                  <a:pt x="35" y="9"/>
                </a:cubicBezTo>
                <a:cubicBezTo>
                  <a:pt x="34" y="9"/>
                  <a:pt x="34" y="9"/>
                  <a:pt x="34" y="9"/>
                </a:cubicBezTo>
                <a:cubicBezTo>
                  <a:pt x="29" y="17"/>
                  <a:pt x="29" y="17"/>
                  <a:pt x="29" y="17"/>
                </a:cubicBezTo>
                <a:cubicBezTo>
                  <a:pt x="29" y="17"/>
                  <a:pt x="29" y="17"/>
                  <a:pt x="29" y="17"/>
                </a:cubicBezTo>
                <a:cubicBezTo>
                  <a:pt x="29" y="17"/>
                  <a:pt x="29" y="17"/>
                  <a:pt x="29" y="17"/>
                </a:cubicBezTo>
                <a:cubicBezTo>
                  <a:pt x="29" y="17"/>
                  <a:pt x="29" y="17"/>
                  <a:pt x="29" y="17"/>
                </a:cubicBezTo>
                <a:cubicBezTo>
                  <a:pt x="21" y="23"/>
                  <a:pt x="21" y="23"/>
                  <a:pt x="21" y="23"/>
                </a:cubicBezTo>
                <a:cubicBezTo>
                  <a:pt x="21" y="23"/>
                  <a:pt x="21" y="23"/>
                  <a:pt x="21" y="23"/>
                </a:cubicBezTo>
                <a:cubicBezTo>
                  <a:pt x="21" y="24"/>
                  <a:pt x="21" y="24"/>
                  <a:pt x="21" y="24"/>
                </a:cubicBezTo>
                <a:cubicBezTo>
                  <a:pt x="19" y="23"/>
                  <a:pt x="19" y="23"/>
                  <a:pt x="19" y="23"/>
                </a:cubicBezTo>
                <a:cubicBezTo>
                  <a:pt x="15" y="21"/>
                  <a:pt x="11" y="19"/>
                  <a:pt x="11" y="17"/>
                </a:cubicBezTo>
                <a:cubicBezTo>
                  <a:pt x="10" y="16"/>
                  <a:pt x="9" y="16"/>
                  <a:pt x="9" y="15"/>
                </a:cubicBezTo>
                <a:cubicBezTo>
                  <a:pt x="3" y="16"/>
                  <a:pt x="3" y="16"/>
                  <a:pt x="3" y="16"/>
                </a:cubicBezTo>
                <a:cubicBezTo>
                  <a:pt x="0" y="19"/>
                  <a:pt x="0" y="19"/>
                  <a:pt x="0" y="19"/>
                </a:cubicBezTo>
                <a:cubicBezTo>
                  <a:pt x="9" y="27"/>
                  <a:pt x="9" y="27"/>
                  <a:pt x="9" y="27"/>
                </a:cubicBezTo>
                <a:cubicBezTo>
                  <a:pt x="15" y="29"/>
                  <a:pt x="15" y="29"/>
                  <a:pt x="15" y="29"/>
                </a:cubicBezTo>
                <a:cubicBezTo>
                  <a:pt x="16" y="30"/>
                  <a:pt x="16" y="30"/>
                  <a:pt x="16" y="30"/>
                </a:cubicBezTo>
                <a:cubicBezTo>
                  <a:pt x="16" y="30"/>
                  <a:pt x="16" y="30"/>
                  <a:pt x="16" y="30"/>
                </a:cubicBezTo>
                <a:cubicBezTo>
                  <a:pt x="17" y="31"/>
                  <a:pt x="17" y="31"/>
                  <a:pt x="17" y="31"/>
                </a:cubicBezTo>
                <a:cubicBezTo>
                  <a:pt x="17" y="31"/>
                  <a:pt x="17" y="31"/>
                  <a:pt x="17" y="31"/>
                </a:cubicBezTo>
                <a:cubicBezTo>
                  <a:pt x="18" y="39"/>
                  <a:pt x="18" y="39"/>
                  <a:pt x="18" y="39"/>
                </a:cubicBezTo>
                <a:cubicBezTo>
                  <a:pt x="18" y="39"/>
                  <a:pt x="18" y="39"/>
                  <a:pt x="18" y="39"/>
                </a:cubicBezTo>
                <a:cubicBezTo>
                  <a:pt x="18" y="51"/>
                  <a:pt x="18" y="51"/>
                  <a:pt x="18" y="51"/>
                </a:cubicBezTo>
                <a:cubicBezTo>
                  <a:pt x="20" y="59"/>
                  <a:pt x="20" y="59"/>
                  <a:pt x="20" y="59"/>
                </a:cubicBezTo>
                <a:cubicBezTo>
                  <a:pt x="25" y="70"/>
                  <a:pt x="25" y="70"/>
                  <a:pt x="25" y="70"/>
                </a:cubicBezTo>
                <a:cubicBezTo>
                  <a:pt x="30" y="75"/>
                  <a:pt x="30" y="75"/>
                  <a:pt x="30" y="75"/>
                </a:cubicBezTo>
                <a:cubicBezTo>
                  <a:pt x="35" y="72"/>
                  <a:pt x="35" y="72"/>
                  <a:pt x="35" y="72"/>
                </a:cubicBezTo>
                <a:cubicBezTo>
                  <a:pt x="38" y="68"/>
                  <a:pt x="38" y="68"/>
                  <a:pt x="38" y="68"/>
                </a:cubicBezTo>
                <a:cubicBezTo>
                  <a:pt x="38" y="67"/>
                  <a:pt x="38" y="67"/>
                  <a:pt x="38" y="67"/>
                </a:cubicBezTo>
                <a:cubicBezTo>
                  <a:pt x="38" y="67"/>
                  <a:pt x="38" y="67"/>
                  <a:pt x="38" y="67"/>
                </a:cubicBezTo>
                <a:cubicBezTo>
                  <a:pt x="44" y="61"/>
                  <a:pt x="44" y="61"/>
                  <a:pt x="44" y="61"/>
                </a:cubicBezTo>
                <a:cubicBezTo>
                  <a:pt x="49" y="65"/>
                  <a:pt x="49" y="65"/>
                  <a:pt x="49" y="65"/>
                </a:cubicBezTo>
                <a:cubicBezTo>
                  <a:pt x="49" y="65"/>
                  <a:pt x="49" y="65"/>
                  <a:pt x="49" y="65"/>
                </a:cubicBezTo>
                <a:cubicBezTo>
                  <a:pt x="49" y="65"/>
                  <a:pt x="49" y="65"/>
                  <a:pt x="49" y="65"/>
                </a:cubicBezTo>
                <a:cubicBezTo>
                  <a:pt x="49" y="65"/>
                  <a:pt x="49" y="65"/>
                  <a:pt x="49" y="65"/>
                </a:cubicBezTo>
                <a:cubicBezTo>
                  <a:pt x="49" y="66"/>
                  <a:pt x="49" y="66"/>
                  <a:pt x="49" y="66"/>
                </a:cubicBezTo>
                <a:cubicBezTo>
                  <a:pt x="53" y="75"/>
                  <a:pt x="53" y="75"/>
                  <a:pt x="53" y="75"/>
                </a:cubicBezTo>
                <a:cubicBezTo>
                  <a:pt x="59" y="77"/>
                  <a:pt x="59" y="77"/>
                  <a:pt x="59" y="77"/>
                </a:cubicBezTo>
                <a:cubicBezTo>
                  <a:pt x="63" y="87"/>
                  <a:pt x="63" y="87"/>
                  <a:pt x="63" y="87"/>
                </a:cubicBezTo>
                <a:cubicBezTo>
                  <a:pt x="63" y="87"/>
                  <a:pt x="63" y="87"/>
                  <a:pt x="63" y="87"/>
                </a:cubicBezTo>
                <a:cubicBezTo>
                  <a:pt x="63" y="88"/>
                  <a:pt x="63" y="88"/>
                  <a:pt x="63" y="88"/>
                </a:cubicBezTo>
                <a:cubicBezTo>
                  <a:pt x="62" y="97"/>
                  <a:pt x="62" y="97"/>
                  <a:pt x="62" y="97"/>
                </a:cubicBezTo>
                <a:cubicBezTo>
                  <a:pt x="62" y="97"/>
                  <a:pt x="62" y="97"/>
                  <a:pt x="62" y="97"/>
                </a:cubicBezTo>
                <a:cubicBezTo>
                  <a:pt x="62" y="97"/>
                  <a:pt x="62" y="97"/>
                  <a:pt x="62" y="97"/>
                </a:cubicBezTo>
                <a:cubicBezTo>
                  <a:pt x="59" y="105"/>
                  <a:pt x="59" y="105"/>
                  <a:pt x="59" y="105"/>
                </a:cubicBezTo>
                <a:cubicBezTo>
                  <a:pt x="64" y="109"/>
                  <a:pt x="64" y="109"/>
                  <a:pt x="64" y="109"/>
                </a:cubicBezTo>
                <a:cubicBezTo>
                  <a:pt x="69" y="107"/>
                  <a:pt x="69" y="107"/>
                  <a:pt x="69" y="107"/>
                </a:cubicBezTo>
                <a:cubicBezTo>
                  <a:pt x="73" y="102"/>
                  <a:pt x="73" y="102"/>
                  <a:pt x="73" y="102"/>
                </a:cubicBezTo>
                <a:cubicBezTo>
                  <a:pt x="75" y="103"/>
                  <a:pt x="75" y="103"/>
                  <a:pt x="75" y="103"/>
                </a:cubicBezTo>
                <a:cubicBezTo>
                  <a:pt x="79" y="104"/>
                  <a:pt x="79" y="104"/>
                  <a:pt x="79" y="104"/>
                </a:cubicBezTo>
                <a:cubicBezTo>
                  <a:pt x="79" y="104"/>
                  <a:pt x="79" y="104"/>
                  <a:pt x="79" y="104"/>
                </a:cubicBezTo>
                <a:cubicBezTo>
                  <a:pt x="79" y="104"/>
                  <a:pt x="79" y="104"/>
                  <a:pt x="79" y="104"/>
                </a:cubicBezTo>
                <a:cubicBezTo>
                  <a:pt x="83" y="108"/>
                  <a:pt x="83" y="108"/>
                  <a:pt x="83" y="108"/>
                </a:cubicBezTo>
                <a:cubicBezTo>
                  <a:pt x="89" y="107"/>
                  <a:pt x="89" y="107"/>
                  <a:pt x="89" y="107"/>
                </a:cubicBezTo>
                <a:cubicBezTo>
                  <a:pt x="93" y="106"/>
                  <a:pt x="95" y="107"/>
                  <a:pt x="96" y="110"/>
                </a:cubicBezTo>
                <a:cubicBezTo>
                  <a:pt x="96" y="113"/>
                  <a:pt x="96" y="113"/>
                  <a:pt x="96" y="113"/>
                </a:cubicBezTo>
                <a:cubicBezTo>
                  <a:pt x="97" y="114"/>
                  <a:pt x="97" y="114"/>
                  <a:pt x="97" y="114"/>
                </a:cubicBezTo>
                <a:cubicBezTo>
                  <a:pt x="102" y="115"/>
                  <a:pt x="102" y="115"/>
                  <a:pt x="102" y="115"/>
                </a:cubicBezTo>
                <a:cubicBezTo>
                  <a:pt x="105" y="110"/>
                  <a:pt x="105" y="110"/>
                  <a:pt x="105" y="110"/>
                </a:cubicBezTo>
                <a:cubicBezTo>
                  <a:pt x="105" y="108"/>
                  <a:pt x="105" y="108"/>
                  <a:pt x="105" y="108"/>
                </a:cubicBezTo>
                <a:cubicBezTo>
                  <a:pt x="105" y="107"/>
                  <a:pt x="105" y="105"/>
                  <a:pt x="106" y="105"/>
                </a:cubicBezTo>
                <a:cubicBezTo>
                  <a:pt x="109" y="105"/>
                  <a:pt x="109" y="105"/>
                  <a:pt x="109" y="105"/>
                </a:cubicBezTo>
                <a:cubicBezTo>
                  <a:pt x="114" y="107"/>
                  <a:pt x="116" y="110"/>
                  <a:pt x="116" y="113"/>
                </a:cubicBezTo>
                <a:cubicBezTo>
                  <a:pt x="115" y="116"/>
                  <a:pt x="115" y="116"/>
                  <a:pt x="115" y="116"/>
                </a:cubicBezTo>
                <a:cubicBezTo>
                  <a:pt x="115" y="121"/>
                  <a:pt x="115" y="121"/>
                  <a:pt x="115" y="121"/>
                </a:cubicBezTo>
                <a:cubicBezTo>
                  <a:pt x="120" y="127"/>
                  <a:pt x="120" y="127"/>
                  <a:pt x="120" y="127"/>
                </a:cubicBezTo>
                <a:cubicBezTo>
                  <a:pt x="125" y="133"/>
                  <a:pt x="125" y="133"/>
                  <a:pt x="125" y="133"/>
                </a:cubicBezTo>
                <a:cubicBezTo>
                  <a:pt x="127" y="135"/>
                  <a:pt x="129" y="135"/>
                  <a:pt x="131" y="136"/>
                </a:cubicBezTo>
                <a:cubicBezTo>
                  <a:pt x="131" y="136"/>
                  <a:pt x="131" y="136"/>
                  <a:pt x="131" y="136"/>
                </a:cubicBezTo>
                <a:cubicBezTo>
                  <a:pt x="133" y="137"/>
                  <a:pt x="133" y="139"/>
                  <a:pt x="133" y="143"/>
                </a:cubicBezTo>
                <a:cubicBezTo>
                  <a:pt x="133" y="161"/>
                  <a:pt x="133" y="161"/>
                  <a:pt x="133" y="161"/>
                </a:cubicBezTo>
                <a:cubicBezTo>
                  <a:pt x="134" y="163"/>
                  <a:pt x="135" y="164"/>
                  <a:pt x="137" y="165"/>
                </a:cubicBezTo>
                <a:cubicBezTo>
                  <a:pt x="137" y="165"/>
                  <a:pt x="137" y="165"/>
                  <a:pt x="137" y="165"/>
                </a:cubicBezTo>
                <a:cubicBezTo>
                  <a:pt x="140" y="163"/>
                  <a:pt x="141" y="164"/>
                  <a:pt x="143" y="166"/>
                </a:cubicBezTo>
                <a:cubicBezTo>
                  <a:pt x="145" y="167"/>
                  <a:pt x="145" y="167"/>
                  <a:pt x="145" y="167"/>
                </a:cubicBezTo>
                <a:cubicBezTo>
                  <a:pt x="147" y="167"/>
                  <a:pt x="148" y="169"/>
                  <a:pt x="149" y="172"/>
                </a:cubicBezTo>
                <a:cubicBezTo>
                  <a:pt x="149" y="182"/>
                  <a:pt x="149" y="182"/>
                  <a:pt x="149" y="182"/>
                </a:cubicBezTo>
                <a:cubicBezTo>
                  <a:pt x="159" y="163"/>
                  <a:pt x="159" y="163"/>
                  <a:pt x="159" y="163"/>
                </a:cubicBezTo>
                <a:cubicBezTo>
                  <a:pt x="161" y="153"/>
                  <a:pt x="165" y="147"/>
                  <a:pt x="169" y="146"/>
                </a:cubicBezTo>
                <a:cubicBezTo>
                  <a:pt x="173" y="145"/>
                  <a:pt x="178" y="147"/>
                  <a:pt x="185" y="151"/>
                </a:cubicBezTo>
                <a:cubicBezTo>
                  <a:pt x="211" y="153"/>
                  <a:pt x="211" y="153"/>
                  <a:pt x="211" y="153"/>
                </a:cubicBezTo>
                <a:cubicBezTo>
                  <a:pt x="212" y="147"/>
                  <a:pt x="212" y="147"/>
                  <a:pt x="212" y="147"/>
                </a:cubicBezTo>
                <a:cubicBezTo>
                  <a:pt x="200" y="136"/>
                  <a:pt x="200" y="136"/>
                  <a:pt x="200" y="136"/>
                </a:cubicBezTo>
                <a:cubicBezTo>
                  <a:pt x="195" y="133"/>
                  <a:pt x="192" y="130"/>
                  <a:pt x="193" y="129"/>
                </a:cubicBezTo>
                <a:cubicBezTo>
                  <a:pt x="202" y="129"/>
                  <a:pt x="202" y="129"/>
                  <a:pt x="202" y="129"/>
                </a:cubicBezTo>
                <a:cubicBezTo>
                  <a:pt x="211" y="132"/>
                  <a:pt x="219" y="127"/>
                  <a:pt x="226" y="113"/>
                </a:cubicBezTo>
                <a:cubicBezTo>
                  <a:pt x="226" y="113"/>
                  <a:pt x="226" y="113"/>
                  <a:pt x="226" y="113"/>
                </a:cubicBezTo>
                <a:cubicBezTo>
                  <a:pt x="227" y="113"/>
                  <a:pt x="227" y="113"/>
                  <a:pt x="227" y="113"/>
                </a:cubicBezTo>
                <a:cubicBezTo>
                  <a:pt x="235" y="105"/>
                  <a:pt x="235" y="105"/>
                  <a:pt x="235" y="105"/>
                </a:cubicBezTo>
                <a:cubicBezTo>
                  <a:pt x="237" y="87"/>
                  <a:pt x="237" y="87"/>
                  <a:pt x="237" y="87"/>
                </a:cubicBezTo>
                <a:cubicBezTo>
                  <a:pt x="237" y="85"/>
                  <a:pt x="237" y="85"/>
                  <a:pt x="237" y="85"/>
                </a:cubicBezTo>
                <a:cubicBezTo>
                  <a:pt x="238" y="85"/>
                  <a:pt x="238" y="85"/>
                  <a:pt x="238" y="85"/>
                </a:cubicBezTo>
                <a:cubicBezTo>
                  <a:pt x="239" y="85"/>
                  <a:pt x="239" y="85"/>
                  <a:pt x="239" y="85"/>
                </a:cubicBezTo>
                <a:cubicBezTo>
                  <a:pt x="245" y="83"/>
                  <a:pt x="245" y="83"/>
                  <a:pt x="245" y="83"/>
                </a:cubicBezTo>
                <a:cubicBezTo>
                  <a:pt x="247" y="83"/>
                  <a:pt x="247" y="83"/>
                  <a:pt x="247" y="83"/>
                </a:cubicBezTo>
                <a:cubicBezTo>
                  <a:pt x="247" y="83"/>
                  <a:pt x="247" y="83"/>
                  <a:pt x="247" y="83"/>
                </a:cubicBezTo>
                <a:cubicBezTo>
                  <a:pt x="247" y="84"/>
                  <a:pt x="247" y="84"/>
                  <a:pt x="247" y="84"/>
                </a:cubicBezTo>
                <a:cubicBezTo>
                  <a:pt x="261" y="99"/>
                  <a:pt x="261" y="99"/>
                  <a:pt x="261" y="99"/>
                </a:cubicBezTo>
                <a:cubicBezTo>
                  <a:pt x="265" y="97"/>
                  <a:pt x="265" y="97"/>
                  <a:pt x="265" y="97"/>
                </a:cubicBezTo>
                <a:cubicBezTo>
                  <a:pt x="266" y="95"/>
                  <a:pt x="266" y="95"/>
                  <a:pt x="266" y="95"/>
                </a:cubicBezTo>
                <a:cubicBezTo>
                  <a:pt x="259" y="87"/>
                  <a:pt x="259" y="87"/>
                  <a:pt x="259" y="87"/>
                </a:cubicBezTo>
                <a:cubicBezTo>
                  <a:pt x="257" y="87"/>
                  <a:pt x="257" y="87"/>
                  <a:pt x="257" y="87"/>
                </a:cubicBezTo>
                <a:cubicBezTo>
                  <a:pt x="257" y="85"/>
                  <a:pt x="257" y="85"/>
                  <a:pt x="257" y="85"/>
                </a:cubicBezTo>
                <a:cubicBezTo>
                  <a:pt x="268" y="79"/>
                  <a:pt x="268" y="79"/>
                  <a:pt x="268" y="79"/>
                </a:cubicBezTo>
                <a:cubicBezTo>
                  <a:pt x="267" y="62"/>
                  <a:pt x="267" y="62"/>
                  <a:pt x="267" y="62"/>
                </a:cubicBezTo>
                <a:cubicBezTo>
                  <a:pt x="263" y="63"/>
                  <a:pt x="263" y="63"/>
                  <a:pt x="263" y="63"/>
                </a:cubicBezTo>
                <a:cubicBezTo>
                  <a:pt x="263" y="63"/>
                  <a:pt x="263" y="63"/>
                  <a:pt x="263" y="63"/>
                </a:cubicBezTo>
                <a:cubicBezTo>
                  <a:pt x="262" y="63"/>
                  <a:pt x="262" y="63"/>
                  <a:pt x="262" y="63"/>
                </a:cubicBezTo>
                <a:cubicBezTo>
                  <a:pt x="256" y="59"/>
                  <a:pt x="256" y="59"/>
                  <a:pt x="256" y="59"/>
                </a:cubicBezTo>
                <a:cubicBezTo>
                  <a:pt x="253" y="59"/>
                  <a:pt x="250" y="57"/>
                  <a:pt x="245" y="55"/>
                </a:cubicBezTo>
                <a:cubicBezTo>
                  <a:pt x="243" y="53"/>
                  <a:pt x="241" y="52"/>
                  <a:pt x="241" y="51"/>
                </a:cubicBezTo>
                <a:cubicBezTo>
                  <a:pt x="241" y="51"/>
                  <a:pt x="241" y="51"/>
                  <a:pt x="241" y="51"/>
                </a:cubicBezTo>
                <a:cubicBezTo>
                  <a:pt x="241" y="53"/>
                  <a:pt x="241" y="53"/>
                  <a:pt x="240" y="54"/>
                </a:cubicBezTo>
                <a:cubicBezTo>
                  <a:pt x="239" y="55"/>
                  <a:pt x="237" y="55"/>
                  <a:pt x="235" y="55"/>
                </a:cubicBezTo>
                <a:cubicBezTo>
                  <a:pt x="234" y="55"/>
                  <a:pt x="234" y="55"/>
                  <a:pt x="234" y="55"/>
                </a:cubicBezTo>
                <a:cubicBezTo>
                  <a:pt x="234" y="55"/>
                  <a:pt x="234" y="55"/>
                  <a:pt x="234" y="55"/>
                </a:cubicBezTo>
                <a:cubicBezTo>
                  <a:pt x="233" y="55"/>
                  <a:pt x="233" y="55"/>
                  <a:pt x="233" y="55"/>
                </a:cubicBezTo>
                <a:cubicBezTo>
                  <a:pt x="228" y="51"/>
                  <a:pt x="228" y="51"/>
                  <a:pt x="228" y="51"/>
                </a:cubicBezTo>
                <a:cubicBezTo>
                  <a:pt x="223" y="55"/>
                  <a:pt x="223" y="55"/>
                  <a:pt x="223" y="55"/>
                </a:cubicBezTo>
                <a:cubicBezTo>
                  <a:pt x="221" y="57"/>
                  <a:pt x="219" y="58"/>
                  <a:pt x="219" y="60"/>
                </a:cubicBezTo>
                <a:cubicBezTo>
                  <a:pt x="221" y="65"/>
                  <a:pt x="221" y="65"/>
                  <a:pt x="221" y="65"/>
                </a:cubicBezTo>
                <a:cubicBezTo>
                  <a:pt x="223" y="67"/>
                  <a:pt x="223" y="67"/>
                  <a:pt x="222" y="69"/>
                </a:cubicBezTo>
                <a:cubicBezTo>
                  <a:pt x="221" y="70"/>
                  <a:pt x="219" y="71"/>
                  <a:pt x="217" y="71"/>
                </a:cubicBezTo>
                <a:cubicBezTo>
                  <a:pt x="214" y="73"/>
                  <a:pt x="214" y="73"/>
                  <a:pt x="214" y="73"/>
                </a:cubicBezTo>
                <a:cubicBezTo>
                  <a:pt x="211" y="73"/>
                  <a:pt x="209" y="73"/>
                  <a:pt x="207" y="71"/>
                </a:cubicBezTo>
                <a:cubicBezTo>
                  <a:pt x="207" y="70"/>
                  <a:pt x="207" y="70"/>
                  <a:pt x="207" y="70"/>
                </a:cubicBezTo>
                <a:cubicBezTo>
                  <a:pt x="196" y="59"/>
                  <a:pt x="196" y="59"/>
                  <a:pt x="196" y="59"/>
                </a:cubicBezTo>
                <a:cubicBezTo>
                  <a:pt x="191" y="57"/>
                  <a:pt x="189" y="55"/>
                  <a:pt x="187" y="53"/>
                </a:cubicBezTo>
                <a:cubicBezTo>
                  <a:pt x="187" y="52"/>
                  <a:pt x="186" y="51"/>
                  <a:pt x="187" y="50"/>
                </a:cubicBezTo>
                <a:cubicBezTo>
                  <a:pt x="186" y="46"/>
                  <a:pt x="185" y="44"/>
                  <a:pt x="185" y="43"/>
                </a:cubicBezTo>
                <a:cubicBezTo>
                  <a:pt x="183" y="44"/>
                  <a:pt x="183" y="44"/>
                  <a:pt x="183" y="44"/>
                </a:cubicBezTo>
                <a:cubicBezTo>
                  <a:pt x="182" y="45"/>
                  <a:pt x="182" y="45"/>
                  <a:pt x="182" y="45"/>
                </a:cubicBezTo>
                <a:cubicBezTo>
                  <a:pt x="182" y="46"/>
                  <a:pt x="183" y="47"/>
                  <a:pt x="184" y="49"/>
                </a:cubicBezTo>
                <a:cubicBezTo>
                  <a:pt x="184" y="49"/>
                  <a:pt x="184" y="49"/>
                  <a:pt x="184" y="49"/>
                </a:cubicBezTo>
                <a:cubicBezTo>
                  <a:pt x="185" y="50"/>
                  <a:pt x="185" y="50"/>
                  <a:pt x="185" y="50"/>
                </a:cubicBezTo>
                <a:cubicBezTo>
                  <a:pt x="184" y="51"/>
                  <a:pt x="184" y="51"/>
                  <a:pt x="184" y="51"/>
                </a:cubicBezTo>
                <a:cubicBezTo>
                  <a:pt x="179" y="60"/>
                  <a:pt x="179" y="60"/>
                  <a:pt x="179" y="60"/>
                </a:cubicBezTo>
                <a:cubicBezTo>
                  <a:pt x="169" y="58"/>
                  <a:pt x="169" y="58"/>
                  <a:pt x="169" y="58"/>
                </a:cubicBezTo>
                <a:cubicBezTo>
                  <a:pt x="167" y="57"/>
                  <a:pt x="167" y="57"/>
                  <a:pt x="167" y="57"/>
                </a:cubicBezTo>
                <a:cubicBezTo>
                  <a:pt x="167" y="57"/>
                  <a:pt x="167" y="57"/>
                  <a:pt x="167" y="57"/>
                </a:cubicBezTo>
                <a:cubicBezTo>
                  <a:pt x="167" y="55"/>
                  <a:pt x="167" y="55"/>
                  <a:pt x="167" y="55"/>
                </a:cubicBezTo>
                <a:cubicBezTo>
                  <a:pt x="168" y="54"/>
                  <a:pt x="168" y="52"/>
                  <a:pt x="167" y="50"/>
                </a:cubicBezTo>
                <a:cubicBezTo>
                  <a:pt x="166" y="47"/>
                  <a:pt x="166" y="47"/>
                  <a:pt x="166" y="47"/>
                </a:cubicBezTo>
                <a:cubicBezTo>
                  <a:pt x="159" y="41"/>
                  <a:pt x="159" y="41"/>
                  <a:pt x="159" y="41"/>
                </a:cubicBezTo>
                <a:cubicBezTo>
                  <a:pt x="158" y="41"/>
                  <a:pt x="158" y="41"/>
                  <a:pt x="158" y="41"/>
                </a:cubicBezTo>
                <a:cubicBezTo>
                  <a:pt x="157" y="42"/>
                  <a:pt x="157" y="42"/>
                  <a:pt x="156" y="42"/>
                </a:cubicBezTo>
                <a:cubicBezTo>
                  <a:pt x="149" y="41"/>
                  <a:pt x="149" y="41"/>
                  <a:pt x="149" y="41"/>
                </a:cubicBezTo>
                <a:cubicBezTo>
                  <a:pt x="146" y="41"/>
                  <a:pt x="145" y="41"/>
                  <a:pt x="144" y="39"/>
                </a:cubicBezTo>
                <a:cubicBezTo>
                  <a:pt x="143" y="38"/>
                  <a:pt x="143" y="37"/>
                  <a:pt x="144" y="35"/>
                </a:cubicBezTo>
                <a:cubicBezTo>
                  <a:pt x="145" y="33"/>
                  <a:pt x="145" y="33"/>
                  <a:pt x="145" y="33"/>
                </a:cubicBezTo>
                <a:cubicBezTo>
                  <a:pt x="141" y="28"/>
                  <a:pt x="141" y="28"/>
                  <a:pt x="141" y="28"/>
                </a:cubicBezTo>
                <a:cubicBezTo>
                  <a:pt x="127" y="29"/>
                  <a:pt x="127" y="29"/>
                  <a:pt x="127" y="29"/>
                </a:cubicBezTo>
                <a:cubicBezTo>
                  <a:pt x="128" y="31"/>
                  <a:pt x="127" y="32"/>
                  <a:pt x="127" y="33"/>
                </a:cubicBezTo>
                <a:cubicBezTo>
                  <a:pt x="126" y="35"/>
                  <a:pt x="125" y="35"/>
                  <a:pt x="123" y="35"/>
                </a:cubicBezTo>
                <a:cubicBezTo>
                  <a:pt x="121" y="36"/>
                  <a:pt x="119" y="35"/>
                  <a:pt x="117" y="33"/>
                </a:cubicBezTo>
                <a:cubicBezTo>
                  <a:pt x="117" y="33"/>
                  <a:pt x="117" y="33"/>
                  <a:pt x="117" y="33"/>
                </a:cubicBezTo>
                <a:cubicBezTo>
                  <a:pt x="117" y="33"/>
                  <a:pt x="117" y="33"/>
                  <a:pt x="117" y="33"/>
                </a:cubicBezTo>
                <a:cubicBezTo>
                  <a:pt x="113" y="29"/>
                  <a:pt x="112" y="26"/>
                  <a:pt x="112" y="24"/>
                </a:cubicBezTo>
                <a:cubicBezTo>
                  <a:pt x="109" y="20"/>
                  <a:pt x="109" y="20"/>
                  <a:pt x="109" y="20"/>
                </a:cubicBezTo>
                <a:cubicBezTo>
                  <a:pt x="105" y="23"/>
                  <a:pt x="105" y="23"/>
                  <a:pt x="105" y="23"/>
                </a:cubicBezTo>
                <a:cubicBezTo>
                  <a:pt x="102" y="25"/>
                  <a:pt x="99" y="25"/>
                  <a:pt x="98" y="23"/>
                </a:cubicBezTo>
                <a:cubicBezTo>
                  <a:pt x="97" y="23"/>
                  <a:pt x="97" y="23"/>
                  <a:pt x="97" y="23"/>
                </a:cubicBezTo>
                <a:cubicBezTo>
                  <a:pt x="93" y="23"/>
                  <a:pt x="93" y="23"/>
                  <a:pt x="93" y="23"/>
                </a:cubicBezTo>
                <a:cubicBezTo>
                  <a:pt x="82" y="27"/>
                  <a:pt x="82" y="27"/>
                  <a:pt x="82" y="27"/>
                </a:cubicBezTo>
                <a:cubicBezTo>
                  <a:pt x="79" y="28"/>
                  <a:pt x="77" y="29"/>
                  <a:pt x="76" y="29"/>
                </a:cubicBezTo>
                <a:cubicBezTo>
                  <a:pt x="75" y="29"/>
                  <a:pt x="75" y="29"/>
                  <a:pt x="75" y="29"/>
                </a:cubicBezTo>
                <a:cubicBezTo>
                  <a:pt x="71" y="29"/>
                  <a:pt x="68" y="27"/>
                  <a:pt x="67" y="26"/>
                </a:cubicBezTo>
                <a:cubicBezTo>
                  <a:pt x="60" y="21"/>
                  <a:pt x="60" y="21"/>
                  <a:pt x="60" y="21"/>
                </a:cubicBezTo>
                <a:lnTo>
                  <a:pt x="52" y="8"/>
                </a:lnTo>
                <a:close/>
              </a:path>
            </a:pathLst>
          </a:custGeom>
          <a:solidFill>
            <a:srgbClr val="FFC00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38" name="Freeform 20"/>
          <p:cNvSpPr/>
          <p:nvPr/>
        </p:nvSpPr>
        <p:spPr bwMode="auto">
          <a:xfrm>
            <a:off x="6522142" y="4471545"/>
            <a:ext cx="750940" cy="463427"/>
          </a:xfrm>
          <a:custGeom>
            <a:avLst/>
            <a:gdLst>
              <a:gd name="T0" fmla="*/ 32 w 244"/>
              <a:gd name="T1" fmla="*/ 4 h 152"/>
              <a:gd name="T2" fmla="*/ 43 w 244"/>
              <a:gd name="T3" fmla="*/ 12 h 152"/>
              <a:gd name="T4" fmla="*/ 49 w 244"/>
              <a:gd name="T5" fmla="*/ 20 h 152"/>
              <a:gd name="T6" fmla="*/ 44 w 244"/>
              <a:gd name="T7" fmla="*/ 26 h 152"/>
              <a:gd name="T8" fmla="*/ 30 w 244"/>
              <a:gd name="T9" fmla="*/ 29 h 152"/>
              <a:gd name="T10" fmla="*/ 32 w 244"/>
              <a:gd name="T11" fmla="*/ 37 h 152"/>
              <a:gd name="T12" fmla="*/ 35 w 244"/>
              <a:gd name="T13" fmla="*/ 54 h 152"/>
              <a:gd name="T14" fmla="*/ 45 w 244"/>
              <a:gd name="T15" fmla="*/ 56 h 152"/>
              <a:gd name="T16" fmla="*/ 45 w 244"/>
              <a:gd name="T17" fmla="*/ 57 h 152"/>
              <a:gd name="T18" fmla="*/ 51 w 244"/>
              <a:gd name="T19" fmla="*/ 65 h 152"/>
              <a:gd name="T20" fmla="*/ 53 w 244"/>
              <a:gd name="T21" fmla="*/ 72 h 152"/>
              <a:gd name="T22" fmla="*/ 40 w 244"/>
              <a:gd name="T23" fmla="*/ 92 h 152"/>
              <a:gd name="T24" fmla="*/ 1 w 244"/>
              <a:gd name="T25" fmla="*/ 101 h 152"/>
              <a:gd name="T26" fmla="*/ 4 w 244"/>
              <a:gd name="T27" fmla="*/ 116 h 152"/>
              <a:gd name="T28" fmla="*/ 19 w 244"/>
              <a:gd name="T29" fmla="*/ 142 h 152"/>
              <a:gd name="T30" fmla="*/ 19 w 244"/>
              <a:gd name="T31" fmla="*/ 143 h 152"/>
              <a:gd name="T32" fmla="*/ 25 w 244"/>
              <a:gd name="T33" fmla="*/ 150 h 152"/>
              <a:gd name="T34" fmla="*/ 30 w 244"/>
              <a:gd name="T35" fmla="*/ 138 h 152"/>
              <a:gd name="T36" fmla="*/ 39 w 244"/>
              <a:gd name="T37" fmla="*/ 127 h 152"/>
              <a:gd name="T38" fmla="*/ 56 w 244"/>
              <a:gd name="T39" fmla="*/ 126 h 152"/>
              <a:gd name="T40" fmla="*/ 63 w 244"/>
              <a:gd name="T41" fmla="*/ 111 h 152"/>
              <a:gd name="T42" fmla="*/ 79 w 244"/>
              <a:gd name="T43" fmla="*/ 110 h 152"/>
              <a:gd name="T44" fmla="*/ 109 w 244"/>
              <a:gd name="T45" fmla="*/ 121 h 152"/>
              <a:gd name="T46" fmla="*/ 110 w 244"/>
              <a:gd name="T47" fmla="*/ 121 h 152"/>
              <a:gd name="T48" fmla="*/ 121 w 244"/>
              <a:gd name="T49" fmla="*/ 127 h 152"/>
              <a:gd name="T50" fmla="*/ 121 w 244"/>
              <a:gd name="T51" fmla="*/ 127 h 152"/>
              <a:gd name="T52" fmla="*/ 131 w 244"/>
              <a:gd name="T53" fmla="*/ 127 h 152"/>
              <a:gd name="T54" fmla="*/ 142 w 244"/>
              <a:gd name="T55" fmla="*/ 115 h 152"/>
              <a:gd name="T56" fmla="*/ 148 w 244"/>
              <a:gd name="T57" fmla="*/ 119 h 152"/>
              <a:gd name="T58" fmla="*/ 149 w 244"/>
              <a:gd name="T59" fmla="*/ 129 h 152"/>
              <a:gd name="T60" fmla="*/ 159 w 244"/>
              <a:gd name="T61" fmla="*/ 122 h 152"/>
              <a:gd name="T62" fmla="*/ 165 w 244"/>
              <a:gd name="T63" fmla="*/ 122 h 152"/>
              <a:gd name="T64" fmla="*/ 170 w 244"/>
              <a:gd name="T65" fmla="*/ 140 h 152"/>
              <a:gd name="T66" fmla="*/ 193 w 244"/>
              <a:gd name="T67" fmla="*/ 129 h 152"/>
              <a:gd name="T68" fmla="*/ 215 w 244"/>
              <a:gd name="T69" fmla="*/ 120 h 152"/>
              <a:gd name="T70" fmla="*/ 237 w 244"/>
              <a:gd name="T71" fmla="*/ 114 h 152"/>
              <a:gd name="T72" fmla="*/ 242 w 244"/>
              <a:gd name="T73" fmla="*/ 110 h 152"/>
              <a:gd name="T74" fmla="*/ 229 w 244"/>
              <a:gd name="T75" fmla="*/ 76 h 152"/>
              <a:gd name="T76" fmla="*/ 235 w 244"/>
              <a:gd name="T77" fmla="*/ 66 h 152"/>
              <a:gd name="T78" fmla="*/ 221 w 244"/>
              <a:gd name="T79" fmla="*/ 62 h 152"/>
              <a:gd name="T80" fmla="*/ 215 w 244"/>
              <a:gd name="T81" fmla="*/ 54 h 152"/>
              <a:gd name="T82" fmla="*/ 214 w 244"/>
              <a:gd name="T83" fmla="*/ 53 h 152"/>
              <a:gd name="T84" fmla="*/ 186 w 244"/>
              <a:gd name="T85" fmla="*/ 47 h 152"/>
              <a:gd name="T86" fmla="*/ 162 w 244"/>
              <a:gd name="T87" fmla="*/ 46 h 152"/>
              <a:gd name="T88" fmla="*/ 107 w 244"/>
              <a:gd name="T89" fmla="*/ 24 h 152"/>
              <a:gd name="T90" fmla="*/ 71 w 244"/>
              <a:gd name="T91" fmla="*/ 0 h 152"/>
              <a:gd name="T92" fmla="*/ 37 w 244"/>
              <a:gd name="T93" fmla="*/ 2 h 152"/>
              <a:gd name="T94" fmla="*/ 31 w 244"/>
              <a:gd name="T95"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4" h="152">
                <a:moveTo>
                  <a:pt x="31" y="0"/>
                </a:moveTo>
                <a:cubicBezTo>
                  <a:pt x="30" y="2"/>
                  <a:pt x="30" y="2"/>
                  <a:pt x="30" y="2"/>
                </a:cubicBezTo>
                <a:cubicBezTo>
                  <a:pt x="32" y="4"/>
                  <a:pt x="32" y="4"/>
                  <a:pt x="32" y="4"/>
                </a:cubicBezTo>
                <a:cubicBezTo>
                  <a:pt x="43" y="11"/>
                  <a:pt x="43" y="11"/>
                  <a:pt x="43" y="11"/>
                </a:cubicBezTo>
                <a:cubicBezTo>
                  <a:pt x="43" y="11"/>
                  <a:pt x="43" y="11"/>
                  <a:pt x="43" y="11"/>
                </a:cubicBezTo>
                <a:cubicBezTo>
                  <a:pt x="43" y="12"/>
                  <a:pt x="43" y="12"/>
                  <a:pt x="43" y="12"/>
                </a:cubicBezTo>
                <a:cubicBezTo>
                  <a:pt x="43" y="12"/>
                  <a:pt x="43" y="12"/>
                  <a:pt x="43" y="12"/>
                </a:cubicBezTo>
                <a:cubicBezTo>
                  <a:pt x="49" y="19"/>
                  <a:pt x="49" y="19"/>
                  <a:pt x="49" y="19"/>
                </a:cubicBezTo>
                <a:cubicBezTo>
                  <a:pt x="49" y="20"/>
                  <a:pt x="49" y="20"/>
                  <a:pt x="49" y="20"/>
                </a:cubicBezTo>
                <a:cubicBezTo>
                  <a:pt x="45" y="24"/>
                  <a:pt x="45" y="24"/>
                  <a:pt x="45" y="24"/>
                </a:cubicBezTo>
                <a:cubicBezTo>
                  <a:pt x="44" y="25"/>
                  <a:pt x="44" y="25"/>
                  <a:pt x="44" y="25"/>
                </a:cubicBezTo>
                <a:cubicBezTo>
                  <a:pt x="44" y="26"/>
                  <a:pt x="44" y="26"/>
                  <a:pt x="44" y="26"/>
                </a:cubicBezTo>
                <a:cubicBezTo>
                  <a:pt x="37" y="26"/>
                  <a:pt x="37" y="26"/>
                  <a:pt x="37" y="26"/>
                </a:cubicBezTo>
                <a:cubicBezTo>
                  <a:pt x="33" y="26"/>
                  <a:pt x="33" y="26"/>
                  <a:pt x="33" y="26"/>
                </a:cubicBezTo>
                <a:cubicBezTo>
                  <a:pt x="30" y="29"/>
                  <a:pt x="30" y="29"/>
                  <a:pt x="30" y="29"/>
                </a:cubicBezTo>
                <a:cubicBezTo>
                  <a:pt x="31" y="32"/>
                  <a:pt x="31" y="32"/>
                  <a:pt x="31" y="32"/>
                </a:cubicBezTo>
                <a:cubicBezTo>
                  <a:pt x="31" y="33"/>
                  <a:pt x="31" y="33"/>
                  <a:pt x="31" y="33"/>
                </a:cubicBezTo>
                <a:cubicBezTo>
                  <a:pt x="32" y="37"/>
                  <a:pt x="32" y="37"/>
                  <a:pt x="32" y="37"/>
                </a:cubicBezTo>
                <a:cubicBezTo>
                  <a:pt x="35" y="42"/>
                  <a:pt x="35" y="42"/>
                  <a:pt x="35" y="42"/>
                </a:cubicBezTo>
                <a:cubicBezTo>
                  <a:pt x="35" y="42"/>
                  <a:pt x="35" y="42"/>
                  <a:pt x="35" y="42"/>
                </a:cubicBezTo>
                <a:cubicBezTo>
                  <a:pt x="35" y="54"/>
                  <a:pt x="35" y="54"/>
                  <a:pt x="35" y="54"/>
                </a:cubicBezTo>
                <a:cubicBezTo>
                  <a:pt x="39" y="55"/>
                  <a:pt x="39" y="55"/>
                  <a:pt x="39" y="55"/>
                </a:cubicBezTo>
                <a:cubicBezTo>
                  <a:pt x="44" y="56"/>
                  <a:pt x="44" y="56"/>
                  <a:pt x="44" y="56"/>
                </a:cubicBezTo>
                <a:cubicBezTo>
                  <a:pt x="45" y="56"/>
                  <a:pt x="45" y="56"/>
                  <a:pt x="45" y="56"/>
                </a:cubicBezTo>
                <a:cubicBezTo>
                  <a:pt x="45" y="56"/>
                  <a:pt x="45" y="56"/>
                  <a:pt x="45" y="56"/>
                </a:cubicBezTo>
                <a:cubicBezTo>
                  <a:pt x="45" y="57"/>
                  <a:pt x="45" y="57"/>
                  <a:pt x="45" y="57"/>
                </a:cubicBezTo>
                <a:cubicBezTo>
                  <a:pt x="45" y="57"/>
                  <a:pt x="45" y="57"/>
                  <a:pt x="45" y="57"/>
                </a:cubicBezTo>
                <a:cubicBezTo>
                  <a:pt x="51" y="64"/>
                  <a:pt x="51" y="64"/>
                  <a:pt x="51" y="64"/>
                </a:cubicBezTo>
                <a:cubicBezTo>
                  <a:pt x="51" y="65"/>
                  <a:pt x="51" y="65"/>
                  <a:pt x="51" y="65"/>
                </a:cubicBezTo>
                <a:cubicBezTo>
                  <a:pt x="51" y="65"/>
                  <a:pt x="51" y="65"/>
                  <a:pt x="51" y="65"/>
                </a:cubicBezTo>
                <a:cubicBezTo>
                  <a:pt x="53" y="72"/>
                  <a:pt x="53" y="72"/>
                  <a:pt x="53" y="72"/>
                </a:cubicBezTo>
                <a:cubicBezTo>
                  <a:pt x="53" y="72"/>
                  <a:pt x="53" y="72"/>
                  <a:pt x="53" y="72"/>
                </a:cubicBezTo>
                <a:cubicBezTo>
                  <a:pt x="53" y="72"/>
                  <a:pt x="53" y="72"/>
                  <a:pt x="53" y="72"/>
                </a:cubicBezTo>
                <a:cubicBezTo>
                  <a:pt x="53" y="77"/>
                  <a:pt x="53" y="77"/>
                  <a:pt x="53" y="77"/>
                </a:cubicBezTo>
                <a:cubicBezTo>
                  <a:pt x="53" y="80"/>
                  <a:pt x="52" y="82"/>
                  <a:pt x="51" y="84"/>
                </a:cubicBezTo>
                <a:cubicBezTo>
                  <a:pt x="49" y="87"/>
                  <a:pt x="46" y="89"/>
                  <a:pt x="40" y="92"/>
                </a:cubicBezTo>
                <a:cubicBezTo>
                  <a:pt x="27" y="100"/>
                  <a:pt x="27" y="100"/>
                  <a:pt x="27" y="100"/>
                </a:cubicBezTo>
                <a:cubicBezTo>
                  <a:pt x="26" y="100"/>
                  <a:pt x="26" y="100"/>
                  <a:pt x="26" y="100"/>
                </a:cubicBezTo>
                <a:cubicBezTo>
                  <a:pt x="1" y="101"/>
                  <a:pt x="1" y="101"/>
                  <a:pt x="1" y="101"/>
                </a:cubicBezTo>
                <a:cubicBezTo>
                  <a:pt x="0" y="107"/>
                  <a:pt x="0" y="107"/>
                  <a:pt x="0" y="107"/>
                </a:cubicBezTo>
                <a:cubicBezTo>
                  <a:pt x="4" y="115"/>
                  <a:pt x="4" y="115"/>
                  <a:pt x="4" y="115"/>
                </a:cubicBezTo>
                <a:cubicBezTo>
                  <a:pt x="4" y="116"/>
                  <a:pt x="4" y="116"/>
                  <a:pt x="4" y="116"/>
                </a:cubicBezTo>
                <a:cubicBezTo>
                  <a:pt x="4" y="116"/>
                  <a:pt x="4" y="116"/>
                  <a:pt x="4" y="116"/>
                </a:cubicBezTo>
                <a:cubicBezTo>
                  <a:pt x="5" y="126"/>
                  <a:pt x="5" y="126"/>
                  <a:pt x="5" y="126"/>
                </a:cubicBezTo>
                <a:cubicBezTo>
                  <a:pt x="19" y="142"/>
                  <a:pt x="19" y="142"/>
                  <a:pt x="19" y="142"/>
                </a:cubicBezTo>
                <a:cubicBezTo>
                  <a:pt x="19" y="142"/>
                  <a:pt x="19" y="142"/>
                  <a:pt x="19" y="142"/>
                </a:cubicBezTo>
                <a:cubicBezTo>
                  <a:pt x="19" y="142"/>
                  <a:pt x="19" y="142"/>
                  <a:pt x="19" y="142"/>
                </a:cubicBezTo>
                <a:cubicBezTo>
                  <a:pt x="19" y="143"/>
                  <a:pt x="19" y="143"/>
                  <a:pt x="19" y="143"/>
                </a:cubicBezTo>
                <a:cubicBezTo>
                  <a:pt x="25" y="152"/>
                  <a:pt x="25" y="152"/>
                  <a:pt x="25" y="152"/>
                </a:cubicBezTo>
                <a:cubicBezTo>
                  <a:pt x="25" y="151"/>
                  <a:pt x="25" y="151"/>
                  <a:pt x="25" y="151"/>
                </a:cubicBezTo>
                <a:cubicBezTo>
                  <a:pt x="25" y="150"/>
                  <a:pt x="25" y="150"/>
                  <a:pt x="25" y="150"/>
                </a:cubicBezTo>
                <a:cubicBezTo>
                  <a:pt x="30" y="138"/>
                  <a:pt x="30" y="138"/>
                  <a:pt x="30" y="138"/>
                </a:cubicBezTo>
                <a:cubicBezTo>
                  <a:pt x="30" y="138"/>
                  <a:pt x="30" y="138"/>
                  <a:pt x="30" y="138"/>
                </a:cubicBezTo>
                <a:cubicBezTo>
                  <a:pt x="30" y="138"/>
                  <a:pt x="30" y="138"/>
                  <a:pt x="30" y="138"/>
                </a:cubicBezTo>
                <a:cubicBezTo>
                  <a:pt x="30" y="138"/>
                  <a:pt x="30" y="138"/>
                  <a:pt x="30" y="138"/>
                </a:cubicBezTo>
                <a:cubicBezTo>
                  <a:pt x="38" y="127"/>
                  <a:pt x="38" y="127"/>
                  <a:pt x="38" y="127"/>
                </a:cubicBezTo>
                <a:cubicBezTo>
                  <a:pt x="39" y="127"/>
                  <a:pt x="39" y="127"/>
                  <a:pt x="39" y="127"/>
                </a:cubicBezTo>
                <a:cubicBezTo>
                  <a:pt x="49" y="122"/>
                  <a:pt x="49" y="122"/>
                  <a:pt x="49" y="122"/>
                </a:cubicBezTo>
                <a:cubicBezTo>
                  <a:pt x="49" y="122"/>
                  <a:pt x="49" y="122"/>
                  <a:pt x="49" y="122"/>
                </a:cubicBezTo>
                <a:cubicBezTo>
                  <a:pt x="56" y="126"/>
                  <a:pt x="56" y="126"/>
                  <a:pt x="56" y="126"/>
                </a:cubicBezTo>
                <a:cubicBezTo>
                  <a:pt x="64" y="125"/>
                  <a:pt x="64" y="125"/>
                  <a:pt x="64" y="125"/>
                </a:cubicBezTo>
                <a:cubicBezTo>
                  <a:pt x="61" y="111"/>
                  <a:pt x="61" y="111"/>
                  <a:pt x="61" y="111"/>
                </a:cubicBezTo>
                <a:cubicBezTo>
                  <a:pt x="63" y="111"/>
                  <a:pt x="63" y="111"/>
                  <a:pt x="63" y="111"/>
                </a:cubicBezTo>
                <a:cubicBezTo>
                  <a:pt x="71" y="110"/>
                  <a:pt x="71" y="110"/>
                  <a:pt x="71" y="110"/>
                </a:cubicBezTo>
                <a:cubicBezTo>
                  <a:pt x="79" y="110"/>
                  <a:pt x="79" y="110"/>
                  <a:pt x="79" y="110"/>
                </a:cubicBezTo>
                <a:cubicBezTo>
                  <a:pt x="79" y="110"/>
                  <a:pt x="79" y="110"/>
                  <a:pt x="79" y="110"/>
                </a:cubicBezTo>
                <a:cubicBezTo>
                  <a:pt x="79" y="111"/>
                  <a:pt x="79" y="111"/>
                  <a:pt x="79" y="111"/>
                </a:cubicBezTo>
                <a:cubicBezTo>
                  <a:pt x="95" y="118"/>
                  <a:pt x="95" y="118"/>
                  <a:pt x="95" y="118"/>
                </a:cubicBezTo>
                <a:cubicBezTo>
                  <a:pt x="109" y="121"/>
                  <a:pt x="109" y="121"/>
                  <a:pt x="109" y="121"/>
                </a:cubicBezTo>
                <a:cubicBezTo>
                  <a:pt x="109" y="121"/>
                  <a:pt x="109" y="121"/>
                  <a:pt x="109" y="121"/>
                </a:cubicBezTo>
                <a:cubicBezTo>
                  <a:pt x="109" y="121"/>
                  <a:pt x="109" y="121"/>
                  <a:pt x="109" y="121"/>
                </a:cubicBezTo>
                <a:cubicBezTo>
                  <a:pt x="110" y="121"/>
                  <a:pt x="110" y="121"/>
                  <a:pt x="110" y="121"/>
                </a:cubicBezTo>
                <a:cubicBezTo>
                  <a:pt x="114" y="124"/>
                  <a:pt x="114" y="124"/>
                  <a:pt x="114" y="124"/>
                </a:cubicBezTo>
                <a:cubicBezTo>
                  <a:pt x="121" y="126"/>
                  <a:pt x="121" y="126"/>
                  <a:pt x="121" y="126"/>
                </a:cubicBezTo>
                <a:cubicBezTo>
                  <a:pt x="121" y="127"/>
                  <a:pt x="121" y="127"/>
                  <a:pt x="121" y="127"/>
                </a:cubicBezTo>
                <a:cubicBezTo>
                  <a:pt x="121" y="127"/>
                  <a:pt x="121" y="127"/>
                  <a:pt x="121" y="127"/>
                </a:cubicBezTo>
                <a:cubicBezTo>
                  <a:pt x="121" y="127"/>
                  <a:pt x="121" y="127"/>
                  <a:pt x="121" y="127"/>
                </a:cubicBezTo>
                <a:cubicBezTo>
                  <a:pt x="121" y="127"/>
                  <a:pt x="121" y="127"/>
                  <a:pt x="121" y="127"/>
                </a:cubicBezTo>
                <a:cubicBezTo>
                  <a:pt x="125" y="130"/>
                  <a:pt x="125" y="130"/>
                  <a:pt x="125" y="130"/>
                </a:cubicBezTo>
                <a:cubicBezTo>
                  <a:pt x="127" y="131"/>
                  <a:pt x="127" y="131"/>
                  <a:pt x="127" y="131"/>
                </a:cubicBezTo>
                <a:cubicBezTo>
                  <a:pt x="131" y="127"/>
                  <a:pt x="131" y="127"/>
                  <a:pt x="131" y="127"/>
                </a:cubicBezTo>
                <a:cubicBezTo>
                  <a:pt x="131" y="127"/>
                  <a:pt x="131" y="127"/>
                  <a:pt x="131" y="127"/>
                </a:cubicBezTo>
                <a:cubicBezTo>
                  <a:pt x="138" y="122"/>
                  <a:pt x="138" y="122"/>
                  <a:pt x="138" y="122"/>
                </a:cubicBezTo>
                <a:cubicBezTo>
                  <a:pt x="142" y="115"/>
                  <a:pt x="142" y="115"/>
                  <a:pt x="142" y="115"/>
                </a:cubicBezTo>
                <a:cubicBezTo>
                  <a:pt x="148" y="118"/>
                  <a:pt x="148" y="118"/>
                  <a:pt x="148" y="118"/>
                </a:cubicBezTo>
                <a:cubicBezTo>
                  <a:pt x="148" y="119"/>
                  <a:pt x="148" y="119"/>
                  <a:pt x="148" y="119"/>
                </a:cubicBezTo>
                <a:cubicBezTo>
                  <a:pt x="148" y="119"/>
                  <a:pt x="148" y="119"/>
                  <a:pt x="148" y="119"/>
                </a:cubicBezTo>
                <a:cubicBezTo>
                  <a:pt x="150" y="124"/>
                  <a:pt x="150" y="124"/>
                  <a:pt x="150" y="124"/>
                </a:cubicBezTo>
                <a:cubicBezTo>
                  <a:pt x="150" y="126"/>
                  <a:pt x="150" y="126"/>
                  <a:pt x="150" y="126"/>
                </a:cubicBezTo>
                <a:cubicBezTo>
                  <a:pt x="149" y="129"/>
                  <a:pt x="149" y="129"/>
                  <a:pt x="149" y="129"/>
                </a:cubicBezTo>
                <a:cubicBezTo>
                  <a:pt x="149" y="130"/>
                  <a:pt x="149" y="130"/>
                  <a:pt x="149" y="130"/>
                </a:cubicBezTo>
                <a:cubicBezTo>
                  <a:pt x="153" y="128"/>
                  <a:pt x="153" y="128"/>
                  <a:pt x="153" y="128"/>
                </a:cubicBezTo>
                <a:cubicBezTo>
                  <a:pt x="159" y="122"/>
                  <a:pt x="159" y="122"/>
                  <a:pt x="159" y="122"/>
                </a:cubicBezTo>
                <a:cubicBezTo>
                  <a:pt x="164" y="122"/>
                  <a:pt x="164" y="122"/>
                  <a:pt x="164" y="122"/>
                </a:cubicBezTo>
                <a:cubicBezTo>
                  <a:pt x="164" y="122"/>
                  <a:pt x="164" y="122"/>
                  <a:pt x="164" y="122"/>
                </a:cubicBezTo>
                <a:cubicBezTo>
                  <a:pt x="165" y="122"/>
                  <a:pt x="165" y="122"/>
                  <a:pt x="165" y="122"/>
                </a:cubicBezTo>
                <a:cubicBezTo>
                  <a:pt x="168" y="125"/>
                  <a:pt x="168" y="125"/>
                  <a:pt x="168" y="125"/>
                </a:cubicBezTo>
                <a:cubicBezTo>
                  <a:pt x="171" y="127"/>
                  <a:pt x="171" y="129"/>
                  <a:pt x="171" y="131"/>
                </a:cubicBezTo>
                <a:cubicBezTo>
                  <a:pt x="170" y="140"/>
                  <a:pt x="170" y="140"/>
                  <a:pt x="170" y="140"/>
                </a:cubicBezTo>
                <a:cubicBezTo>
                  <a:pt x="173" y="144"/>
                  <a:pt x="173" y="144"/>
                  <a:pt x="173" y="144"/>
                </a:cubicBezTo>
                <a:cubicBezTo>
                  <a:pt x="173" y="145"/>
                  <a:pt x="173" y="145"/>
                  <a:pt x="173" y="145"/>
                </a:cubicBezTo>
                <a:cubicBezTo>
                  <a:pt x="183" y="134"/>
                  <a:pt x="189" y="129"/>
                  <a:pt x="193" y="129"/>
                </a:cubicBezTo>
                <a:cubicBezTo>
                  <a:pt x="204" y="129"/>
                  <a:pt x="204" y="129"/>
                  <a:pt x="204" y="129"/>
                </a:cubicBezTo>
                <a:cubicBezTo>
                  <a:pt x="207" y="124"/>
                  <a:pt x="207" y="124"/>
                  <a:pt x="207" y="124"/>
                </a:cubicBezTo>
                <a:cubicBezTo>
                  <a:pt x="215" y="120"/>
                  <a:pt x="215" y="120"/>
                  <a:pt x="215" y="120"/>
                </a:cubicBezTo>
                <a:cubicBezTo>
                  <a:pt x="215" y="120"/>
                  <a:pt x="215" y="120"/>
                  <a:pt x="215" y="120"/>
                </a:cubicBezTo>
                <a:cubicBezTo>
                  <a:pt x="226" y="119"/>
                  <a:pt x="226" y="119"/>
                  <a:pt x="226" y="119"/>
                </a:cubicBezTo>
                <a:cubicBezTo>
                  <a:pt x="237" y="114"/>
                  <a:pt x="237" y="114"/>
                  <a:pt x="237" y="114"/>
                </a:cubicBezTo>
                <a:cubicBezTo>
                  <a:pt x="237" y="113"/>
                  <a:pt x="237" y="113"/>
                  <a:pt x="237" y="113"/>
                </a:cubicBezTo>
                <a:cubicBezTo>
                  <a:pt x="243" y="113"/>
                  <a:pt x="243" y="113"/>
                  <a:pt x="243" y="113"/>
                </a:cubicBezTo>
                <a:cubicBezTo>
                  <a:pt x="242" y="110"/>
                  <a:pt x="242" y="110"/>
                  <a:pt x="242" y="110"/>
                </a:cubicBezTo>
                <a:cubicBezTo>
                  <a:pt x="243" y="109"/>
                  <a:pt x="243" y="109"/>
                  <a:pt x="243" y="109"/>
                </a:cubicBezTo>
                <a:cubicBezTo>
                  <a:pt x="244" y="108"/>
                  <a:pt x="244" y="108"/>
                  <a:pt x="244" y="108"/>
                </a:cubicBezTo>
                <a:cubicBezTo>
                  <a:pt x="229" y="76"/>
                  <a:pt x="229" y="76"/>
                  <a:pt x="229" y="76"/>
                </a:cubicBezTo>
                <a:cubicBezTo>
                  <a:pt x="229" y="75"/>
                  <a:pt x="229" y="75"/>
                  <a:pt x="229" y="75"/>
                </a:cubicBezTo>
                <a:cubicBezTo>
                  <a:pt x="229" y="75"/>
                  <a:pt x="229" y="75"/>
                  <a:pt x="229" y="75"/>
                </a:cubicBezTo>
                <a:cubicBezTo>
                  <a:pt x="235" y="66"/>
                  <a:pt x="235" y="66"/>
                  <a:pt x="235" y="66"/>
                </a:cubicBezTo>
                <a:cubicBezTo>
                  <a:pt x="233" y="64"/>
                  <a:pt x="233" y="64"/>
                  <a:pt x="233" y="64"/>
                </a:cubicBezTo>
                <a:cubicBezTo>
                  <a:pt x="223" y="62"/>
                  <a:pt x="223" y="62"/>
                  <a:pt x="223" y="62"/>
                </a:cubicBezTo>
                <a:cubicBezTo>
                  <a:pt x="221" y="62"/>
                  <a:pt x="221" y="62"/>
                  <a:pt x="221" y="62"/>
                </a:cubicBezTo>
                <a:cubicBezTo>
                  <a:pt x="221" y="62"/>
                  <a:pt x="221" y="62"/>
                  <a:pt x="221" y="62"/>
                </a:cubicBezTo>
                <a:cubicBezTo>
                  <a:pt x="221" y="61"/>
                  <a:pt x="221" y="61"/>
                  <a:pt x="221" y="61"/>
                </a:cubicBezTo>
                <a:cubicBezTo>
                  <a:pt x="215" y="54"/>
                  <a:pt x="215" y="54"/>
                  <a:pt x="215" y="54"/>
                </a:cubicBezTo>
                <a:cubicBezTo>
                  <a:pt x="215" y="52"/>
                  <a:pt x="215" y="52"/>
                  <a:pt x="215" y="52"/>
                </a:cubicBezTo>
                <a:cubicBezTo>
                  <a:pt x="215" y="53"/>
                  <a:pt x="215" y="53"/>
                  <a:pt x="215" y="53"/>
                </a:cubicBezTo>
                <a:cubicBezTo>
                  <a:pt x="214" y="53"/>
                  <a:pt x="214" y="53"/>
                  <a:pt x="214" y="53"/>
                </a:cubicBezTo>
                <a:cubicBezTo>
                  <a:pt x="208" y="49"/>
                  <a:pt x="208" y="49"/>
                  <a:pt x="208" y="49"/>
                </a:cubicBezTo>
                <a:cubicBezTo>
                  <a:pt x="205" y="53"/>
                  <a:pt x="203" y="55"/>
                  <a:pt x="199" y="56"/>
                </a:cubicBezTo>
                <a:cubicBezTo>
                  <a:pt x="197" y="57"/>
                  <a:pt x="192" y="54"/>
                  <a:pt x="186" y="47"/>
                </a:cubicBezTo>
                <a:cubicBezTo>
                  <a:pt x="183" y="43"/>
                  <a:pt x="183" y="43"/>
                  <a:pt x="183" y="43"/>
                </a:cubicBezTo>
                <a:cubicBezTo>
                  <a:pt x="183" y="42"/>
                  <a:pt x="180" y="43"/>
                  <a:pt x="175" y="44"/>
                </a:cubicBezTo>
                <a:cubicBezTo>
                  <a:pt x="169" y="47"/>
                  <a:pt x="164" y="47"/>
                  <a:pt x="162" y="46"/>
                </a:cubicBezTo>
                <a:cubicBezTo>
                  <a:pt x="160" y="44"/>
                  <a:pt x="159" y="40"/>
                  <a:pt x="160" y="35"/>
                </a:cubicBezTo>
                <a:cubicBezTo>
                  <a:pt x="161" y="30"/>
                  <a:pt x="160" y="28"/>
                  <a:pt x="159" y="27"/>
                </a:cubicBezTo>
                <a:cubicBezTo>
                  <a:pt x="107" y="24"/>
                  <a:pt x="107" y="24"/>
                  <a:pt x="107" y="24"/>
                </a:cubicBezTo>
                <a:cubicBezTo>
                  <a:pt x="103" y="22"/>
                  <a:pt x="99" y="20"/>
                  <a:pt x="97" y="18"/>
                </a:cubicBezTo>
                <a:cubicBezTo>
                  <a:pt x="89" y="16"/>
                  <a:pt x="89" y="16"/>
                  <a:pt x="89" y="16"/>
                </a:cubicBezTo>
                <a:cubicBezTo>
                  <a:pt x="85" y="15"/>
                  <a:pt x="79" y="10"/>
                  <a:pt x="71" y="0"/>
                </a:cubicBezTo>
                <a:cubicBezTo>
                  <a:pt x="66" y="4"/>
                  <a:pt x="66" y="4"/>
                  <a:pt x="66" y="4"/>
                </a:cubicBezTo>
                <a:cubicBezTo>
                  <a:pt x="58" y="2"/>
                  <a:pt x="58" y="2"/>
                  <a:pt x="58" y="2"/>
                </a:cubicBezTo>
                <a:cubicBezTo>
                  <a:pt x="37" y="2"/>
                  <a:pt x="37" y="2"/>
                  <a:pt x="37" y="2"/>
                </a:cubicBezTo>
                <a:cubicBezTo>
                  <a:pt x="37" y="2"/>
                  <a:pt x="37" y="2"/>
                  <a:pt x="37" y="2"/>
                </a:cubicBezTo>
                <a:cubicBezTo>
                  <a:pt x="37" y="2"/>
                  <a:pt x="37" y="2"/>
                  <a:pt x="37" y="2"/>
                </a:cubicBezTo>
                <a:lnTo>
                  <a:pt x="31" y="0"/>
                </a:lnTo>
                <a:close/>
              </a:path>
            </a:pathLst>
          </a:custGeom>
          <a:solidFill>
            <a:srgbClr val="FFC000"/>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39" name="椭圆 38"/>
          <p:cNvSpPr/>
          <p:nvPr/>
        </p:nvSpPr>
        <p:spPr>
          <a:xfrm>
            <a:off x="3912041" y="4275749"/>
            <a:ext cx="1105513" cy="1105513"/>
          </a:xfrm>
          <a:prstGeom prst="ellipse">
            <a:avLst/>
          </a:prstGeom>
          <a:solidFill>
            <a:srgbClr val="FFC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dirty="0">
                <a:solidFill>
                  <a:schemeClr val="tx1"/>
                </a:solidFill>
              </a:rPr>
              <a:t>23%</a:t>
            </a:r>
            <a:endParaRPr lang="zh-CN" altLang="en-US" dirty="0">
              <a:solidFill>
                <a:schemeClr val="tx1"/>
              </a:solidFill>
            </a:endParaRPr>
          </a:p>
        </p:txBody>
      </p:sp>
      <p:sp>
        <p:nvSpPr>
          <p:cNvPr id="40" name="椭圆 39"/>
          <p:cNvSpPr/>
          <p:nvPr/>
        </p:nvSpPr>
        <p:spPr>
          <a:xfrm>
            <a:off x="5041970" y="1972826"/>
            <a:ext cx="704614" cy="704614"/>
          </a:xfrm>
          <a:prstGeom prst="ellipse">
            <a:avLst/>
          </a:prstGeom>
          <a:solidFill>
            <a:srgbClr val="FFC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a:solidFill>
                  <a:schemeClr val="tx1"/>
                </a:solidFill>
              </a:rPr>
              <a:t>14%</a:t>
            </a:r>
            <a:endParaRPr lang="zh-CN" altLang="en-US">
              <a:solidFill>
                <a:schemeClr val="tx1"/>
              </a:solidFill>
            </a:endParaRPr>
          </a:p>
        </p:txBody>
      </p:sp>
      <p:sp>
        <p:nvSpPr>
          <p:cNvPr id="41" name="椭圆 40"/>
          <p:cNvSpPr/>
          <p:nvPr/>
        </p:nvSpPr>
        <p:spPr>
          <a:xfrm>
            <a:off x="4017866" y="3768919"/>
            <a:ext cx="650111" cy="650111"/>
          </a:xfrm>
          <a:prstGeom prst="ellipse">
            <a:avLst/>
          </a:prstGeom>
          <a:solidFill>
            <a:srgbClr val="FFC0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dirty="0">
                <a:solidFill>
                  <a:schemeClr val="tx1"/>
                </a:solidFill>
              </a:rPr>
              <a:t>10%</a:t>
            </a:r>
            <a:endParaRPr lang="zh-CN" altLang="en-US" dirty="0">
              <a:solidFill>
                <a:schemeClr val="tx1"/>
              </a:solidFill>
            </a:endParaRPr>
          </a:p>
        </p:txBody>
      </p:sp>
      <p:sp>
        <p:nvSpPr>
          <p:cNvPr id="45" name="文本框 44"/>
          <p:cNvSpPr txBox="1"/>
          <p:nvPr/>
        </p:nvSpPr>
        <p:spPr>
          <a:xfrm>
            <a:off x="7309904" y="2029506"/>
            <a:ext cx="3908409" cy="461665"/>
          </a:xfrm>
          <a:prstGeom prst="rect">
            <a:avLst/>
          </a:prstGeom>
          <a:noFill/>
        </p:spPr>
        <p:txBody>
          <a:bodyPr wrap="square" rtlCol="0">
            <a:spAutoFit/>
          </a:bodyPr>
          <a:lstStyle>
            <a:defPPr>
              <a:defRPr lang="zh-CN"/>
            </a:defPPr>
            <a:lvl1pPr>
              <a:defRPr sz="2000" b="1"/>
            </a:lvl1pPr>
          </a:lstStyle>
          <a:p>
            <a:r>
              <a:rPr lang="zh-CN" altLang="en-US" sz="1200" b="0" dirty="0">
                <a:solidFill>
                  <a:schemeClr val="bg1"/>
                </a:solidFill>
                <a:latin typeface="+mn-ea"/>
              </a:rPr>
              <a:t>点击添加文本内容点击添加文本内容点击添加文本内容点击添加文本内容点击添加文本内容点击添加文本内容</a:t>
            </a:r>
            <a:endParaRPr lang="en-US" altLang="zh-CN" sz="1200" b="0" dirty="0">
              <a:solidFill>
                <a:schemeClr val="bg1"/>
              </a:solidFill>
              <a:latin typeface="+mn-ea"/>
            </a:endParaRPr>
          </a:p>
        </p:txBody>
      </p:sp>
      <p:sp>
        <p:nvSpPr>
          <p:cNvPr id="46" name="文本框 45"/>
          <p:cNvSpPr txBox="1"/>
          <p:nvPr/>
        </p:nvSpPr>
        <p:spPr>
          <a:xfrm>
            <a:off x="7361190" y="3300494"/>
            <a:ext cx="3908409" cy="461665"/>
          </a:xfrm>
          <a:prstGeom prst="rect">
            <a:avLst/>
          </a:prstGeom>
          <a:noFill/>
        </p:spPr>
        <p:txBody>
          <a:bodyPr wrap="square" rtlCol="0">
            <a:spAutoFit/>
          </a:bodyPr>
          <a:lstStyle>
            <a:defPPr>
              <a:defRPr lang="zh-CN"/>
            </a:defPPr>
            <a:lvl1pPr>
              <a:defRPr sz="2000" b="1"/>
            </a:lvl1pPr>
          </a:lstStyle>
          <a:p>
            <a:r>
              <a:rPr lang="zh-CN" altLang="en-US" sz="1200" b="0" dirty="0">
                <a:solidFill>
                  <a:schemeClr val="bg1"/>
                </a:solidFill>
                <a:latin typeface="+mn-ea"/>
              </a:rPr>
              <a:t>点击添加文本内容点击添加文本内容点击添加文本内容点击添加文本内容点击添加文本内容点击添加文本内容</a:t>
            </a:r>
            <a:endParaRPr lang="en-US" altLang="zh-CN" sz="1200" b="0" dirty="0">
              <a:solidFill>
                <a:schemeClr val="bg1"/>
              </a:solidFill>
              <a:latin typeface="+mn-ea"/>
            </a:endParaRPr>
          </a:p>
        </p:txBody>
      </p:sp>
      <p:sp>
        <p:nvSpPr>
          <p:cNvPr id="47" name="文本框 46"/>
          <p:cNvSpPr txBox="1"/>
          <p:nvPr/>
        </p:nvSpPr>
        <p:spPr>
          <a:xfrm>
            <a:off x="7361189" y="4407043"/>
            <a:ext cx="3908409" cy="461665"/>
          </a:xfrm>
          <a:prstGeom prst="rect">
            <a:avLst/>
          </a:prstGeom>
          <a:noFill/>
        </p:spPr>
        <p:txBody>
          <a:bodyPr wrap="square" rtlCol="0">
            <a:spAutoFit/>
          </a:bodyPr>
          <a:lstStyle>
            <a:defPPr>
              <a:defRPr lang="zh-CN"/>
            </a:defPPr>
            <a:lvl1pPr>
              <a:defRPr sz="2000" b="1"/>
            </a:lvl1pPr>
          </a:lstStyle>
          <a:p>
            <a:r>
              <a:rPr lang="zh-CN" altLang="en-US" sz="1200" b="0" dirty="0">
                <a:solidFill>
                  <a:schemeClr val="bg1"/>
                </a:solidFill>
                <a:latin typeface="+mn-ea"/>
              </a:rPr>
              <a:t>点击添加文本内容点击添加文本内容点击添加文本内容点击添加文本内容点击添加文本内容点击添加文本内容</a:t>
            </a:r>
            <a:endParaRPr lang="en-US" altLang="zh-CN" sz="1200" b="0" dirty="0">
              <a:solidFill>
                <a:schemeClr val="bg1"/>
              </a:solidFill>
              <a:latin typeface="+mn-e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8"/>
          <p:cNvSpPr>
            <a:spLocks noChangeArrowheads="1"/>
          </p:cNvSpPr>
          <p:nvPr/>
        </p:nvSpPr>
        <p:spPr bwMode="auto">
          <a:xfrm>
            <a:off x="7357752" y="1847544"/>
            <a:ext cx="3751172" cy="271064"/>
          </a:xfrm>
          <a:prstGeom prst="rect">
            <a:avLst/>
          </a:prstGeom>
          <a:solidFill>
            <a:schemeClr val="bg1">
              <a:alpha val="98000"/>
            </a:schemeClr>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3" name="Rectangle 79"/>
          <p:cNvSpPr>
            <a:spLocks noChangeArrowheads="1"/>
          </p:cNvSpPr>
          <p:nvPr/>
        </p:nvSpPr>
        <p:spPr bwMode="auto">
          <a:xfrm>
            <a:off x="7357752" y="1847544"/>
            <a:ext cx="1331273" cy="271064"/>
          </a:xfrm>
          <a:prstGeom prst="rect">
            <a:avLst/>
          </a:pr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4" name="Rectangle 80"/>
          <p:cNvSpPr>
            <a:spLocks noChangeArrowheads="1"/>
          </p:cNvSpPr>
          <p:nvPr/>
        </p:nvSpPr>
        <p:spPr bwMode="auto">
          <a:xfrm>
            <a:off x="8689025" y="1847544"/>
            <a:ext cx="819749" cy="271064"/>
          </a:xfrm>
          <a:prstGeom prst="rect">
            <a:avLst/>
          </a:prstGeom>
          <a:solidFill>
            <a:schemeClr val="bg1">
              <a:alpha val="62000"/>
            </a:schemeClr>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6" name="Rectangle 82"/>
          <p:cNvSpPr>
            <a:spLocks noChangeArrowheads="1"/>
          </p:cNvSpPr>
          <p:nvPr/>
        </p:nvSpPr>
        <p:spPr bwMode="auto">
          <a:xfrm>
            <a:off x="10507775" y="1847544"/>
            <a:ext cx="601149" cy="271064"/>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7" name="Rectangle 83"/>
          <p:cNvSpPr>
            <a:spLocks noChangeArrowheads="1"/>
          </p:cNvSpPr>
          <p:nvPr/>
        </p:nvSpPr>
        <p:spPr bwMode="auto">
          <a:xfrm>
            <a:off x="7357752" y="2326277"/>
            <a:ext cx="3751172" cy="271064"/>
          </a:xfrm>
          <a:prstGeom prst="rect">
            <a:avLst/>
          </a:prstGeom>
          <a:solidFill>
            <a:srgbClr val="F9E7C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8" name="Rectangle 84"/>
          <p:cNvSpPr>
            <a:spLocks noChangeArrowheads="1"/>
          </p:cNvSpPr>
          <p:nvPr/>
        </p:nvSpPr>
        <p:spPr bwMode="auto">
          <a:xfrm>
            <a:off x="7357752" y="2326277"/>
            <a:ext cx="1471176" cy="271064"/>
          </a:xfrm>
          <a:prstGeom prst="rect">
            <a:avLst/>
          </a:pr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9" name="Rectangle 85"/>
          <p:cNvSpPr>
            <a:spLocks noChangeArrowheads="1"/>
          </p:cNvSpPr>
          <p:nvPr/>
        </p:nvSpPr>
        <p:spPr bwMode="auto">
          <a:xfrm>
            <a:off x="8828928" y="2326277"/>
            <a:ext cx="1213229" cy="271064"/>
          </a:xfrm>
          <a:prstGeom prst="rect">
            <a:avLst/>
          </a:pr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10" name="Rectangle 86"/>
          <p:cNvSpPr>
            <a:spLocks noChangeArrowheads="1"/>
          </p:cNvSpPr>
          <p:nvPr/>
        </p:nvSpPr>
        <p:spPr bwMode="auto">
          <a:xfrm>
            <a:off x="10042157" y="2326277"/>
            <a:ext cx="620823" cy="271064"/>
          </a:xfrm>
          <a:prstGeom prst="rect">
            <a:avLst/>
          </a:pr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11" name="Rectangle 87"/>
          <p:cNvSpPr>
            <a:spLocks noChangeArrowheads="1"/>
          </p:cNvSpPr>
          <p:nvPr/>
        </p:nvSpPr>
        <p:spPr bwMode="auto">
          <a:xfrm>
            <a:off x="10662980" y="2326277"/>
            <a:ext cx="445944" cy="271064"/>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2" name="Rectangle 88"/>
          <p:cNvSpPr>
            <a:spLocks noChangeArrowheads="1"/>
          </p:cNvSpPr>
          <p:nvPr/>
        </p:nvSpPr>
        <p:spPr bwMode="auto">
          <a:xfrm>
            <a:off x="7357752" y="2802825"/>
            <a:ext cx="3751172" cy="275436"/>
          </a:xfrm>
          <a:prstGeom prst="rect">
            <a:avLst/>
          </a:prstGeom>
          <a:solidFill>
            <a:schemeClr val="bg1">
              <a:alpha val="50000"/>
            </a:schemeClr>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13" name="Rectangle 89"/>
          <p:cNvSpPr>
            <a:spLocks noChangeArrowheads="1"/>
          </p:cNvSpPr>
          <p:nvPr/>
        </p:nvSpPr>
        <p:spPr bwMode="auto">
          <a:xfrm>
            <a:off x="7357752" y="2802825"/>
            <a:ext cx="1092999" cy="275436"/>
          </a:xfrm>
          <a:prstGeom prst="rect">
            <a:avLst/>
          </a:pr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14" name="Rectangle 90"/>
          <p:cNvSpPr>
            <a:spLocks noChangeArrowheads="1"/>
          </p:cNvSpPr>
          <p:nvPr/>
        </p:nvSpPr>
        <p:spPr bwMode="auto">
          <a:xfrm>
            <a:off x="8450751" y="2802825"/>
            <a:ext cx="1141091" cy="275436"/>
          </a:xfrm>
          <a:prstGeom prst="rect">
            <a:avLst/>
          </a:pr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15" name="Rectangle 91"/>
          <p:cNvSpPr>
            <a:spLocks noChangeArrowheads="1"/>
          </p:cNvSpPr>
          <p:nvPr/>
        </p:nvSpPr>
        <p:spPr bwMode="auto">
          <a:xfrm>
            <a:off x="9591842" y="2802825"/>
            <a:ext cx="760727" cy="275436"/>
          </a:xfrm>
          <a:prstGeom prst="rect">
            <a:avLst/>
          </a:pr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16" name="Rectangle 92"/>
          <p:cNvSpPr>
            <a:spLocks noChangeArrowheads="1"/>
          </p:cNvSpPr>
          <p:nvPr/>
        </p:nvSpPr>
        <p:spPr bwMode="auto">
          <a:xfrm>
            <a:off x="10352569" y="2802825"/>
            <a:ext cx="756355" cy="275436"/>
          </a:xfrm>
          <a:prstGeom prst="rect">
            <a:avLst/>
          </a:pr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17" name="Rectangle 93"/>
          <p:cNvSpPr>
            <a:spLocks noChangeArrowheads="1"/>
          </p:cNvSpPr>
          <p:nvPr/>
        </p:nvSpPr>
        <p:spPr bwMode="auto">
          <a:xfrm>
            <a:off x="7357752" y="3281558"/>
            <a:ext cx="3751172" cy="271064"/>
          </a:xfrm>
          <a:prstGeom prst="rect">
            <a:avLst/>
          </a:pr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18" name="Rectangle 94"/>
          <p:cNvSpPr>
            <a:spLocks noChangeArrowheads="1"/>
          </p:cNvSpPr>
          <p:nvPr/>
        </p:nvSpPr>
        <p:spPr bwMode="auto">
          <a:xfrm>
            <a:off x="7357752" y="3281558"/>
            <a:ext cx="1740054" cy="271064"/>
          </a:xfrm>
          <a:prstGeom prst="rect">
            <a:avLst/>
          </a:pr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19" name="Rectangle 95"/>
          <p:cNvSpPr>
            <a:spLocks noChangeArrowheads="1"/>
          </p:cNvSpPr>
          <p:nvPr/>
        </p:nvSpPr>
        <p:spPr bwMode="auto">
          <a:xfrm>
            <a:off x="9097806" y="3281558"/>
            <a:ext cx="876585" cy="271064"/>
          </a:xfrm>
          <a:prstGeom prst="rect">
            <a:avLst/>
          </a:pr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21" name="Rectangle 97"/>
          <p:cNvSpPr>
            <a:spLocks noChangeArrowheads="1"/>
          </p:cNvSpPr>
          <p:nvPr/>
        </p:nvSpPr>
        <p:spPr bwMode="auto">
          <a:xfrm>
            <a:off x="10923114" y="3281558"/>
            <a:ext cx="185810" cy="271064"/>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22" name="文本框 21"/>
          <p:cNvSpPr txBox="1"/>
          <p:nvPr/>
        </p:nvSpPr>
        <p:spPr>
          <a:xfrm>
            <a:off x="6198474" y="1757721"/>
            <a:ext cx="1239695" cy="461665"/>
          </a:xfrm>
          <a:prstGeom prst="rect">
            <a:avLst/>
          </a:prstGeom>
          <a:noFill/>
        </p:spPr>
        <p:txBody>
          <a:bodyPr wrap="square" rtlCol="0">
            <a:spAutoFit/>
          </a:bodyPr>
          <a:lstStyle/>
          <a:p>
            <a:r>
              <a:rPr lang="en-US" altLang="zh-CN" sz="2400" b="1" dirty="0">
                <a:solidFill>
                  <a:schemeClr val="bg1"/>
                </a:solidFill>
                <a:latin typeface="微软雅黑" panose="020B0503020204020204" pitchFamily="34" charset="-122"/>
                <a:ea typeface="微软雅黑" panose="020B0503020204020204" pitchFamily="34" charset="-122"/>
              </a:rPr>
              <a:t>2013</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6198474" y="2224396"/>
            <a:ext cx="1239695" cy="461665"/>
          </a:xfrm>
          <a:prstGeom prst="rect">
            <a:avLst/>
          </a:prstGeom>
          <a:noFill/>
        </p:spPr>
        <p:txBody>
          <a:bodyPr wrap="square" rtlCol="0">
            <a:spAutoFit/>
          </a:bodyPr>
          <a:lstStyle/>
          <a:p>
            <a:r>
              <a:rPr lang="en-US" altLang="zh-CN" sz="2400" b="1" dirty="0">
                <a:solidFill>
                  <a:schemeClr val="bg1"/>
                </a:solidFill>
                <a:latin typeface="微软雅黑" panose="020B0503020204020204" pitchFamily="34" charset="-122"/>
                <a:ea typeface="微软雅黑" panose="020B0503020204020204" pitchFamily="34" charset="-122"/>
              </a:rPr>
              <a:t>2014</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6198474" y="2691071"/>
            <a:ext cx="1239695" cy="461665"/>
          </a:xfrm>
          <a:prstGeom prst="rect">
            <a:avLst/>
          </a:prstGeom>
          <a:noFill/>
        </p:spPr>
        <p:txBody>
          <a:bodyPr wrap="square" rtlCol="0">
            <a:spAutoFit/>
          </a:bodyPr>
          <a:lstStyle/>
          <a:p>
            <a:r>
              <a:rPr lang="en-US" altLang="zh-CN" sz="2400" b="1" dirty="0">
                <a:solidFill>
                  <a:schemeClr val="bg1"/>
                </a:solidFill>
                <a:latin typeface="微软雅黑" panose="020B0503020204020204" pitchFamily="34" charset="-122"/>
                <a:ea typeface="微软雅黑" panose="020B0503020204020204" pitchFamily="34" charset="-122"/>
              </a:rPr>
              <a:t>2015</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6198474" y="3157747"/>
            <a:ext cx="1239695" cy="461665"/>
          </a:xfrm>
          <a:prstGeom prst="rect">
            <a:avLst/>
          </a:prstGeom>
          <a:noFill/>
        </p:spPr>
        <p:txBody>
          <a:bodyPr wrap="square" rtlCol="0">
            <a:spAutoFit/>
          </a:bodyPr>
          <a:lstStyle/>
          <a:p>
            <a:r>
              <a:rPr lang="en-US" altLang="zh-CN" sz="2400" b="1" dirty="0">
                <a:solidFill>
                  <a:schemeClr val="bg1"/>
                </a:solidFill>
                <a:latin typeface="微软雅黑" panose="020B0503020204020204" pitchFamily="34" charset="-122"/>
                <a:ea typeface="微软雅黑" panose="020B0503020204020204" pitchFamily="34" charset="-122"/>
              </a:rPr>
              <a:t>2016</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6" name="矩形 25"/>
          <p:cNvSpPr/>
          <p:nvPr/>
        </p:nvSpPr>
        <p:spPr>
          <a:xfrm>
            <a:off x="583576" y="1823046"/>
            <a:ext cx="5012924" cy="523220"/>
          </a:xfrm>
          <a:prstGeom prst="rect">
            <a:avLst/>
          </a:prstGeom>
        </p:spPr>
        <p:txBody>
          <a:bodyPr wrap="square">
            <a:spAutoFit/>
          </a:bodyPr>
          <a:lstStyle/>
          <a:p>
            <a:pPr algn="just"/>
            <a:r>
              <a:rPr lang="zh-CN" altLang="en-US" sz="1400" kern="100" dirty="0">
                <a:solidFill>
                  <a:schemeClr val="bg1"/>
                </a:solidFill>
                <a:latin typeface="+mn-ea"/>
                <a:cs typeface="Times New Roman" panose="02020603050405020304" pitchFamily="18" charset="0"/>
              </a:rPr>
              <a:t>点击添加文本内容点击添加文本内容点击添加文本内容点击添加文本内容点击添加文本内容点击添加文本内容</a:t>
            </a:r>
            <a:endParaRPr lang="en-US" altLang="zh-CN" sz="1400" dirty="0">
              <a:solidFill>
                <a:schemeClr val="bg1"/>
              </a:solidFill>
              <a:latin typeface="+mn-ea"/>
            </a:endParaRPr>
          </a:p>
        </p:txBody>
      </p:sp>
      <p:sp>
        <p:nvSpPr>
          <p:cNvPr id="27" name="矩形 26"/>
          <p:cNvSpPr/>
          <p:nvPr/>
        </p:nvSpPr>
        <p:spPr>
          <a:xfrm>
            <a:off x="6198474" y="4376631"/>
            <a:ext cx="5012924" cy="523220"/>
          </a:xfrm>
          <a:prstGeom prst="rect">
            <a:avLst/>
          </a:prstGeom>
        </p:spPr>
        <p:txBody>
          <a:bodyPr wrap="square">
            <a:spAutoFit/>
          </a:bodyPr>
          <a:lstStyle/>
          <a:p>
            <a:pPr algn="just"/>
            <a:r>
              <a:rPr lang="zh-CN" altLang="en-US" sz="1400" kern="100" dirty="0">
                <a:solidFill>
                  <a:schemeClr val="bg1"/>
                </a:solidFill>
                <a:latin typeface="+mn-ea"/>
                <a:cs typeface="Times New Roman" panose="02020603050405020304" pitchFamily="18" charset="0"/>
              </a:rPr>
              <a:t>点击添加文本内容点击添加文本内容点击添加文本内容点击添加文本内容点击添加文本内容点击添加文本内容</a:t>
            </a:r>
            <a:endParaRPr lang="en-US" altLang="zh-CN" sz="1400" dirty="0">
              <a:solidFill>
                <a:schemeClr val="bg1"/>
              </a:solidFill>
              <a:latin typeface="+mn-ea"/>
            </a:endParaRPr>
          </a:p>
        </p:txBody>
      </p:sp>
      <p:pic>
        <p:nvPicPr>
          <p:cNvPr id="28" name="图片 27"/>
          <p:cNvPicPr>
            <a:picLocks noChangeAspect="1"/>
          </p:cNvPicPr>
          <p:nvPr/>
        </p:nvPicPr>
        <p:blipFill rotWithShape="1">
          <a:blip r:embed="rId2" cstate="print">
            <a:extLst>
              <a:ext uri="{28A0092B-C50C-407E-A947-70E740481C1C}">
                <a14:useLocalDpi xmlns:a14="http://schemas.microsoft.com/office/drawing/2010/main" val="0"/>
              </a:ext>
            </a:extLst>
          </a:blip>
          <a:srcRect t="27173"/>
          <a:stretch>
            <a:fillRect/>
          </a:stretch>
        </p:blipFill>
        <p:spPr>
          <a:xfrm>
            <a:off x="623418" y="2982637"/>
            <a:ext cx="4838218" cy="2348101"/>
          </a:xfrm>
          <a:prstGeom prst="rect">
            <a:avLst/>
          </a:prstGeom>
        </p:spPr>
      </p:pic>
      <p:sp>
        <p:nvSpPr>
          <p:cNvPr id="29" name="矩形 28"/>
          <p:cNvSpPr/>
          <p:nvPr/>
        </p:nvSpPr>
        <p:spPr>
          <a:xfrm>
            <a:off x="6037323" y="3920157"/>
            <a:ext cx="1561996" cy="369332"/>
          </a:xfrm>
          <a:prstGeom prst="rect">
            <a:avLst/>
          </a:prstGeom>
        </p:spPr>
        <p:txBody>
          <a:bodyPr wrap="square">
            <a:spAutoFit/>
          </a:bodyPr>
          <a:lstStyle/>
          <a:p>
            <a:pPr algn="ctr"/>
            <a:r>
              <a:rPr lang="zh-CN" altLang="en-US" b="1" dirty="0">
                <a:solidFill>
                  <a:schemeClr val="bg1"/>
                </a:solidFill>
                <a:latin typeface="+mn-ea"/>
              </a:rPr>
              <a:t>输入标题</a:t>
            </a:r>
            <a:endParaRPr lang="en-US" altLang="zh-CN" b="1" dirty="0">
              <a:solidFill>
                <a:schemeClr val="bg1"/>
              </a:solidFill>
              <a:latin typeface="+mn-e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图片 5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30922" y="962811"/>
            <a:ext cx="3480833" cy="2319649"/>
          </a:xfrm>
          <a:prstGeom prst="rect">
            <a:avLst/>
          </a:prstGeom>
        </p:spPr>
      </p:pic>
      <p:pic>
        <p:nvPicPr>
          <p:cNvPr id="56" name="图片 5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0922" y="3717735"/>
            <a:ext cx="3480833" cy="2319649"/>
          </a:xfrm>
          <a:prstGeom prst="rect">
            <a:avLst/>
          </a:prstGeom>
        </p:spPr>
      </p:pic>
      <p:sp>
        <p:nvSpPr>
          <p:cNvPr id="57" name="圆角矩形 56"/>
          <p:cNvSpPr/>
          <p:nvPr/>
        </p:nvSpPr>
        <p:spPr>
          <a:xfrm>
            <a:off x="5170714" y="986255"/>
            <a:ext cx="5637963" cy="2296205"/>
          </a:xfrm>
          <a:prstGeom prst="roundRect">
            <a:avLst>
              <a:gd name="adj" fmla="val 828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57"/>
          <p:cNvSpPr/>
          <p:nvPr/>
        </p:nvSpPr>
        <p:spPr>
          <a:xfrm>
            <a:off x="7015424" y="848899"/>
            <a:ext cx="1946031" cy="37362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文本框 59"/>
          <p:cNvSpPr txBox="1"/>
          <p:nvPr/>
        </p:nvSpPr>
        <p:spPr>
          <a:xfrm>
            <a:off x="6968532" y="848899"/>
            <a:ext cx="2060192" cy="338554"/>
          </a:xfrm>
          <a:prstGeom prst="rect">
            <a:avLst/>
          </a:prstGeom>
          <a:noFill/>
        </p:spPr>
        <p:txBody>
          <a:bodyPr wrap="square"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请输入标题</a:t>
            </a:r>
          </a:p>
        </p:txBody>
      </p:sp>
      <p:sp>
        <p:nvSpPr>
          <p:cNvPr id="62" name="矩形 61"/>
          <p:cNvSpPr/>
          <p:nvPr/>
        </p:nvSpPr>
        <p:spPr>
          <a:xfrm>
            <a:off x="5344886" y="1557649"/>
            <a:ext cx="5246914" cy="830997"/>
          </a:xfrm>
          <a:prstGeom prst="rect">
            <a:avLst/>
          </a:prstGeom>
        </p:spPr>
        <p:txBody>
          <a:bodyPr wrap="square">
            <a:spAutoFit/>
          </a:bodyPr>
          <a:lstStyle/>
          <a:p>
            <a:pPr algn="just"/>
            <a:r>
              <a:rPr lang="zh-CN" altLang="en-US" sz="1200" kern="100" dirty="0">
                <a:solidFill>
                  <a:schemeClr val="bg1"/>
                </a:solidFill>
                <a:latin typeface="+mn-ea"/>
                <a:cs typeface="Times New Roman" panose="02020603050405020304" pitchFamily="18" charset="0"/>
              </a:rPr>
              <a:t>点击添加文本内容点击添加文本内容点击添加文本内容点击添加文本内容点击添加文本内容点击添加文本内容点击添加文本内容点击添加文本内容点击添加文本内容点击添加文本内容点击添加文本内容点击添加文本内容</a:t>
            </a:r>
            <a:endParaRPr lang="en-US" altLang="zh-CN" sz="1200" dirty="0">
              <a:solidFill>
                <a:schemeClr val="bg1"/>
              </a:solidFill>
              <a:latin typeface="+mn-ea"/>
            </a:endParaRPr>
          </a:p>
          <a:p>
            <a:pPr algn="just"/>
            <a:endParaRPr lang="en-US" altLang="zh-CN" sz="1200" dirty="0">
              <a:solidFill>
                <a:schemeClr val="bg1"/>
              </a:solidFill>
              <a:latin typeface="+mn-ea"/>
            </a:endParaRPr>
          </a:p>
        </p:txBody>
      </p:sp>
      <p:sp>
        <p:nvSpPr>
          <p:cNvPr id="63" name="文本框 62"/>
          <p:cNvSpPr txBox="1"/>
          <p:nvPr/>
        </p:nvSpPr>
        <p:spPr>
          <a:xfrm>
            <a:off x="5352940" y="2531433"/>
            <a:ext cx="5238860" cy="461665"/>
          </a:xfrm>
          <a:prstGeom prst="rect">
            <a:avLst/>
          </a:prstGeom>
          <a:noFill/>
        </p:spPr>
        <p:txBody>
          <a:bodyPr wrap="square" rtlCol="0">
            <a:spAutoFit/>
          </a:bodyPr>
          <a:lstStyle>
            <a:defPPr>
              <a:defRPr lang="zh-CN"/>
            </a:defPPr>
            <a:lvl1pPr>
              <a:defRPr sz="2000" b="1"/>
            </a:lvl1pPr>
          </a:lstStyle>
          <a:p>
            <a:r>
              <a:rPr lang="zh-CN" altLang="en-US" sz="1200" b="0" dirty="0">
                <a:solidFill>
                  <a:schemeClr val="bg1"/>
                </a:solidFill>
                <a:latin typeface="+mn-ea"/>
              </a:rPr>
              <a:t>点击添加文本内容点击添加文本内容点击添加文本内容点击添加文本内容点击添加文本内容点击添加文本内容</a:t>
            </a:r>
            <a:endParaRPr lang="en-US" altLang="zh-CN" sz="1200" b="0" dirty="0">
              <a:solidFill>
                <a:schemeClr val="bg1"/>
              </a:solidFill>
              <a:latin typeface="+mn-ea"/>
            </a:endParaRPr>
          </a:p>
        </p:txBody>
      </p:sp>
      <p:sp>
        <p:nvSpPr>
          <p:cNvPr id="69" name="圆角矩形 68"/>
          <p:cNvSpPr/>
          <p:nvPr/>
        </p:nvSpPr>
        <p:spPr>
          <a:xfrm>
            <a:off x="5170714" y="3726417"/>
            <a:ext cx="5637963" cy="2296205"/>
          </a:xfrm>
          <a:prstGeom prst="roundRect">
            <a:avLst>
              <a:gd name="adj" fmla="val 8287"/>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矩形 69"/>
          <p:cNvSpPr/>
          <p:nvPr/>
        </p:nvSpPr>
        <p:spPr>
          <a:xfrm>
            <a:off x="7015424" y="3592011"/>
            <a:ext cx="1946031" cy="37362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文本框 70"/>
          <p:cNvSpPr txBox="1"/>
          <p:nvPr/>
        </p:nvSpPr>
        <p:spPr>
          <a:xfrm>
            <a:off x="6968532" y="3592011"/>
            <a:ext cx="2060192" cy="338554"/>
          </a:xfrm>
          <a:prstGeom prst="rect">
            <a:avLst/>
          </a:prstGeom>
          <a:noFill/>
        </p:spPr>
        <p:txBody>
          <a:bodyPr wrap="square"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请输入标题</a:t>
            </a:r>
          </a:p>
        </p:txBody>
      </p:sp>
      <p:sp>
        <p:nvSpPr>
          <p:cNvPr id="72" name="矩形 71"/>
          <p:cNvSpPr/>
          <p:nvPr/>
        </p:nvSpPr>
        <p:spPr>
          <a:xfrm>
            <a:off x="5344886" y="4297811"/>
            <a:ext cx="5246914" cy="830997"/>
          </a:xfrm>
          <a:prstGeom prst="rect">
            <a:avLst/>
          </a:prstGeom>
        </p:spPr>
        <p:txBody>
          <a:bodyPr wrap="square">
            <a:spAutoFit/>
          </a:bodyPr>
          <a:lstStyle/>
          <a:p>
            <a:pPr algn="just"/>
            <a:r>
              <a:rPr lang="zh-CN" altLang="en-US" sz="1200" kern="100" dirty="0">
                <a:solidFill>
                  <a:schemeClr val="bg1"/>
                </a:solidFill>
                <a:latin typeface="+mn-ea"/>
                <a:cs typeface="Times New Roman" panose="02020603050405020304" pitchFamily="18" charset="0"/>
              </a:rPr>
              <a:t>点击添加文本内容点击添加文本内容点击添加文本内容点击添加文本内容点击添加文本内容点击添加文本内容点击添加文本内容点击添加文本内容点击添加文本内容点击添加文本内容点击添加文本内容点击添加文本内容</a:t>
            </a:r>
            <a:endParaRPr lang="en-US" altLang="zh-CN" sz="1200" dirty="0">
              <a:solidFill>
                <a:schemeClr val="bg1"/>
              </a:solidFill>
              <a:latin typeface="+mn-ea"/>
            </a:endParaRPr>
          </a:p>
          <a:p>
            <a:pPr algn="just"/>
            <a:endParaRPr lang="en-US" altLang="zh-CN" sz="1200" dirty="0">
              <a:solidFill>
                <a:schemeClr val="bg1"/>
              </a:solidFill>
              <a:latin typeface="+mn-ea"/>
            </a:endParaRPr>
          </a:p>
        </p:txBody>
      </p:sp>
      <p:sp>
        <p:nvSpPr>
          <p:cNvPr id="73" name="文本框 72"/>
          <p:cNvSpPr txBox="1"/>
          <p:nvPr/>
        </p:nvSpPr>
        <p:spPr>
          <a:xfrm>
            <a:off x="5352940" y="5271595"/>
            <a:ext cx="5238860" cy="461665"/>
          </a:xfrm>
          <a:prstGeom prst="rect">
            <a:avLst/>
          </a:prstGeom>
          <a:noFill/>
        </p:spPr>
        <p:txBody>
          <a:bodyPr wrap="square" rtlCol="0">
            <a:spAutoFit/>
          </a:bodyPr>
          <a:lstStyle>
            <a:defPPr>
              <a:defRPr lang="zh-CN"/>
            </a:defPPr>
            <a:lvl1pPr>
              <a:defRPr sz="2000" b="1"/>
            </a:lvl1pPr>
          </a:lstStyle>
          <a:p>
            <a:r>
              <a:rPr lang="zh-CN" altLang="en-US" sz="1200" b="0" dirty="0">
                <a:solidFill>
                  <a:schemeClr val="bg1"/>
                </a:solidFill>
                <a:latin typeface="+mn-ea"/>
              </a:rPr>
              <a:t>点击添加文本内容点击添加文本内容点击添加文本内容点击添加文本内容点击添加文本内容点击添加文本内容</a:t>
            </a:r>
            <a:endParaRPr lang="en-US" altLang="zh-CN" sz="1200" b="0" dirty="0">
              <a:solidFill>
                <a:schemeClr val="bg1"/>
              </a:solidFill>
              <a:latin typeface="+mn-e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56"/>
          <p:cNvSpPr/>
          <p:nvPr/>
        </p:nvSpPr>
        <p:spPr bwMode="auto">
          <a:xfrm>
            <a:off x="1172919" y="2103825"/>
            <a:ext cx="1504950" cy="1492250"/>
          </a:xfrm>
          <a:custGeom>
            <a:avLst/>
            <a:gdLst>
              <a:gd name="T0" fmla="*/ 0 w 948"/>
              <a:gd name="T1" fmla="*/ 940 h 940"/>
              <a:gd name="T2" fmla="*/ 948 w 948"/>
              <a:gd name="T3" fmla="*/ 940 h 940"/>
              <a:gd name="T4" fmla="*/ 948 w 948"/>
              <a:gd name="T5" fmla="*/ 246 h 940"/>
              <a:gd name="T6" fmla="*/ 473 w 948"/>
              <a:gd name="T7" fmla="*/ 0 h 940"/>
              <a:gd name="T8" fmla="*/ 0 w 948"/>
              <a:gd name="T9" fmla="*/ 246 h 940"/>
              <a:gd name="T10" fmla="*/ 0 w 948"/>
              <a:gd name="T11" fmla="*/ 940 h 940"/>
            </a:gdLst>
            <a:ahLst/>
            <a:cxnLst>
              <a:cxn ang="0">
                <a:pos x="T0" y="T1"/>
              </a:cxn>
              <a:cxn ang="0">
                <a:pos x="T2" y="T3"/>
              </a:cxn>
              <a:cxn ang="0">
                <a:pos x="T4" y="T5"/>
              </a:cxn>
              <a:cxn ang="0">
                <a:pos x="T6" y="T7"/>
              </a:cxn>
              <a:cxn ang="0">
                <a:pos x="T8" y="T9"/>
              </a:cxn>
              <a:cxn ang="0">
                <a:pos x="T10" y="T11"/>
              </a:cxn>
            </a:cxnLst>
            <a:rect l="0" t="0" r="r" b="b"/>
            <a:pathLst>
              <a:path w="948" h="940">
                <a:moveTo>
                  <a:pt x="0" y="940"/>
                </a:moveTo>
                <a:lnTo>
                  <a:pt x="948" y="940"/>
                </a:lnTo>
                <a:lnTo>
                  <a:pt x="948" y="246"/>
                </a:lnTo>
                <a:lnTo>
                  <a:pt x="473" y="0"/>
                </a:lnTo>
                <a:lnTo>
                  <a:pt x="0" y="246"/>
                </a:lnTo>
                <a:lnTo>
                  <a:pt x="0" y="940"/>
                </a:lnTo>
                <a:close/>
              </a:path>
            </a:pathLst>
          </a:custGeom>
          <a:solidFill>
            <a:schemeClr val="bg1">
              <a:alpha val="24000"/>
            </a:schemeClr>
          </a:solidFill>
          <a:ln>
            <a:noFill/>
          </a:ln>
        </p:spPr>
        <p:txBody>
          <a:bodyPr vert="horz" wrap="square" lIns="91440" tIns="45720" rIns="91440" bIns="45720" numCol="1" anchor="t" anchorCtr="0" compatLnSpc="1"/>
          <a:lstStyle/>
          <a:p>
            <a:endParaRPr lang="zh-CN" altLang="en-US"/>
          </a:p>
        </p:txBody>
      </p:sp>
      <p:sp>
        <p:nvSpPr>
          <p:cNvPr id="5" name="Freeform 57"/>
          <p:cNvSpPr/>
          <p:nvPr/>
        </p:nvSpPr>
        <p:spPr bwMode="auto">
          <a:xfrm>
            <a:off x="1172919" y="3858012"/>
            <a:ext cx="1504950" cy="942975"/>
          </a:xfrm>
          <a:custGeom>
            <a:avLst/>
            <a:gdLst>
              <a:gd name="T0" fmla="*/ 0 w 948"/>
              <a:gd name="T1" fmla="*/ 0 h 594"/>
              <a:gd name="T2" fmla="*/ 948 w 948"/>
              <a:gd name="T3" fmla="*/ 0 h 594"/>
              <a:gd name="T4" fmla="*/ 948 w 948"/>
              <a:gd name="T5" fmla="*/ 348 h 594"/>
              <a:gd name="T6" fmla="*/ 473 w 948"/>
              <a:gd name="T7" fmla="*/ 594 h 594"/>
              <a:gd name="T8" fmla="*/ 0 w 948"/>
              <a:gd name="T9" fmla="*/ 348 h 594"/>
              <a:gd name="T10" fmla="*/ 0 w 948"/>
              <a:gd name="T11" fmla="*/ 0 h 594"/>
            </a:gdLst>
            <a:ahLst/>
            <a:cxnLst>
              <a:cxn ang="0">
                <a:pos x="T0" y="T1"/>
              </a:cxn>
              <a:cxn ang="0">
                <a:pos x="T2" y="T3"/>
              </a:cxn>
              <a:cxn ang="0">
                <a:pos x="T4" y="T5"/>
              </a:cxn>
              <a:cxn ang="0">
                <a:pos x="T6" y="T7"/>
              </a:cxn>
              <a:cxn ang="0">
                <a:pos x="T8" y="T9"/>
              </a:cxn>
              <a:cxn ang="0">
                <a:pos x="T10" y="T11"/>
              </a:cxn>
            </a:cxnLst>
            <a:rect l="0" t="0" r="r" b="b"/>
            <a:pathLst>
              <a:path w="948" h="594">
                <a:moveTo>
                  <a:pt x="0" y="0"/>
                </a:moveTo>
                <a:lnTo>
                  <a:pt x="948" y="0"/>
                </a:lnTo>
                <a:lnTo>
                  <a:pt x="948" y="348"/>
                </a:lnTo>
                <a:lnTo>
                  <a:pt x="473" y="594"/>
                </a:lnTo>
                <a:lnTo>
                  <a:pt x="0" y="348"/>
                </a:lnTo>
                <a:lnTo>
                  <a:pt x="0" y="0"/>
                </a:lnTo>
                <a:close/>
              </a:path>
            </a:pathLst>
          </a:custGeom>
          <a:solidFill>
            <a:schemeClr val="bg1">
              <a:alpha val="24000"/>
            </a:schemeClr>
          </a:solidFill>
          <a:ln>
            <a:noFill/>
          </a:ln>
        </p:spPr>
        <p:txBody>
          <a:bodyPr vert="horz" wrap="square" lIns="91440" tIns="45720" rIns="91440" bIns="45720" numCol="1" anchor="t" anchorCtr="0" compatLnSpc="1"/>
          <a:lstStyle/>
          <a:p>
            <a:endParaRPr lang="zh-CN" altLang="en-US"/>
          </a:p>
        </p:txBody>
      </p:sp>
      <p:sp>
        <p:nvSpPr>
          <p:cNvPr id="6" name="Freeform 58"/>
          <p:cNvSpPr/>
          <p:nvPr/>
        </p:nvSpPr>
        <p:spPr bwMode="auto">
          <a:xfrm>
            <a:off x="2881069" y="1614875"/>
            <a:ext cx="1501775" cy="1981200"/>
          </a:xfrm>
          <a:custGeom>
            <a:avLst/>
            <a:gdLst>
              <a:gd name="T0" fmla="*/ 0 w 946"/>
              <a:gd name="T1" fmla="*/ 1248 h 1248"/>
              <a:gd name="T2" fmla="*/ 946 w 946"/>
              <a:gd name="T3" fmla="*/ 1248 h 1248"/>
              <a:gd name="T4" fmla="*/ 946 w 946"/>
              <a:gd name="T5" fmla="*/ 244 h 1248"/>
              <a:gd name="T6" fmla="*/ 473 w 946"/>
              <a:gd name="T7" fmla="*/ 0 h 1248"/>
              <a:gd name="T8" fmla="*/ 0 w 946"/>
              <a:gd name="T9" fmla="*/ 244 h 1248"/>
              <a:gd name="T10" fmla="*/ 0 w 946"/>
              <a:gd name="T11" fmla="*/ 1248 h 1248"/>
            </a:gdLst>
            <a:ahLst/>
            <a:cxnLst>
              <a:cxn ang="0">
                <a:pos x="T0" y="T1"/>
              </a:cxn>
              <a:cxn ang="0">
                <a:pos x="T2" y="T3"/>
              </a:cxn>
              <a:cxn ang="0">
                <a:pos x="T4" y="T5"/>
              </a:cxn>
              <a:cxn ang="0">
                <a:pos x="T6" y="T7"/>
              </a:cxn>
              <a:cxn ang="0">
                <a:pos x="T8" y="T9"/>
              </a:cxn>
              <a:cxn ang="0">
                <a:pos x="T10" y="T11"/>
              </a:cxn>
            </a:cxnLst>
            <a:rect l="0" t="0" r="r" b="b"/>
            <a:pathLst>
              <a:path w="946" h="1248">
                <a:moveTo>
                  <a:pt x="0" y="1248"/>
                </a:moveTo>
                <a:lnTo>
                  <a:pt x="946" y="1248"/>
                </a:lnTo>
                <a:lnTo>
                  <a:pt x="946" y="244"/>
                </a:lnTo>
                <a:lnTo>
                  <a:pt x="473" y="0"/>
                </a:lnTo>
                <a:lnTo>
                  <a:pt x="0" y="244"/>
                </a:lnTo>
                <a:lnTo>
                  <a:pt x="0" y="1248"/>
                </a:lnTo>
                <a:close/>
              </a:path>
            </a:pathLst>
          </a:custGeom>
          <a:solidFill>
            <a:schemeClr val="bg1">
              <a:alpha val="24000"/>
            </a:schemeClr>
          </a:solidFill>
          <a:ln>
            <a:noFill/>
          </a:ln>
        </p:spPr>
        <p:txBody>
          <a:bodyPr vert="horz" wrap="square" lIns="91440" tIns="45720" rIns="91440" bIns="45720" numCol="1" anchor="t" anchorCtr="0" compatLnSpc="1"/>
          <a:lstStyle/>
          <a:p>
            <a:endParaRPr lang="zh-CN" altLang="en-US"/>
          </a:p>
        </p:txBody>
      </p:sp>
      <p:sp>
        <p:nvSpPr>
          <p:cNvPr id="7" name="Freeform 59"/>
          <p:cNvSpPr/>
          <p:nvPr/>
        </p:nvSpPr>
        <p:spPr bwMode="auto">
          <a:xfrm>
            <a:off x="2881069" y="3858012"/>
            <a:ext cx="1501775" cy="642938"/>
          </a:xfrm>
          <a:custGeom>
            <a:avLst/>
            <a:gdLst>
              <a:gd name="T0" fmla="*/ 0 w 946"/>
              <a:gd name="T1" fmla="*/ 0 h 405"/>
              <a:gd name="T2" fmla="*/ 946 w 946"/>
              <a:gd name="T3" fmla="*/ 0 h 405"/>
              <a:gd name="T4" fmla="*/ 946 w 946"/>
              <a:gd name="T5" fmla="*/ 159 h 405"/>
              <a:gd name="T6" fmla="*/ 473 w 946"/>
              <a:gd name="T7" fmla="*/ 405 h 405"/>
              <a:gd name="T8" fmla="*/ 0 w 946"/>
              <a:gd name="T9" fmla="*/ 159 h 405"/>
              <a:gd name="T10" fmla="*/ 0 w 946"/>
              <a:gd name="T11" fmla="*/ 0 h 405"/>
            </a:gdLst>
            <a:ahLst/>
            <a:cxnLst>
              <a:cxn ang="0">
                <a:pos x="T0" y="T1"/>
              </a:cxn>
              <a:cxn ang="0">
                <a:pos x="T2" y="T3"/>
              </a:cxn>
              <a:cxn ang="0">
                <a:pos x="T4" y="T5"/>
              </a:cxn>
              <a:cxn ang="0">
                <a:pos x="T6" y="T7"/>
              </a:cxn>
              <a:cxn ang="0">
                <a:pos x="T8" y="T9"/>
              </a:cxn>
              <a:cxn ang="0">
                <a:pos x="T10" y="T11"/>
              </a:cxn>
            </a:cxnLst>
            <a:rect l="0" t="0" r="r" b="b"/>
            <a:pathLst>
              <a:path w="946" h="405">
                <a:moveTo>
                  <a:pt x="0" y="0"/>
                </a:moveTo>
                <a:lnTo>
                  <a:pt x="946" y="0"/>
                </a:lnTo>
                <a:lnTo>
                  <a:pt x="946" y="159"/>
                </a:lnTo>
                <a:lnTo>
                  <a:pt x="473" y="405"/>
                </a:lnTo>
                <a:lnTo>
                  <a:pt x="0" y="159"/>
                </a:lnTo>
                <a:lnTo>
                  <a:pt x="0" y="0"/>
                </a:lnTo>
                <a:close/>
              </a:path>
            </a:pathLst>
          </a:custGeom>
          <a:solidFill>
            <a:schemeClr val="bg1">
              <a:alpha val="24000"/>
            </a:schemeClr>
          </a:solidFill>
          <a:ln>
            <a:noFill/>
          </a:ln>
        </p:spPr>
        <p:txBody>
          <a:bodyPr vert="horz" wrap="square" lIns="91440" tIns="45720" rIns="91440" bIns="45720" numCol="1" anchor="t" anchorCtr="0" compatLnSpc="1"/>
          <a:lstStyle/>
          <a:p>
            <a:endParaRPr lang="zh-CN" altLang="en-US"/>
          </a:p>
        </p:txBody>
      </p:sp>
      <p:sp>
        <p:nvSpPr>
          <p:cNvPr id="8" name="Rectangle 60"/>
          <p:cNvSpPr>
            <a:spLocks noChangeArrowheads="1"/>
          </p:cNvSpPr>
          <p:nvPr/>
        </p:nvSpPr>
        <p:spPr bwMode="auto">
          <a:xfrm>
            <a:off x="1214195" y="3678625"/>
            <a:ext cx="4930102" cy="88084"/>
          </a:xfrm>
          <a:prstGeom prst="rect">
            <a:avLst/>
          </a:prstGeom>
          <a:solidFill>
            <a:schemeClr val="bg1"/>
          </a:solidFill>
          <a:ln>
            <a:noFill/>
          </a:ln>
        </p:spPr>
        <p:txBody>
          <a:bodyPr vert="horz" wrap="square" lIns="91440" tIns="45720" rIns="91440" bIns="45720" numCol="1" anchor="t" anchorCtr="0" compatLnSpc="1"/>
          <a:lstStyle/>
          <a:p>
            <a:endParaRPr lang="zh-CN" altLang="en-US"/>
          </a:p>
        </p:txBody>
      </p:sp>
      <p:sp>
        <p:nvSpPr>
          <p:cNvPr id="15" name="Freeform 58"/>
          <p:cNvSpPr/>
          <p:nvPr/>
        </p:nvSpPr>
        <p:spPr bwMode="auto">
          <a:xfrm>
            <a:off x="2999703" y="1794828"/>
            <a:ext cx="1264506" cy="1668186"/>
          </a:xfrm>
          <a:custGeom>
            <a:avLst/>
            <a:gdLst>
              <a:gd name="T0" fmla="*/ 0 w 946"/>
              <a:gd name="T1" fmla="*/ 1248 h 1248"/>
              <a:gd name="T2" fmla="*/ 946 w 946"/>
              <a:gd name="T3" fmla="*/ 1248 h 1248"/>
              <a:gd name="T4" fmla="*/ 946 w 946"/>
              <a:gd name="T5" fmla="*/ 244 h 1248"/>
              <a:gd name="T6" fmla="*/ 473 w 946"/>
              <a:gd name="T7" fmla="*/ 0 h 1248"/>
              <a:gd name="T8" fmla="*/ 0 w 946"/>
              <a:gd name="T9" fmla="*/ 244 h 1248"/>
              <a:gd name="T10" fmla="*/ 0 w 946"/>
              <a:gd name="T11" fmla="*/ 1248 h 1248"/>
            </a:gdLst>
            <a:ahLst/>
            <a:cxnLst>
              <a:cxn ang="0">
                <a:pos x="T0" y="T1"/>
              </a:cxn>
              <a:cxn ang="0">
                <a:pos x="T2" y="T3"/>
              </a:cxn>
              <a:cxn ang="0">
                <a:pos x="T4" y="T5"/>
              </a:cxn>
              <a:cxn ang="0">
                <a:pos x="T6" y="T7"/>
              </a:cxn>
              <a:cxn ang="0">
                <a:pos x="T8" y="T9"/>
              </a:cxn>
              <a:cxn ang="0">
                <a:pos x="T10" y="T11"/>
              </a:cxn>
            </a:cxnLst>
            <a:rect l="0" t="0" r="r" b="b"/>
            <a:pathLst>
              <a:path w="946" h="1248">
                <a:moveTo>
                  <a:pt x="0" y="1248"/>
                </a:moveTo>
                <a:lnTo>
                  <a:pt x="946" y="1248"/>
                </a:lnTo>
                <a:lnTo>
                  <a:pt x="946" y="244"/>
                </a:lnTo>
                <a:lnTo>
                  <a:pt x="473" y="0"/>
                </a:lnTo>
                <a:lnTo>
                  <a:pt x="0" y="244"/>
                </a:lnTo>
                <a:lnTo>
                  <a:pt x="0" y="1248"/>
                </a:lnTo>
                <a:close/>
              </a:path>
            </a:pathLst>
          </a:custGeom>
          <a:solidFill>
            <a:schemeClr val="bg1">
              <a:alpha val="74000"/>
            </a:schemeClr>
          </a:solidFill>
          <a:ln>
            <a:noFill/>
          </a:ln>
        </p:spPr>
        <p:txBody>
          <a:bodyPr vert="horz" wrap="square" lIns="91440" tIns="45720" rIns="91440" bIns="45720" numCol="1" anchor="t" anchorCtr="0" compatLnSpc="1"/>
          <a:lstStyle/>
          <a:p>
            <a:endParaRPr lang="zh-CN" altLang="en-US"/>
          </a:p>
        </p:txBody>
      </p:sp>
      <p:sp>
        <p:nvSpPr>
          <p:cNvPr id="16" name="Freeform 57"/>
          <p:cNvSpPr/>
          <p:nvPr/>
        </p:nvSpPr>
        <p:spPr bwMode="auto">
          <a:xfrm>
            <a:off x="1340953" y="3963298"/>
            <a:ext cx="1154694" cy="723511"/>
          </a:xfrm>
          <a:custGeom>
            <a:avLst/>
            <a:gdLst>
              <a:gd name="T0" fmla="*/ 0 w 948"/>
              <a:gd name="T1" fmla="*/ 0 h 594"/>
              <a:gd name="T2" fmla="*/ 948 w 948"/>
              <a:gd name="T3" fmla="*/ 0 h 594"/>
              <a:gd name="T4" fmla="*/ 948 w 948"/>
              <a:gd name="T5" fmla="*/ 348 h 594"/>
              <a:gd name="T6" fmla="*/ 473 w 948"/>
              <a:gd name="T7" fmla="*/ 594 h 594"/>
              <a:gd name="T8" fmla="*/ 0 w 948"/>
              <a:gd name="T9" fmla="*/ 348 h 594"/>
              <a:gd name="T10" fmla="*/ 0 w 948"/>
              <a:gd name="T11" fmla="*/ 0 h 594"/>
            </a:gdLst>
            <a:ahLst/>
            <a:cxnLst>
              <a:cxn ang="0">
                <a:pos x="T0" y="T1"/>
              </a:cxn>
              <a:cxn ang="0">
                <a:pos x="T2" y="T3"/>
              </a:cxn>
              <a:cxn ang="0">
                <a:pos x="T4" y="T5"/>
              </a:cxn>
              <a:cxn ang="0">
                <a:pos x="T6" y="T7"/>
              </a:cxn>
              <a:cxn ang="0">
                <a:pos x="T8" y="T9"/>
              </a:cxn>
              <a:cxn ang="0">
                <a:pos x="T10" y="T11"/>
              </a:cxn>
            </a:cxnLst>
            <a:rect l="0" t="0" r="r" b="b"/>
            <a:pathLst>
              <a:path w="948" h="594">
                <a:moveTo>
                  <a:pt x="0" y="0"/>
                </a:moveTo>
                <a:lnTo>
                  <a:pt x="948" y="0"/>
                </a:lnTo>
                <a:lnTo>
                  <a:pt x="948" y="348"/>
                </a:lnTo>
                <a:lnTo>
                  <a:pt x="473" y="594"/>
                </a:lnTo>
                <a:lnTo>
                  <a:pt x="0" y="348"/>
                </a:lnTo>
                <a:lnTo>
                  <a:pt x="0" y="0"/>
                </a:lnTo>
                <a:close/>
              </a:path>
            </a:pathLst>
          </a:custGeom>
          <a:solidFill>
            <a:schemeClr val="bg1">
              <a:alpha val="74000"/>
            </a:schemeClr>
          </a:solidFill>
          <a:ln>
            <a:noFill/>
          </a:ln>
        </p:spPr>
        <p:txBody>
          <a:bodyPr vert="horz" wrap="square" lIns="91440" tIns="45720" rIns="91440" bIns="45720" numCol="1" anchor="t" anchorCtr="0" compatLnSpc="1"/>
          <a:lstStyle/>
          <a:p>
            <a:endParaRPr lang="zh-CN" altLang="en-US"/>
          </a:p>
        </p:txBody>
      </p:sp>
      <p:sp>
        <p:nvSpPr>
          <p:cNvPr id="17" name="Freeform 56"/>
          <p:cNvSpPr/>
          <p:nvPr/>
        </p:nvSpPr>
        <p:spPr bwMode="auto">
          <a:xfrm>
            <a:off x="1292277" y="2260132"/>
            <a:ext cx="1255233" cy="1244640"/>
          </a:xfrm>
          <a:custGeom>
            <a:avLst/>
            <a:gdLst>
              <a:gd name="T0" fmla="*/ 0 w 948"/>
              <a:gd name="T1" fmla="*/ 940 h 940"/>
              <a:gd name="T2" fmla="*/ 948 w 948"/>
              <a:gd name="T3" fmla="*/ 940 h 940"/>
              <a:gd name="T4" fmla="*/ 948 w 948"/>
              <a:gd name="T5" fmla="*/ 246 h 940"/>
              <a:gd name="T6" fmla="*/ 473 w 948"/>
              <a:gd name="T7" fmla="*/ 0 h 940"/>
              <a:gd name="T8" fmla="*/ 0 w 948"/>
              <a:gd name="T9" fmla="*/ 246 h 940"/>
              <a:gd name="T10" fmla="*/ 0 w 948"/>
              <a:gd name="T11" fmla="*/ 940 h 940"/>
            </a:gdLst>
            <a:ahLst/>
            <a:cxnLst>
              <a:cxn ang="0">
                <a:pos x="T0" y="T1"/>
              </a:cxn>
              <a:cxn ang="0">
                <a:pos x="T2" y="T3"/>
              </a:cxn>
              <a:cxn ang="0">
                <a:pos x="T4" y="T5"/>
              </a:cxn>
              <a:cxn ang="0">
                <a:pos x="T6" y="T7"/>
              </a:cxn>
              <a:cxn ang="0">
                <a:pos x="T8" y="T9"/>
              </a:cxn>
              <a:cxn ang="0">
                <a:pos x="T10" y="T11"/>
              </a:cxn>
            </a:cxnLst>
            <a:rect l="0" t="0" r="r" b="b"/>
            <a:pathLst>
              <a:path w="948" h="940">
                <a:moveTo>
                  <a:pt x="0" y="940"/>
                </a:moveTo>
                <a:lnTo>
                  <a:pt x="948" y="940"/>
                </a:lnTo>
                <a:lnTo>
                  <a:pt x="948" y="246"/>
                </a:lnTo>
                <a:lnTo>
                  <a:pt x="473" y="0"/>
                </a:lnTo>
                <a:lnTo>
                  <a:pt x="0" y="246"/>
                </a:lnTo>
                <a:lnTo>
                  <a:pt x="0" y="940"/>
                </a:lnTo>
                <a:close/>
              </a:path>
            </a:pathLst>
          </a:custGeom>
          <a:solidFill>
            <a:schemeClr val="bg1">
              <a:alpha val="74000"/>
            </a:schemeClr>
          </a:solidFill>
          <a:ln>
            <a:noFill/>
          </a:ln>
        </p:spPr>
        <p:txBody>
          <a:bodyPr vert="horz" wrap="square" lIns="91440" tIns="45720" rIns="91440" bIns="45720" numCol="1" anchor="t" anchorCtr="0" compatLnSpc="1"/>
          <a:lstStyle/>
          <a:p>
            <a:endParaRPr lang="zh-CN" altLang="en-US"/>
          </a:p>
        </p:txBody>
      </p:sp>
      <p:sp>
        <p:nvSpPr>
          <p:cNvPr id="18" name="Freeform 59"/>
          <p:cNvSpPr/>
          <p:nvPr/>
        </p:nvSpPr>
        <p:spPr bwMode="auto">
          <a:xfrm>
            <a:off x="3059723" y="3926680"/>
            <a:ext cx="1134636" cy="485759"/>
          </a:xfrm>
          <a:custGeom>
            <a:avLst/>
            <a:gdLst>
              <a:gd name="T0" fmla="*/ 0 w 946"/>
              <a:gd name="T1" fmla="*/ 0 h 405"/>
              <a:gd name="T2" fmla="*/ 946 w 946"/>
              <a:gd name="T3" fmla="*/ 0 h 405"/>
              <a:gd name="T4" fmla="*/ 946 w 946"/>
              <a:gd name="T5" fmla="*/ 159 h 405"/>
              <a:gd name="T6" fmla="*/ 473 w 946"/>
              <a:gd name="T7" fmla="*/ 405 h 405"/>
              <a:gd name="T8" fmla="*/ 0 w 946"/>
              <a:gd name="T9" fmla="*/ 159 h 405"/>
              <a:gd name="T10" fmla="*/ 0 w 946"/>
              <a:gd name="T11" fmla="*/ 0 h 405"/>
            </a:gdLst>
            <a:ahLst/>
            <a:cxnLst>
              <a:cxn ang="0">
                <a:pos x="T0" y="T1"/>
              </a:cxn>
              <a:cxn ang="0">
                <a:pos x="T2" y="T3"/>
              </a:cxn>
              <a:cxn ang="0">
                <a:pos x="T4" y="T5"/>
              </a:cxn>
              <a:cxn ang="0">
                <a:pos x="T6" y="T7"/>
              </a:cxn>
              <a:cxn ang="0">
                <a:pos x="T8" y="T9"/>
              </a:cxn>
              <a:cxn ang="0">
                <a:pos x="T10" y="T11"/>
              </a:cxn>
            </a:cxnLst>
            <a:rect l="0" t="0" r="r" b="b"/>
            <a:pathLst>
              <a:path w="946" h="405">
                <a:moveTo>
                  <a:pt x="0" y="0"/>
                </a:moveTo>
                <a:lnTo>
                  <a:pt x="946" y="0"/>
                </a:lnTo>
                <a:lnTo>
                  <a:pt x="946" y="159"/>
                </a:lnTo>
                <a:lnTo>
                  <a:pt x="473" y="405"/>
                </a:lnTo>
                <a:lnTo>
                  <a:pt x="0" y="159"/>
                </a:lnTo>
                <a:lnTo>
                  <a:pt x="0" y="0"/>
                </a:lnTo>
                <a:close/>
              </a:path>
            </a:pathLst>
          </a:custGeom>
          <a:solidFill>
            <a:schemeClr val="bg1">
              <a:alpha val="74000"/>
            </a:schemeClr>
          </a:solidFill>
          <a:ln>
            <a:noFill/>
          </a:ln>
        </p:spPr>
        <p:txBody>
          <a:bodyPr vert="horz" wrap="square" lIns="91440" tIns="45720" rIns="91440" bIns="45720" numCol="1" anchor="t" anchorCtr="0" compatLnSpc="1"/>
          <a:lstStyle/>
          <a:p>
            <a:endParaRPr lang="zh-CN" altLang="en-US"/>
          </a:p>
        </p:txBody>
      </p:sp>
      <p:sp>
        <p:nvSpPr>
          <p:cNvPr id="19" name="Freeform 56"/>
          <p:cNvSpPr/>
          <p:nvPr/>
        </p:nvSpPr>
        <p:spPr bwMode="auto">
          <a:xfrm>
            <a:off x="4639347" y="2103825"/>
            <a:ext cx="1504950" cy="1492250"/>
          </a:xfrm>
          <a:custGeom>
            <a:avLst/>
            <a:gdLst>
              <a:gd name="T0" fmla="*/ 0 w 948"/>
              <a:gd name="T1" fmla="*/ 940 h 940"/>
              <a:gd name="T2" fmla="*/ 948 w 948"/>
              <a:gd name="T3" fmla="*/ 940 h 940"/>
              <a:gd name="T4" fmla="*/ 948 w 948"/>
              <a:gd name="T5" fmla="*/ 246 h 940"/>
              <a:gd name="T6" fmla="*/ 473 w 948"/>
              <a:gd name="T7" fmla="*/ 0 h 940"/>
              <a:gd name="T8" fmla="*/ 0 w 948"/>
              <a:gd name="T9" fmla="*/ 246 h 940"/>
              <a:gd name="T10" fmla="*/ 0 w 948"/>
              <a:gd name="T11" fmla="*/ 940 h 940"/>
            </a:gdLst>
            <a:ahLst/>
            <a:cxnLst>
              <a:cxn ang="0">
                <a:pos x="T0" y="T1"/>
              </a:cxn>
              <a:cxn ang="0">
                <a:pos x="T2" y="T3"/>
              </a:cxn>
              <a:cxn ang="0">
                <a:pos x="T4" y="T5"/>
              </a:cxn>
              <a:cxn ang="0">
                <a:pos x="T6" y="T7"/>
              </a:cxn>
              <a:cxn ang="0">
                <a:pos x="T8" y="T9"/>
              </a:cxn>
              <a:cxn ang="0">
                <a:pos x="T10" y="T11"/>
              </a:cxn>
            </a:cxnLst>
            <a:rect l="0" t="0" r="r" b="b"/>
            <a:pathLst>
              <a:path w="948" h="940">
                <a:moveTo>
                  <a:pt x="0" y="940"/>
                </a:moveTo>
                <a:lnTo>
                  <a:pt x="948" y="940"/>
                </a:lnTo>
                <a:lnTo>
                  <a:pt x="948" y="246"/>
                </a:lnTo>
                <a:lnTo>
                  <a:pt x="473" y="0"/>
                </a:lnTo>
                <a:lnTo>
                  <a:pt x="0" y="246"/>
                </a:lnTo>
                <a:lnTo>
                  <a:pt x="0" y="940"/>
                </a:lnTo>
                <a:close/>
              </a:path>
            </a:pathLst>
          </a:custGeom>
          <a:solidFill>
            <a:schemeClr val="bg1">
              <a:alpha val="24000"/>
            </a:schemeClr>
          </a:solidFill>
          <a:ln>
            <a:noFill/>
          </a:ln>
        </p:spPr>
        <p:txBody>
          <a:bodyPr vert="horz" wrap="square" lIns="91440" tIns="45720" rIns="91440" bIns="45720" numCol="1" anchor="t" anchorCtr="0" compatLnSpc="1"/>
          <a:lstStyle/>
          <a:p>
            <a:endParaRPr lang="zh-CN" altLang="en-US"/>
          </a:p>
        </p:txBody>
      </p:sp>
      <p:sp>
        <p:nvSpPr>
          <p:cNvPr id="20" name="Freeform 57"/>
          <p:cNvSpPr/>
          <p:nvPr/>
        </p:nvSpPr>
        <p:spPr bwMode="auto">
          <a:xfrm>
            <a:off x="4639347" y="3858012"/>
            <a:ext cx="1504950" cy="942975"/>
          </a:xfrm>
          <a:custGeom>
            <a:avLst/>
            <a:gdLst>
              <a:gd name="T0" fmla="*/ 0 w 948"/>
              <a:gd name="T1" fmla="*/ 0 h 594"/>
              <a:gd name="T2" fmla="*/ 948 w 948"/>
              <a:gd name="T3" fmla="*/ 0 h 594"/>
              <a:gd name="T4" fmla="*/ 948 w 948"/>
              <a:gd name="T5" fmla="*/ 348 h 594"/>
              <a:gd name="T6" fmla="*/ 473 w 948"/>
              <a:gd name="T7" fmla="*/ 594 h 594"/>
              <a:gd name="T8" fmla="*/ 0 w 948"/>
              <a:gd name="T9" fmla="*/ 348 h 594"/>
              <a:gd name="T10" fmla="*/ 0 w 948"/>
              <a:gd name="T11" fmla="*/ 0 h 594"/>
            </a:gdLst>
            <a:ahLst/>
            <a:cxnLst>
              <a:cxn ang="0">
                <a:pos x="T0" y="T1"/>
              </a:cxn>
              <a:cxn ang="0">
                <a:pos x="T2" y="T3"/>
              </a:cxn>
              <a:cxn ang="0">
                <a:pos x="T4" y="T5"/>
              </a:cxn>
              <a:cxn ang="0">
                <a:pos x="T6" y="T7"/>
              </a:cxn>
              <a:cxn ang="0">
                <a:pos x="T8" y="T9"/>
              </a:cxn>
              <a:cxn ang="0">
                <a:pos x="T10" y="T11"/>
              </a:cxn>
            </a:cxnLst>
            <a:rect l="0" t="0" r="r" b="b"/>
            <a:pathLst>
              <a:path w="948" h="594">
                <a:moveTo>
                  <a:pt x="0" y="0"/>
                </a:moveTo>
                <a:lnTo>
                  <a:pt x="948" y="0"/>
                </a:lnTo>
                <a:lnTo>
                  <a:pt x="948" y="348"/>
                </a:lnTo>
                <a:lnTo>
                  <a:pt x="473" y="594"/>
                </a:lnTo>
                <a:lnTo>
                  <a:pt x="0" y="348"/>
                </a:lnTo>
                <a:lnTo>
                  <a:pt x="0" y="0"/>
                </a:lnTo>
                <a:close/>
              </a:path>
            </a:pathLst>
          </a:custGeom>
          <a:solidFill>
            <a:schemeClr val="bg1">
              <a:alpha val="24000"/>
            </a:schemeClr>
          </a:solidFill>
          <a:ln>
            <a:noFill/>
          </a:ln>
        </p:spPr>
        <p:txBody>
          <a:bodyPr vert="horz" wrap="square" lIns="91440" tIns="45720" rIns="91440" bIns="45720" numCol="1" anchor="t" anchorCtr="0" compatLnSpc="1"/>
          <a:lstStyle/>
          <a:p>
            <a:endParaRPr lang="zh-CN" altLang="en-US"/>
          </a:p>
        </p:txBody>
      </p:sp>
      <p:sp>
        <p:nvSpPr>
          <p:cNvPr id="21" name="Freeform 57"/>
          <p:cNvSpPr/>
          <p:nvPr/>
        </p:nvSpPr>
        <p:spPr bwMode="auto">
          <a:xfrm>
            <a:off x="4807381" y="3963298"/>
            <a:ext cx="1154694" cy="723511"/>
          </a:xfrm>
          <a:custGeom>
            <a:avLst/>
            <a:gdLst>
              <a:gd name="T0" fmla="*/ 0 w 948"/>
              <a:gd name="T1" fmla="*/ 0 h 594"/>
              <a:gd name="T2" fmla="*/ 948 w 948"/>
              <a:gd name="T3" fmla="*/ 0 h 594"/>
              <a:gd name="T4" fmla="*/ 948 w 948"/>
              <a:gd name="T5" fmla="*/ 348 h 594"/>
              <a:gd name="T6" fmla="*/ 473 w 948"/>
              <a:gd name="T7" fmla="*/ 594 h 594"/>
              <a:gd name="T8" fmla="*/ 0 w 948"/>
              <a:gd name="T9" fmla="*/ 348 h 594"/>
              <a:gd name="T10" fmla="*/ 0 w 948"/>
              <a:gd name="T11" fmla="*/ 0 h 594"/>
            </a:gdLst>
            <a:ahLst/>
            <a:cxnLst>
              <a:cxn ang="0">
                <a:pos x="T0" y="T1"/>
              </a:cxn>
              <a:cxn ang="0">
                <a:pos x="T2" y="T3"/>
              </a:cxn>
              <a:cxn ang="0">
                <a:pos x="T4" y="T5"/>
              </a:cxn>
              <a:cxn ang="0">
                <a:pos x="T6" y="T7"/>
              </a:cxn>
              <a:cxn ang="0">
                <a:pos x="T8" y="T9"/>
              </a:cxn>
              <a:cxn ang="0">
                <a:pos x="T10" y="T11"/>
              </a:cxn>
            </a:cxnLst>
            <a:rect l="0" t="0" r="r" b="b"/>
            <a:pathLst>
              <a:path w="948" h="594">
                <a:moveTo>
                  <a:pt x="0" y="0"/>
                </a:moveTo>
                <a:lnTo>
                  <a:pt x="948" y="0"/>
                </a:lnTo>
                <a:lnTo>
                  <a:pt x="948" y="348"/>
                </a:lnTo>
                <a:lnTo>
                  <a:pt x="473" y="594"/>
                </a:lnTo>
                <a:lnTo>
                  <a:pt x="0" y="348"/>
                </a:lnTo>
                <a:lnTo>
                  <a:pt x="0" y="0"/>
                </a:lnTo>
                <a:close/>
              </a:path>
            </a:pathLst>
          </a:custGeom>
          <a:solidFill>
            <a:schemeClr val="bg1">
              <a:alpha val="74000"/>
            </a:schemeClr>
          </a:solidFill>
          <a:ln>
            <a:noFill/>
          </a:ln>
        </p:spPr>
        <p:txBody>
          <a:bodyPr vert="horz" wrap="square" lIns="91440" tIns="45720" rIns="91440" bIns="45720" numCol="1" anchor="t" anchorCtr="0" compatLnSpc="1"/>
          <a:lstStyle/>
          <a:p>
            <a:endParaRPr lang="zh-CN" altLang="en-US"/>
          </a:p>
        </p:txBody>
      </p:sp>
      <p:sp>
        <p:nvSpPr>
          <p:cNvPr id="22" name="Freeform 56"/>
          <p:cNvSpPr/>
          <p:nvPr/>
        </p:nvSpPr>
        <p:spPr bwMode="auto">
          <a:xfrm>
            <a:off x="4758705" y="2260132"/>
            <a:ext cx="1255233" cy="1244640"/>
          </a:xfrm>
          <a:custGeom>
            <a:avLst/>
            <a:gdLst>
              <a:gd name="T0" fmla="*/ 0 w 948"/>
              <a:gd name="T1" fmla="*/ 940 h 940"/>
              <a:gd name="T2" fmla="*/ 948 w 948"/>
              <a:gd name="T3" fmla="*/ 940 h 940"/>
              <a:gd name="T4" fmla="*/ 948 w 948"/>
              <a:gd name="T5" fmla="*/ 246 h 940"/>
              <a:gd name="T6" fmla="*/ 473 w 948"/>
              <a:gd name="T7" fmla="*/ 0 h 940"/>
              <a:gd name="T8" fmla="*/ 0 w 948"/>
              <a:gd name="T9" fmla="*/ 246 h 940"/>
              <a:gd name="T10" fmla="*/ 0 w 948"/>
              <a:gd name="T11" fmla="*/ 940 h 940"/>
            </a:gdLst>
            <a:ahLst/>
            <a:cxnLst>
              <a:cxn ang="0">
                <a:pos x="T0" y="T1"/>
              </a:cxn>
              <a:cxn ang="0">
                <a:pos x="T2" y="T3"/>
              </a:cxn>
              <a:cxn ang="0">
                <a:pos x="T4" y="T5"/>
              </a:cxn>
              <a:cxn ang="0">
                <a:pos x="T6" y="T7"/>
              </a:cxn>
              <a:cxn ang="0">
                <a:pos x="T8" y="T9"/>
              </a:cxn>
              <a:cxn ang="0">
                <a:pos x="T10" y="T11"/>
              </a:cxn>
            </a:cxnLst>
            <a:rect l="0" t="0" r="r" b="b"/>
            <a:pathLst>
              <a:path w="948" h="940">
                <a:moveTo>
                  <a:pt x="0" y="940"/>
                </a:moveTo>
                <a:lnTo>
                  <a:pt x="948" y="940"/>
                </a:lnTo>
                <a:lnTo>
                  <a:pt x="948" y="246"/>
                </a:lnTo>
                <a:lnTo>
                  <a:pt x="473" y="0"/>
                </a:lnTo>
                <a:lnTo>
                  <a:pt x="0" y="246"/>
                </a:lnTo>
                <a:lnTo>
                  <a:pt x="0" y="940"/>
                </a:lnTo>
                <a:close/>
              </a:path>
            </a:pathLst>
          </a:custGeom>
          <a:solidFill>
            <a:schemeClr val="bg1">
              <a:alpha val="74000"/>
            </a:schemeClr>
          </a:solidFill>
          <a:ln>
            <a:noFill/>
          </a:ln>
        </p:spPr>
        <p:txBody>
          <a:bodyPr vert="horz" wrap="square" lIns="91440" tIns="45720" rIns="91440" bIns="45720" numCol="1" anchor="t" anchorCtr="0" compatLnSpc="1"/>
          <a:lstStyle/>
          <a:p>
            <a:endParaRPr lang="zh-CN" altLang="en-US"/>
          </a:p>
        </p:txBody>
      </p:sp>
      <p:sp>
        <p:nvSpPr>
          <p:cNvPr id="28" name="Freeform 159"/>
          <p:cNvSpPr>
            <a:spLocks noEditPoints="1"/>
          </p:cNvSpPr>
          <p:nvPr/>
        </p:nvSpPr>
        <p:spPr bwMode="auto">
          <a:xfrm>
            <a:off x="3282445" y="2697223"/>
            <a:ext cx="689192" cy="609768"/>
          </a:xfrm>
          <a:custGeom>
            <a:avLst/>
            <a:gdLst>
              <a:gd name="T0" fmla="*/ 153 w 158"/>
              <a:gd name="T1" fmla="*/ 0 h 139"/>
              <a:gd name="T2" fmla="*/ 5 w 158"/>
              <a:gd name="T3" fmla="*/ 0 h 139"/>
              <a:gd name="T4" fmla="*/ 0 w 158"/>
              <a:gd name="T5" fmla="*/ 5 h 139"/>
              <a:gd name="T6" fmla="*/ 0 w 158"/>
              <a:gd name="T7" fmla="*/ 112 h 139"/>
              <a:gd name="T8" fmla="*/ 5 w 158"/>
              <a:gd name="T9" fmla="*/ 116 h 139"/>
              <a:gd name="T10" fmla="*/ 61 w 158"/>
              <a:gd name="T11" fmla="*/ 116 h 139"/>
              <a:gd name="T12" fmla="*/ 61 w 158"/>
              <a:gd name="T13" fmla="*/ 124 h 139"/>
              <a:gd name="T14" fmla="*/ 57 w 158"/>
              <a:gd name="T15" fmla="*/ 132 h 139"/>
              <a:gd name="T16" fmla="*/ 53 w 158"/>
              <a:gd name="T17" fmla="*/ 133 h 139"/>
              <a:gd name="T18" fmla="*/ 50 w 158"/>
              <a:gd name="T19" fmla="*/ 136 h 139"/>
              <a:gd name="T20" fmla="*/ 53 w 158"/>
              <a:gd name="T21" fmla="*/ 139 h 139"/>
              <a:gd name="T22" fmla="*/ 104 w 158"/>
              <a:gd name="T23" fmla="*/ 139 h 139"/>
              <a:gd name="T24" fmla="*/ 108 w 158"/>
              <a:gd name="T25" fmla="*/ 136 h 139"/>
              <a:gd name="T26" fmla="*/ 104 w 158"/>
              <a:gd name="T27" fmla="*/ 133 h 139"/>
              <a:gd name="T28" fmla="*/ 100 w 158"/>
              <a:gd name="T29" fmla="*/ 132 h 139"/>
              <a:gd name="T30" fmla="*/ 96 w 158"/>
              <a:gd name="T31" fmla="*/ 126 h 139"/>
              <a:gd name="T32" fmla="*/ 96 w 158"/>
              <a:gd name="T33" fmla="*/ 116 h 139"/>
              <a:gd name="T34" fmla="*/ 153 w 158"/>
              <a:gd name="T35" fmla="*/ 116 h 139"/>
              <a:gd name="T36" fmla="*/ 158 w 158"/>
              <a:gd name="T37" fmla="*/ 112 h 139"/>
              <a:gd name="T38" fmla="*/ 158 w 158"/>
              <a:gd name="T39" fmla="*/ 5 h 139"/>
              <a:gd name="T40" fmla="*/ 153 w 158"/>
              <a:gd name="T41" fmla="*/ 0 h 139"/>
              <a:gd name="T42" fmla="*/ 150 w 158"/>
              <a:gd name="T43" fmla="*/ 93 h 139"/>
              <a:gd name="T44" fmla="*/ 7 w 158"/>
              <a:gd name="T45" fmla="*/ 93 h 139"/>
              <a:gd name="T46" fmla="*/ 7 w 158"/>
              <a:gd name="T47" fmla="*/ 8 h 139"/>
              <a:gd name="T48" fmla="*/ 150 w 158"/>
              <a:gd name="T49" fmla="*/ 8 h 139"/>
              <a:gd name="T50" fmla="*/ 150 w 158"/>
              <a:gd name="T51" fmla="*/ 9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8" h="139">
                <a:moveTo>
                  <a:pt x="153" y="0"/>
                </a:moveTo>
                <a:cubicBezTo>
                  <a:pt x="5" y="0"/>
                  <a:pt x="5" y="0"/>
                  <a:pt x="5" y="0"/>
                </a:cubicBezTo>
                <a:cubicBezTo>
                  <a:pt x="2" y="0"/>
                  <a:pt x="0" y="2"/>
                  <a:pt x="0" y="5"/>
                </a:cubicBezTo>
                <a:cubicBezTo>
                  <a:pt x="0" y="112"/>
                  <a:pt x="0" y="112"/>
                  <a:pt x="0" y="112"/>
                </a:cubicBezTo>
                <a:cubicBezTo>
                  <a:pt x="0" y="114"/>
                  <a:pt x="2" y="116"/>
                  <a:pt x="5" y="116"/>
                </a:cubicBezTo>
                <a:cubicBezTo>
                  <a:pt x="61" y="116"/>
                  <a:pt x="61" y="116"/>
                  <a:pt x="61" y="116"/>
                </a:cubicBezTo>
                <a:cubicBezTo>
                  <a:pt x="61" y="124"/>
                  <a:pt x="61" y="124"/>
                  <a:pt x="61" y="124"/>
                </a:cubicBezTo>
                <a:cubicBezTo>
                  <a:pt x="61" y="124"/>
                  <a:pt x="62" y="131"/>
                  <a:pt x="57" y="132"/>
                </a:cubicBezTo>
                <a:cubicBezTo>
                  <a:pt x="56" y="132"/>
                  <a:pt x="53" y="133"/>
                  <a:pt x="53" y="133"/>
                </a:cubicBezTo>
                <a:cubicBezTo>
                  <a:pt x="51" y="133"/>
                  <a:pt x="50" y="134"/>
                  <a:pt x="50" y="136"/>
                </a:cubicBezTo>
                <a:cubicBezTo>
                  <a:pt x="50" y="138"/>
                  <a:pt x="51" y="139"/>
                  <a:pt x="53" y="139"/>
                </a:cubicBezTo>
                <a:cubicBezTo>
                  <a:pt x="104" y="139"/>
                  <a:pt x="104" y="139"/>
                  <a:pt x="104" y="139"/>
                </a:cubicBezTo>
                <a:cubicBezTo>
                  <a:pt x="106" y="139"/>
                  <a:pt x="108" y="138"/>
                  <a:pt x="108" y="136"/>
                </a:cubicBezTo>
                <a:cubicBezTo>
                  <a:pt x="108" y="134"/>
                  <a:pt x="106" y="133"/>
                  <a:pt x="104" y="133"/>
                </a:cubicBezTo>
                <a:cubicBezTo>
                  <a:pt x="104" y="133"/>
                  <a:pt x="101" y="133"/>
                  <a:pt x="100" y="132"/>
                </a:cubicBezTo>
                <a:cubicBezTo>
                  <a:pt x="98" y="131"/>
                  <a:pt x="97" y="128"/>
                  <a:pt x="96" y="126"/>
                </a:cubicBezTo>
                <a:cubicBezTo>
                  <a:pt x="96" y="124"/>
                  <a:pt x="96" y="116"/>
                  <a:pt x="96" y="116"/>
                </a:cubicBezTo>
                <a:cubicBezTo>
                  <a:pt x="153" y="116"/>
                  <a:pt x="153" y="116"/>
                  <a:pt x="153" y="116"/>
                </a:cubicBezTo>
                <a:cubicBezTo>
                  <a:pt x="156" y="116"/>
                  <a:pt x="158" y="114"/>
                  <a:pt x="158" y="112"/>
                </a:cubicBezTo>
                <a:cubicBezTo>
                  <a:pt x="158" y="5"/>
                  <a:pt x="158" y="5"/>
                  <a:pt x="158" y="5"/>
                </a:cubicBezTo>
                <a:cubicBezTo>
                  <a:pt x="158" y="2"/>
                  <a:pt x="156" y="0"/>
                  <a:pt x="153" y="0"/>
                </a:cubicBezTo>
                <a:close/>
                <a:moveTo>
                  <a:pt x="150" y="93"/>
                </a:moveTo>
                <a:cubicBezTo>
                  <a:pt x="7" y="93"/>
                  <a:pt x="7" y="93"/>
                  <a:pt x="7" y="93"/>
                </a:cubicBezTo>
                <a:cubicBezTo>
                  <a:pt x="7" y="8"/>
                  <a:pt x="7" y="8"/>
                  <a:pt x="7" y="8"/>
                </a:cubicBezTo>
                <a:cubicBezTo>
                  <a:pt x="150" y="8"/>
                  <a:pt x="150" y="8"/>
                  <a:pt x="150" y="8"/>
                </a:cubicBezTo>
                <a:lnTo>
                  <a:pt x="150" y="93"/>
                </a:lnTo>
                <a:close/>
              </a:path>
            </a:pathLst>
          </a:custGeom>
          <a:solidFill>
            <a:srgbClr val="343142"/>
          </a:solidFill>
          <a:ln>
            <a:noFill/>
          </a:ln>
        </p:spPr>
        <p:txBody>
          <a:bodyPr vert="horz" wrap="square" lIns="91440" tIns="45720" rIns="91440" bIns="45720" numCol="1" anchor="t" anchorCtr="0" compatLnSpc="1"/>
          <a:lstStyle/>
          <a:p>
            <a:endParaRPr lang="zh-CN" altLang="en-US"/>
          </a:p>
        </p:txBody>
      </p:sp>
      <p:sp>
        <p:nvSpPr>
          <p:cNvPr id="29" name="Freeform 160"/>
          <p:cNvSpPr>
            <a:spLocks noEditPoints="1"/>
          </p:cNvSpPr>
          <p:nvPr/>
        </p:nvSpPr>
        <p:spPr bwMode="auto">
          <a:xfrm>
            <a:off x="1540166" y="2736935"/>
            <a:ext cx="801922" cy="530345"/>
          </a:xfrm>
          <a:custGeom>
            <a:avLst/>
            <a:gdLst>
              <a:gd name="T0" fmla="*/ 167 w 184"/>
              <a:gd name="T1" fmla="*/ 94 h 121"/>
              <a:gd name="T2" fmla="*/ 167 w 184"/>
              <a:gd name="T3" fmla="*/ 5 h 121"/>
              <a:gd name="T4" fmla="*/ 162 w 184"/>
              <a:gd name="T5" fmla="*/ 0 h 121"/>
              <a:gd name="T6" fmla="*/ 23 w 184"/>
              <a:gd name="T7" fmla="*/ 0 h 121"/>
              <a:gd name="T8" fmla="*/ 18 w 184"/>
              <a:gd name="T9" fmla="*/ 5 h 121"/>
              <a:gd name="T10" fmla="*/ 18 w 184"/>
              <a:gd name="T11" fmla="*/ 94 h 121"/>
              <a:gd name="T12" fmla="*/ 0 w 184"/>
              <a:gd name="T13" fmla="*/ 114 h 121"/>
              <a:gd name="T14" fmla="*/ 5 w 184"/>
              <a:gd name="T15" fmla="*/ 121 h 121"/>
              <a:gd name="T16" fmla="*/ 179 w 184"/>
              <a:gd name="T17" fmla="*/ 121 h 121"/>
              <a:gd name="T18" fmla="*/ 184 w 184"/>
              <a:gd name="T19" fmla="*/ 114 h 121"/>
              <a:gd name="T20" fmla="*/ 167 w 184"/>
              <a:gd name="T21" fmla="*/ 94 h 121"/>
              <a:gd name="T22" fmla="*/ 102 w 184"/>
              <a:gd name="T23" fmla="*/ 118 h 121"/>
              <a:gd name="T24" fmla="*/ 83 w 184"/>
              <a:gd name="T25" fmla="*/ 118 h 121"/>
              <a:gd name="T26" fmla="*/ 80 w 184"/>
              <a:gd name="T27" fmla="*/ 114 h 121"/>
              <a:gd name="T28" fmla="*/ 80 w 184"/>
              <a:gd name="T29" fmla="*/ 114 h 121"/>
              <a:gd name="T30" fmla="*/ 105 w 184"/>
              <a:gd name="T31" fmla="*/ 114 h 121"/>
              <a:gd name="T32" fmla="*/ 105 w 184"/>
              <a:gd name="T33" fmla="*/ 114 h 121"/>
              <a:gd name="T34" fmla="*/ 102 w 184"/>
              <a:gd name="T35" fmla="*/ 118 h 121"/>
              <a:gd name="T36" fmla="*/ 159 w 184"/>
              <a:gd name="T37" fmla="*/ 88 h 121"/>
              <a:gd name="T38" fmla="*/ 25 w 184"/>
              <a:gd name="T39" fmla="*/ 88 h 121"/>
              <a:gd name="T40" fmla="*/ 25 w 184"/>
              <a:gd name="T41" fmla="*/ 8 h 121"/>
              <a:gd name="T42" fmla="*/ 159 w 184"/>
              <a:gd name="T43" fmla="*/ 8 h 121"/>
              <a:gd name="T44" fmla="*/ 159 w 184"/>
              <a:gd name="T45" fmla="*/ 8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4" h="121">
                <a:moveTo>
                  <a:pt x="167" y="94"/>
                </a:moveTo>
                <a:cubicBezTo>
                  <a:pt x="167" y="5"/>
                  <a:pt x="167" y="5"/>
                  <a:pt x="167" y="5"/>
                </a:cubicBezTo>
                <a:cubicBezTo>
                  <a:pt x="167" y="2"/>
                  <a:pt x="165" y="0"/>
                  <a:pt x="162" y="0"/>
                </a:cubicBezTo>
                <a:cubicBezTo>
                  <a:pt x="23" y="0"/>
                  <a:pt x="23" y="0"/>
                  <a:pt x="23" y="0"/>
                </a:cubicBezTo>
                <a:cubicBezTo>
                  <a:pt x="20" y="0"/>
                  <a:pt x="18" y="2"/>
                  <a:pt x="18" y="5"/>
                </a:cubicBezTo>
                <a:cubicBezTo>
                  <a:pt x="18" y="94"/>
                  <a:pt x="18" y="94"/>
                  <a:pt x="18" y="94"/>
                </a:cubicBezTo>
                <a:cubicBezTo>
                  <a:pt x="0" y="114"/>
                  <a:pt x="0" y="114"/>
                  <a:pt x="0" y="114"/>
                </a:cubicBezTo>
                <a:cubicBezTo>
                  <a:pt x="0" y="117"/>
                  <a:pt x="2" y="121"/>
                  <a:pt x="5" y="121"/>
                </a:cubicBezTo>
                <a:cubicBezTo>
                  <a:pt x="179" y="121"/>
                  <a:pt x="179" y="121"/>
                  <a:pt x="179" y="121"/>
                </a:cubicBezTo>
                <a:cubicBezTo>
                  <a:pt x="182" y="121"/>
                  <a:pt x="184" y="117"/>
                  <a:pt x="184" y="114"/>
                </a:cubicBezTo>
                <a:lnTo>
                  <a:pt x="167" y="94"/>
                </a:lnTo>
                <a:close/>
                <a:moveTo>
                  <a:pt x="102" y="118"/>
                </a:moveTo>
                <a:cubicBezTo>
                  <a:pt x="83" y="118"/>
                  <a:pt x="83" y="118"/>
                  <a:pt x="83" y="118"/>
                </a:cubicBezTo>
                <a:cubicBezTo>
                  <a:pt x="81" y="118"/>
                  <a:pt x="80" y="115"/>
                  <a:pt x="80" y="114"/>
                </a:cubicBezTo>
                <a:cubicBezTo>
                  <a:pt x="80" y="114"/>
                  <a:pt x="80" y="114"/>
                  <a:pt x="80" y="114"/>
                </a:cubicBezTo>
                <a:cubicBezTo>
                  <a:pt x="105" y="114"/>
                  <a:pt x="105" y="114"/>
                  <a:pt x="105" y="114"/>
                </a:cubicBezTo>
                <a:cubicBezTo>
                  <a:pt x="105" y="114"/>
                  <a:pt x="105" y="114"/>
                  <a:pt x="105" y="114"/>
                </a:cubicBezTo>
                <a:cubicBezTo>
                  <a:pt x="105" y="115"/>
                  <a:pt x="103" y="118"/>
                  <a:pt x="102" y="118"/>
                </a:cubicBezTo>
                <a:close/>
                <a:moveTo>
                  <a:pt x="159" y="88"/>
                </a:moveTo>
                <a:cubicBezTo>
                  <a:pt x="25" y="88"/>
                  <a:pt x="25" y="88"/>
                  <a:pt x="25" y="88"/>
                </a:cubicBezTo>
                <a:cubicBezTo>
                  <a:pt x="25" y="8"/>
                  <a:pt x="25" y="8"/>
                  <a:pt x="25" y="8"/>
                </a:cubicBezTo>
                <a:cubicBezTo>
                  <a:pt x="159" y="8"/>
                  <a:pt x="159" y="8"/>
                  <a:pt x="159" y="8"/>
                </a:cubicBezTo>
                <a:lnTo>
                  <a:pt x="159" y="88"/>
                </a:lnTo>
                <a:close/>
              </a:path>
            </a:pathLst>
          </a:custGeom>
          <a:solidFill>
            <a:srgbClr val="343142"/>
          </a:solidFill>
          <a:ln>
            <a:noFill/>
          </a:ln>
        </p:spPr>
        <p:txBody>
          <a:bodyPr vert="horz" wrap="square" lIns="91440" tIns="45720" rIns="91440" bIns="45720" numCol="1" anchor="t" anchorCtr="0" compatLnSpc="1"/>
          <a:lstStyle/>
          <a:p>
            <a:endParaRPr lang="zh-CN" altLang="en-US"/>
          </a:p>
        </p:txBody>
      </p:sp>
      <p:sp>
        <p:nvSpPr>
          <p:cNvPr id="30" name="Freeform 162"/>
          <p:cNvSpPr>
            <a:spLocks noEditPoints="1"/>
          </p:cNvSpPr>
          <p:nvPr/>
        </p:nvSpPr>
        <p:spPr bwMode="auto">
          <a:xfrm>
            <a:off x="5183606" y="2736935"/>
            <a:ext cx="402243" cy="548279"/>
          </a:xfrm>
          <a:custGeom>
            <a:avLst/>
            <a:gdLst>
              <a:gd name="T0" fmla="*/ 86 w 92"/>
              <a:gd name="T1" fmla="*/ 0 h 125"/>
              <a:gd name="T2" fmla="*/ 6 w 92"/>
              <a:gd name="T3" fmla="*/ 0 h 125"/>
              <a:gd name="T4" fmla="*/ 0 w 92"/>
              <a:gd name="T5" fmla="*/ 5 h 125"/>
              <a:gd name="T6" fmla="*/ 0 w 92"/>
              <a:gd name="T7" fmla="*/ 119 h 125"/>
              <a:gd name="T8" fmla="*/ 6 w 92"/>
              <a:gd name="T9" fmla="*/ 125 h 125"/>
              <a:gd name="T10" fmla="*/ 86 w 92"/>
              <a:gd name="T11" fmla="*/ 125 h 125"/>
              <a:gd name="T12" fmla="*/ 92 w 92"/>
              <a:gd name="T13" fmla="*/ 119 h 125"/>
              <a:gd name="T14" fmla="*/ 92 w 92"/>
              <a:gd name="T15" fmla="*/ 5 h 125"/>
              <a:gd name="T16" fmla="*/ 86 w 92"/>
              <a:gd name="T17" fmla="*/ 0 h 125"/>
              <a:gd name="T18" fmla="*/ 31 w 92"/>
              <a:gd name="T19" fmla="*/ 118 h 125"/>
              <a:gd name="T20" fmla="*/ 29 w 92"/>
              <a:gd name="T21" fmla="*/ 116 h 125"/>
              <a:gd name="T22" fmla="*/ 31 w 92"/>
              <a:gd name="T23" fmla="*/ 114 h 125"/>
              <a:gd name="T24" fmla="*/ 32 w 92"/>
              <a:gd name="T25" fmla="*/ 116 h 125"/>
              <a:gd name="T26" fmla="*/ 31 w 92"/>
              <a:gd name="T27" fmla="*/ 118 h 125"/>
              <a:gd name="T28" fmla="*/ 41 w 92"/>
              <a:gd name="T29" fmla="*/ 118 h 125"/>
              <a:gd name="T30" fmla="*/ 39 w 92"/>
              <a:gd name="T31" fmla="*/ 116 h 125"/>
              <a:gd name="T32" fmla="*/ 41 w 92"/>
              <a:gd name="T33" fmla="*/ 114 h 125"/>
              <a:gd name="T34" fmla="*/ 42 w 92"/>
              <a:gd name="T35" fmla="*/ 116 h 125"/>
              <a:gd name="T36" fmla="*/ 41 w 92"/>
              <a:gd name="T37" fmla="*/ 118 h 125"/>
              <a:gd name="T38" fmla="*/ 51 w 92"/>
              <a:gd name="T39" fmla="*/ 118 h 125"/>
              <a:gd name="T40" fmla="*/ 49 w 92"/>
              <a:gd name="T41" fmla="*/ 116 h 125"/>
              <a:gd name="T42" fmla="*/ 51 w 92"/>
              <a:gd name="T43" fmla="*/ 114 h 125"/>
              <a:gd name="T44" fmla="*/ 52 w 92"/>
              <a:gd name="T45" fmla="*/ 116 h 125"/>
              <a:gd name="T46" fmla="*/ 51 w 92"/>
              <a:gd name="T47" fmla="*/ 118 h 125"/>
              <a:gd name="T48" fmla="*/ 61 w 92"/>
              <a:gd name="T49" fmla="*/ 118 h 125"/>
              <a:gd name="T50" fmla="*/ 59 w 92"/>
              <a:gd name="T51" fmla="*/ 116 h 125"/>
              <a:gd name="T52" fmla="*/ 61 w 92"/>
              <a:gd name="T53" fmla="*/ 114 h 125"/>
              <a:gd name="T54" fmla="*/ 62 w 92"/>
              <a:gd name="T55" fmla="*/ 116 h 125"/>
              <a:gd name="T56" fmla="*/ 61 w 92"/>
              <a:gd name="T57" fmla="*/ 118 h 125"/>
              <a:gd name="T58" fmla="*/ 85 w 92"/>
              <a:gd name="T59" fmla="*/ 110 h 125"/>
              <a:gd name="T60" fmla="*/ 7 w 92"/>
              <a:gd name="T61" fmla="*/ 110 h 125"/>
              <a:gd name="T62" fmla="*/ 7 w 92"/>
              <a:gd name="T63" fmla="*/ 7 h 125"/>
              <a:gd name="T64" fmla="*/ 85 w 92"/>
              <a:gd name="T65" fmla="*/ 7 h 125"/>
              <a:gd name="T66" fmla="*/ 85 w 92"/>
              <a:gd name="T67" fmla="*/ 11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2" h="125">
                <a:moveTo>
                  <a:pt x="86" y="0"/>
                </a:moveTo>
                <a:cubicBezTo>
                  <a:pt x="6" y="0"/>
                  <a:pt x="6" y="0"/>
                  <a:pt x="6" y="0"/>
                </a:cubicBezTo>
                <a:cubicBezTo>
                  <a:pt x="2" y="0"/>
                  <a:pt x="0" y="2"/>
                  <a:pt x="0" y="5"/>
                </a:cubicBezTo>
                <a:cubicBezTo>
                  <a:pt x="0" y="119"/>
                  <a:pt x="0" y="119"/>
                  <a:pt x="0" y="119"/>
                </a:cubicBezTo>
                <a:cubicBezTo>
                  <a:pt x="0" y="122"/>
                  <a:pt x="2" y="125"/>
                  <a:pt x="6" y="125"/>
                </a:cubicBezTo>
                <a:cubicBezTo>
                  <a:pt x="86" y="125"/>
                  <a:pt x="86" y="125"/>
                  <a:pt x="86" y="125"/>
                </a:cubicBezTo>
                <a:cubicBezTo>
                  <a:pt x="89" y="125"/>
                  <a:pt x="92" y="122"/>
                  <a:pt x="92" y="119"/>
                </a:cubicBezTo>
                <a:cubicBezTo>
                  <a:pt x="92" y="5"/>
                  <a:pt x="92" y="5"/>
                  <a:pt x="92" y="5"/>
                </a:cubicBezTo>
                <a:cubicBezTo>
                  <a:pt x="92" y="2"/>
                  <a:pt x="89" y="0"/>
                  <a:pt x="86" y="0"/>
                </a:cubicBezTo>
                <a:close/>
                <a:moveTo>
                  <a:pt x="31" y="118"/>
                </a:moveTo>
                <a:cubicBezTo>
                  <a:pt x="30" y="118"/>
                  <a:pt x="29" y="117"/>
                  <a:pt x="29" y="116"/>
                </a:cubicBezTo>
                <a:cubicBezTo>
                  <a:pt x="29" y="115"/>
                  <a:pt x="30" y="114"/>
                  <a:pt x="31" y="114"/>
                </a:cubicBezTo>
                <a:cubicBezTo>
                  <a:pt x="32" y="114"/>
                  <a:pt x="32" y="115"/>
                  <a:pt x="32" y="116"/>
                </a:cubicBezTo>
                <a:cubicBezTo>
                  <a:pt x="32" y="117"/>
                  <a:pt x="32" y="118"/>
                  <a:pt x="31" y="118"/>
                </a:cubicBezTo>
                <a:close/>
                <a:moveTo>
                  <a:pt x="41" y="118"/>
                </a:moveTo>
                <a:cubicBezTo>
                  <a:pt x="40" y="118"/>
                  <a:pt x="39" y="117"/>
                  <a:pt x="39" y="116"/>
                </a:cubicBezTo>
                <a:cubicBezTo>
                  <a:pt x="39" y="115"/>
                  <a:pt x="40" y="114"/>
                  <a:pt x="41" y="114"/>
                </a:cubicBezTo>
                <a:cubicBezTo>
                  <a:pt x="42" y="114"/>
                  <a:pt x="42" y="115"/>
                  <a:pt x="42" y="116"/>
                </a:cubicBezTo>
                <a:cubicBezTo>
                  <a:pt x="42" y="117"/>
                  <a:pt x="42" y="118"/>
                  <a:pt x="41" y="118"/>
                </a:cubicBezTo>
                <a:close/>
                <a:moveTo>
                  <a:pt x="51" y="118"/>
                </a:moveTo>
                <a:cubicBezTo>
                  <a:pt x="50" y="118"/>
                  <a:pt x="49" y="117"/>
                  <a:pt x="49" y="116"/>
                </a:cubicBezTo>
                <a:cubicBezTo>
                  <a:pt x="49" y="115"/>
                  <a:pt x="50" y="114"/>
                  <a:pt x="51" y="114"/>
                </a:cubicBezTo>
                <a:cubicBezTo>
                  <a:pt x="52" y="114"/>
                  <a:pt x="52" y="115"/>
                  <a:pt x="52" y="116"/>
                </a:cubicBezTo>
                <a:cubicBezTo>
                  <a:pt x="52" y="117"/>
                  <a:pt x="52" y="118"/>
                  <a:pt x="51" y="118"/>
                </a:cubicBezTo>
                <a:close/>
                <a:moveTo>
                  <a:pt x="61" y="118"/>
                </a:moveTo>
                <a:cubicBezTo>
                  <a:pt x="60" y="118"/>
                  <a:pt x="59" y="117"/>
                  <a:pt x="59" y="116"/>
                </a:cubicBezTo>
                <a:cubicBezTo>
                  <a:pt x="59" y="115"/>
                  <a:pt x="60" y="114"/>
                  <a:pt x="61" y="114"/>
                </a:cubicBezTo>
                <a:cubicBezTo>
                  <a:pt x="62" y="114"/>
                  <a:pt x="62" y="115"/>
                  <a:pt x="62" y="116"/>
                </a:cubicBezTo>
                <a:cubicBezTo>
                  <a:pt x="62" y="117"/>
                  <a:pt x="62" y="118"/>
                  <a:pt x="61" y="118"/>
                </a:cubicBezTo>
                <a:close/>
                <a:moveTo>
                  <a:pt x="85" y="110"/>
                </a:moveTo>
                <a:cubicBezTo>
                  <a:pt x="7" y="110"/>
                  <a:pt x="7" y="110"/>
                  <a:pt x="7" y="110"/>
                </a:cubicBezTo>
                <a:cubicBezTo>
                  <a:pt x="7" y="7"/>
                  <a:pt x="7" y="7"/>
                  <a:pt x="7" y="7"/>
                </a:cubicBezTo>
                <a:cubicBezTo>
                  <a:pt x="85" y="7"/>
                  <a:pt x="85" y="7"/>
                  <a:pt x="85" y="7"/>
                </a:cubicBezTo>
                <a:lnTo>
                  <a:pt x="85" y="110"/>
                </a:lnTo>
                <a:close/>
              </a:path>
            </a:pathLst>
          </a:custGeom>
          <a:solidFill>
            <a:srgbClr val="343142"/>
          </a:solidFill>
          <a:ln>
            <a:noFill/>
          </a:ln>
        </p:spPr>
        <p:txBody>
          <a:bodyPr vert="horz" wrap="square" lIns="91440" tIns="45720" rIns="91440" bIns="45720" numCol="1" anchor="t" anchorCtr="0" compatLnSpc="1"/>
          <a:lstStyle/>
          <a:p>
            <a:endParaRPr lang="zh-CN" altLang="en-US"/>
          </a:p>
        </p:txBody>
      </p:sp>
      <p:sp>
        <p:nvSpPr>
          <p:cNvPr id="31" name="文本框 30"/>
          <p:cNvSpPr txBox="1"/>
          <p:nvPr/>
        </p:nvSpPr>
        <p:spPr>
          <a:xfrm>
            <a:off x="860901" y="4007478"/>
            <a:ext cx="2109495" cy="584775"/>
          </a:xfrm>
          <a:prstGeom prst="rect">
            <a:avLst/>
          </a:prstGeom>
          <a:noFill/>
        </p:spPr>
        <p:txBody>
          <a:bodyPr wrap="square" rtlCol="0">
            <a:spAutoFit/>
          </a:bodyPr>
          <a:lstStyle/>
          <a:p>
            <a:pPr algn="ctr"/>
            <a:r>
              <a:rPr lang="en-US" altLang="zh-CN" sz="3200" b="1" dirty="0">
                <a:solidFill>
                  <a:srgbClr val="343142"/>
                </a:solidFill>
                <a:latin typeface="微软雅黑" panose="020B0503020204020204" pitchFamily="34" charset="-122"/>
                <a:ea typeface="微软雅黑" panose="020B0503020204020204" pitchFamily="34" charset="-122"/>
              </a:rPr>
              <a:t>A</a:t>
            </a:r>
            <a:endParaRPr lang="zh-CN" altLang="en-US" sz="3200" b="1" dirty="0">
              <a:solidFill>
                <a:srgbClr val="343142"/>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7077496" y="1982590"/>
            <a:ext cx="2889639" cy="646331"/>
          </a:xfrm>
          <a:prstGeom prst="rect">
            <a:avLst/>
          </a:prstGeom>
          <a:noFill/>
        </p:spPr>
        <p:txBody>
          <a:bodyPr wrap="square" rtlCol="0">
            <a:spAutoFit/>
          </a:bodyPr>
          <a:lstStyle>
            <a:defPPr>
              <a:defRPr lang="zh-CN"/>
            </a:defPPr>
            <a:lvl1pPr>
              <a:defRPr sz="2000" b="1"/>
            </a:lvl1pPr>
          </a:lstStyle>
          <a:p>
            <a:r>
              <a:rPr lang="zh-CN" altLang="en-US" sz="1200" b="0" dirty="0">
                <a:solidFill>
                  <a:schemeClr val="bg1"/>
                </a:solidFill>
                <a:latin typeface="+mn-ea"/>
              </a:rPr>
              <a:t>点击添加文本内容点击添加文本内容点击添加文本内容点击添加文本内容点击添加文本内容点击添加文本内容</a:t>
            </a:r>
            <a:endParaRPr lang="en-US" altLang="zh-CN" sz="1200" b="0" dirty="0">
              <a:solidFill>
                <a:schemeClr val="bg1"/>
              </a:solidFill>
              <a:latin typeface="+mn-ea"/>
            </a:endParaRPr>
          </a:p>
        </p:txBody>
      </p:sp>
      <p:sp>
        <p:nvSpPr>
          <p:cNvPr id="33" name="文本框 32"/>
          <p:cNvSpPr txBox="1"/>
          <p:nvPr/>
        </p:nvSpPr>
        <p:spPr>
          <a:xfrm>
            <a:off x="2585940" y="3858012"/>
            <a:ext cx="2109495" cy="584775"/>
          </a:xfrm>
          <a:prstGeom prst="rect">
            <a:avLst/>
          </a:prstGeom>
          <a:noFill/>
        </p:spPr>
        <p:txBody>
          <a:bodyPr wrap="square" rtlCol="0">
            <a:spAutoFit/>
          </a:bodyPr>
          <a:lstStyle/>
          <a:p>
            <a:pPr algn="ctr"/>
            <a:r>
              <a:rPr lang="en-US" altLang="zh-CN" sz="3200" b="1" dirty="0">
                <a:solidFill>
                  <a:srgbClr val="343142"/>
                </a:solidFill>
                <a:latin typeface="微软雅黑" panose="020B0503020204020204" pitchFamily="34" charset="-122"/>
                <a:ea typeface="微软雅黑" panose="020B0503020204020204" pitchFamily="34" charset="-122"/>
              </a:rPr>
              <a:t>B</a:t>
            </a:r>
            <a:endParaRPr lang="zh-CN" altLang="en-US" sz="3200" b="1" dirty="0">
              <a:solidFill>
                <a:srgbClr val="343142"/>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4334834" y="3983186"/>
            <a:ext cx="2109495" cy="584775"/>
          </a:xfrm>
          <a:prstGeom prst="rect">
            <a:avLst/>
          </a:prstGeom>
          <a:noFill/>
        </p:spPr>
        <p:txBody>
          <a:bodyPr wrap="square" rtlCol="0">
            <a:spAutoFit/>
          </a:bodyPr>
          <a:lstStyle/>
          <a:p>
            <a:pPr algn="ctr"/>
            <a:r>
              <a:rPr lang="en-US" altLang="zh-CN" sz="3200" b="1" dirty="0">
                <a:solidFill>
                  <a:srgbClr val="343142"/>
                </a:solidFill>
                <a:latin typeface="微软雅黑" panose="020B0503020204020204" pitchFamily="34" charset="-122"/>
                <a:ea typeface="微软雅黑" panose="020B0503020204020204" pitchFamily="34" charset="-122"/>
              </a:rPr>
              <a:t>C</a:t>
            </a:r>
            <a:endParaRPr lang="zh-CN" altLang="en-US" sz="3200" b="1" dirty="0">
              <a:solidFill>
                <a:srgbClr val="343142"/>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7071044" y="3199780"/>
            <a:ext cx="2889639" cy="646331"/>
          </a:xfrm>
          <a:prstGeom prst="rect">
            <a:avLst/>
          </a:prstGeom>
          <a:noFill/>
        </p:spPr>
        <p:txBody>
          <a:bodyPr wrap="square" rtlCol="0">
            <a:spAutoFit/>
          </a:bodyPr>
          <a:lstStyle>
            <a:defPPr>
              <a:defRPr lang="zh-CN"/>
            </a:defPPr>
            <a:lvl1pPr>
              <a:defRPr sz="2000" b="1"/>
            </a:lvl1pPr>
          </a:lstStyle>
          <a:p>
            <a:r>
              <a:rPr lang="zh-CN" altLang="en-US" sz="1200" b="0" dirty="0">
                <a:solidFill>
                  <a:schemeClr val="bg1"/>
                </a:solidFill>
                <a:latin typeface="+mn-ea"/>
              </a:rPr>
              <a:t>点击添加文本内容点击添加文本内容点击添加文本内容点击添加文本内容点击添加文本内容点击添加文本内容</a:t>
            </a:r>
            <a:endParaRPr lang="en-US" altLang="zh-CN" sz="1200" b="0" dirty="0">
              <a:solidFill>
                <a:schemeClr val="bg1"/>
              </a:solidFill>
              <a:latin typeface="+mn-ea"/>
            </a:endParaRPr>
          </a:p>
        </p:txBody>
      </p:sp>
      <p:sp>
        <p:nvSpPr>
          <p:cNvPr id="37" name="文本框 36"/>
          <p:cNvSpPr txBox="1"/>
          <p:nvPr/>
        </p:nvSpPr>
        <p:spPr>
          <a:xfrm>
            <a:off x="6226359" y="1646459"/>
            <a:ext cx="2902720" cy="338554"/>
          </a:xfrm>
          <a:prstGeom prst="rect">
            <a:avLst/>
          </a:prstGeom>
          <a:noFill/>
        </p:spPr>
        <p:txBody>
          <a:bodyPr wrap="square"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请输入标题</a:t>
            </a:r>
          </a:p>
        </p:txBody>
      </p:sp>
      <p:sp>
        <p:nvSpPr>
          <p:cNvPr id="38" name="文本框 37"/>
          <p:cNvSpPr txBox="1"/>
          <p:nvPr/>
        </p:nvSpPr>
        <p:spPr>
          <a:xfrm>
            <a:off x="6249805" y="2879038"/>
            <a:ext cx="2902720" cy="338554"/>
          </a:xfrm>
          <a:prstGeom prst="rect">
            <a:avLst/>
          </a:prstGeom>
          <a:noFill/>
        </p:spPr>
        <p:txBody>
          <a:bodyPr wrap="square"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请输入标题</a:t>
            </a:r>
          </a:p>
        </p:txBody>
      </p:sp>
      <p:sp>
        <p:nvSpPr>
          <p:cNvPr id="41" name="文本框 40"/>
          <p:cNvSpPr txBox="1"/>
          <p:nvPr/>
        </p:nvSpPr>
        <p:spPr>
          <a:xfrm>
            <a:off x="7093585" y="4426143"/>
            <a:ext cx="2889639" cy="646331"/>
          </a:xfrm>
          <a:prstGeom prst="rect">
            <a:avLst/>
          </a:prstGeom>
          <a:noFill/>
        </p:spPr>
        <p:txBody>
          <a:bodyPr wrap="square" rtlCol="0">
            <a:spAutoFit/>
          </a:bodyPr>
          <a:lstStyle>
            <a:defPPr>
              <a:defRPr lang="zh-CN"/>
            </a:defPPr>
            <a:lvl1pPr>
              <a:defRPr sz="2000" b="1"/>
            </a:lvl1pPr>
          </a:lstStyle>
          <a:p>
            <a:r>
              <a:rPr lang="zh-CN" altLang="en-US" sz="1200" b="0" dirty="0">
                <a:solidFill>
                  <a:schemeClr val="bg1"/>
                </a:solidFill>
                <a:latin typeface="+mn-ea"/>
              </a:rPr>
              <a:t>点击添加文本内容点击添加文本内容点击添加文本内容点击添加文本内容点击添加文本内容点击添加文本内容</a:t>
            </a:r>
            <a:endParaRPr lang="en-US" altLang="zh-CN" sz="1200" b="0" dirty="0">
              <a:solidFill>
                <a:schemeClr val="bg1"/>
              </a:solidFill>
              <a:latin typeface="+mn-ea"/>
            </a:endParaRPr>
          </a:p>
        </p:txBody>
      </p:sp>
      <p:sp>
        <p:nvSpPr>
          <p:cNvPr id="42" name="文本框 41"/>
          <p:cNvSpPr txBox="1"/>
          <p:nvPr/>
        </p:nvSpPr>
        <p:spPr>
          <a:xfrm>
            <a:off x="6272346" y="4105401"/>
            <a:ext cx="2902720" cy="338554"/>
          </a:xfrm>
          <a:prstGeom prst="rect">
            <a:avLst/>
          </a:prstGeom>
          <a:noFill/>
        </p:spPr>
        <p:txBody>
          <a:bodyPr wrap="square"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请输入标题</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5941362" y="1334888"/>
            <a:ext cx="4529376" cy="4529375"/>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椭圆 4"/>
          <p:cNvSpPr/>
          <p:nvPr/>
        </p:nvSpPr>
        <p:spPr>
          <a:xfrm>
            <a:off x="9386344" y="3212676"/>
            <a:ext cx="758697" cy="7586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6" name="直接连接符 5"/>
          <p:cNvCxnSpPr/>
          <p:nvPr/>
        </p:nvCxnSpPr>
        <p:spPr>
          <a:xfrm flipH="1">
            <a:off x="6837881" y="2413359"/>
            <a:ext cx="473108" cy="147077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a:off x="8319174" y="3207936"/>
            <a:ext cx="194209" cy="163154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7301755" y="2411878"/>
            <a:ext cx="1017420" cy="246703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6824553" y="3148747"/>
            <a:ext cx="1673961" cy="68818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8494735" y="2038193"/>
            <a:ext cx="667269" cy="116974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flipV="1">
            <a:off x="9162004" y="2030871"/>
            <a:ext cx="603687" cy="156870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8319174" y="3599576"/>
            <a:ext cx="1446516" cy="123990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853418" y="3856557"/>
            <a:ext cx="227209" cy="127847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V="1">
            <a:off x="7074434" y="4848033"/>
            <a:ext cx="1243682" cy="2617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7060672" y="3207936"/>
            <a:ext cx="1437842" cy="191675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7295696" y="2045167"/>
            <a:ext cx="1866308" cy="35636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V="1">
            <a:off x="5991009" y="2408509"/>
            <a:ext cx="1300408" cy="89350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V="1">
            <a:off x="7310990" y="1605137"/>
            <a:ext cx="881275" cy="81481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flipV="1">
            <a:off x="8195038" y="1613407"/>
            <a:ext cx="584630" cy="149591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a:off x="8005341" y="4848033"/>
            <a:ext cx="305419" cy="99267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V="1">
            <a:off x="6145619" y="3954985"/>
            <a:ext cx="533807" cy="43123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6157995" y="2687068"/>
            <a:ext cx="635774" cy="119706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椭圆 22"/>
          <p:cNvSpPr/>
          <p:nvPr/>
        </p:nvSpPr>
        <p:spPr>
          <a:xfrm>
            <a:off x="7864763" y="2559315"/>
            <a:ext cx="1297241" cy="12972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2000">
                <a:solidFill>
                  <a:schemeClr val="bg1">
                    <a:lumMod val="65000"/>
                  </a:schemeClr>
                </a:solidFill>
              </a:rPr>
              <a:t>123,478</a:t>
            </a:r>
            <a:endParaRPr lang="zh-CN" altLang="en-US" sz="2000">
              <a:solidFill>
                <a:schemeClr val="bg1">
                  <a:lumMod val="65000"/>
                </a:schemeClr>
              </a:solidFill>
            </a:endParaRPr>
          </a:p>
        </p:txBody>
      </p:sp>
      <p:sp>
        <p:nvSpPr>
          <p:cNvPr id="24" name="椭圆 23"/>
          <p:cNvSpPr/>
          <p:nvPr/>
        </p:nvSpPr>
        <p:spPr>
          <a:xfrm>
            <a:off x="6454670" y="3453717"/>
            <a:ext cx="766424" cy="7664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400">
                <a:solidFill>
                  <a:schemeClr val="bg1">
                    <a:lumMod val="65000"/>
                  </a:schemeClr>
                </a:solidFill>
              </a:rPr>
              <a:t>145</a:t>
            </a:r>
            <a:endParaRPr lang="zh-CN" altLang="en-US" sz="1400">
              <a:solidFill>
                <a:schemeClr val="bg1">
                  <a:lumMod val="65000"/>
                </a:schemeClr>
              </a:solidFill>
            </a:endParaRPr>
          </a:p>
        </p:txBody>
      </p:sp>
      <p:sp>
        <p:nvSpPr>
          <p:cNvPr id="25" name="椭圆 24"/>
          <p:cNvSpPr/>
          <p:nvPr/>
        </p:nvSpPr>
        <p:spPr>
          <a:xfrm>
            <a:off x="7822837" y="4343142"/>
            <a:ext cx="992677" cy="9926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600">
                <a:solidFill>
                  <a:schemeClr val="bg1">
                    <a:lumMod val="65000"/>
                  </a:schemeClr>
                </a:solidFill>
              </a:rPr>
              <a:t>468</a:t>
            </a:r>
            <a:endParaRPr lang="zh-CN" altLang="en-US" sz="1600">
              <a:solidFill>
                <a:schemeClr val="bg1">
                  <a:lumMod val="65000"/>
                </a:schemeClr>
              </a:solidFill>
            </a:endParaRPr>
          </a:p>
        </p:txBody>
      </p:sp>
      <p:sp>
        <p:nvSpPr>
          <p:cNvPr id="26" name="椭圆 25"/>
          <p:cNvSpPr/>
          <p:nvPr/>
        </p:nvSpPr>
        <p:spPr>
          <a:xfrm>
            <a:off x="6757218" y="1859590"/>
            <a:ext cx="1107542" cy="11075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a:solidFill>
                  <a:schemeClr val="bg1">
                    <a:lumMod val="65000"/>
                  </a:schemeClr>
                </a:solidFill>
              </a:rPr>
              <a:t>536</a:t>
            </a:r>
            <a:endParaRPr lang="zh-CN" altLang="en-US">
              <a:solidFill>
                <a:schemeClr val="bg1">
                  <a:lumMod val="65000"/>
                </a:schemeClr>
              </a:solidFill>
            </a:endParaRPr>
          </a:p>
        </p:txBody>
      </p:sp>
      <p:sp>
        <p:nvSpPr>
          <p:cNvPr id="27" name="椭圆 26"/>
          <p:cNvSpPr/>
          <p:nvPr/>
        </p:nvSpPr>
        <p:spPr>
          <a:xfrm>
            <a:off x="8804788" y="1673658"/>
            <a:ext cx="714431" cy="7144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400">
                <a:solidFill>
                  <a:schemeClr val="bg1">
                    <a:lumMod val="65000"/>
                  </a:schemeClr>
                </a:solidFill>
              </a:rPr>
              <a:t>321</a:t>
            </a:r>
            <a:endParaRPr lang="zh-CN" altLang="en-US" sz="1400">
              <a:solidFill>
                <a:schemeClr val="bg1">
                  <a:lumMod val="65000"/>
                </a:schemeClr>
              </a:solidFill>
            </a:endParaRPr>
          </a:p>
        </p:txBody>
      </p:sp>
      <p:sp>
        <p:nvSpPr>
          <p:cNvPr id="28" name="椭圆 27"/>
          <p:cNvSpPr/>
          <p:nvPr/>
        </p:nvSpPr>
        <p:spPr>
          <a:xfrm>
            <a:off x="6813704" y="4848033"/>
            <a:ext cx="523551" cy="5235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200">
                <a:solidFill>
                  <a:schemeClr val="bg1">
                    <a:lumMod val="65000"/>
                  </a:schemeClr>
                </a:solidFill>
              </a:rPr>
              <a:t>98</a:t>
            </a:r>
            <a:endParaRPr lang="zh-CN" altLang="en-US" sz="1200">
              <a:solidFill>
                <a:schemeClr val="bg1">
                  <a:lumMod val="65000"/>
                </a:schemeClr>
              </a:solidFill>
            </a:endParaRPr>
          </a:p>
        </p:txBody>
      </p:sp>
      <p:sp>
        <p:nvSpPr>
          <p:cNvPr id="29" name="椭圆 28"/>
          <p:cNvSpPr/>
          <p:nvPr/>
        </p:nvSpPr>
        <p:spPr>
          <a:xfrm>
            <a:off x="8005341" y="1418215"/>
            <a:ext cx="373844" cy="3738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1100">
                <a:solidFill>
                  <a:schemeClr val="bg1">
                    <a:lumMod val="65000"/>
                  </a:schemeClr>
                </a:solidFill>
              </a:rPr>
              <a:t>23</a:t>
            </a:r>
            <a:endParaRPr lang="zh-CN" altLang="en-US" sz="1100">
              <a:solidFill>
                <a:schemeClr val="bg1">
                  <a:lumMod val="65000"/>
                </a:schemeClr>
              </a:solidFill>
            </a:endParaRPr>
          </a:p>
        </p:txBody>
      </p:sp>
      <p:grpSp>
        <p:nvGrpSpPr>
          <p:cNvPr id="30" name="组合 29"/>
          <p:cNvGrpSpPr/>
          <p:nvPr/>
        </p:nvGrpSpPr>
        <p:grpSpPr>
          <a:xfrm rot="19145978">
            <a:off x="9127185" y="2779778"/>
            <a:ext cx="2226360" cy="3203157"/>
            <a:chOff x="5487055" y="1502421"/>
            <a:chExt cx="2767966" cy="3982391"/>
          </a:xfrm>
          <a:effectLst>
            <a:outerShdw dist="38100" dir="2700000" algn="tl" rotWithShape="0">
              <a:prstClr val="black">
                <a:alpha val="10000"/>
              </a:prstClr>
            </a:outerShdw>
          </a:effectLst>
        </p:grpSpPr>
        <p:grpSp>
          <p:nvGrpSpPr>
            <p:cNvPr id="31" name="组合 30"/>
            <p:cNvGrpSpPr/>
            <p:nvPr/>
          </p:nvGrpSpPr>
          <p:grpSpPr>
            <a:xfrm>
              <a:off x="5487055" y="1502421"/>
              <a:ext cx="2767966" cy="2767966"/>
              <a:chOff x="6377840" y="3246754"/>
              <a:chExt cx="2326640" cy="2326640"/>
            </a:xfrm>
          </p:grpSpPr>
          <p:sp>
            <p:nvSpPr>
              <p:cNvPr id="35" name="同心圆 34"/>
              <p:cNvSpPr/>
              <p:nvPr/>
            </p:nvSpPr>
            <p:spPr>
              <a:xfrm>
                <a:off x="6377840" y="3246754"/>
                <a:ext cx="2326640" cy="2326640"/>
              </a:xfrm>
              <a:prstGeom prst="donut">
                <a:avLst>
                  <a:gd name="adj" fmla="val 19311"/>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6" name="椭圆 35"/>
              <p:cNvSpPr/>
              <p:nvPr/>
            </p:nvSpPr>
            <p:spPr>
              <a:xfrm>
                <a:off x="6700242" y="3569156"/>
                <a:ext cx="1681836" cy="168183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 name="组合 31"/>
            <p:cNvGrpSpPr/>
            <p:nvPr/>
          </p:nvGrpSpPr>
          <p:grpSpPr>
            <a:xfrm>
              <a:off x="6633660" y="4087135"/>
              <a:ext cx="474757" cy="1397677"/>
              <a:chOff x="8350053" y="4698323"/>
              <a:chExt cx="474757" cy="1397677"/>
            </a:xfrm>
          </p:grpSpPr>
          <p:sp>
            <p:nvSpPr>
              <p:cNvPr id="33" name="圆角矩形 32"/>
              <p:cNvSpPr/>
              <p:nvPr/>
            </p:nvSpPr>
            <p:spPr>
              <a:xfrm>
                <a:off x="8350053" y="5050579"/>
                <a:ext cx="474757" cy="1045421"/>
              </a:xfrm>
              <a:prstGeom prst="round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4" name="圆角矩形 33"/>
              <p:cNvSpPr/>
              <p:nvPr/>
            </p:nvSpPr>
            <p:spPr>
              <a:xfrm>
                <a:off x="8495258" y="4698323"/>
                <a:ext cx="184346" cy="561777"/>
              </a:xfrm>
              <a:prstGeom prst="round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grpSp>
        <p:nvGrpSpPr>
          <p:cNvPr id="37" name="Group 18"/>
          <p:cNvGrpSpPr>
            <a:grpSpLocks noChangeAspect="1"/>
          </p:cNvGrpSpPr>
          <p:nvPr/>
        </p:nvGrpSpPr>
        <p:grpSpPr bwMode="auto">
          <a:xfrm>
            <a:off x="9543374" y="3639996"/>
            <a:ext cx="933582" cy="722689"/>
            <a:chOff x="6227" y="1614"/>
            <a:chExt cx="726" cy="562"/>
          </a:xfrm>
          <a:solidFill>
            <a:schemeClr val="bg1"/>
          </a:solidFill>
          <a:effectLst/>
        </p:grpSpPr>
        <p:sp>
          <p:nvSpPr>
            <p:cNvPr id="38" name="Freeform 19"/>
            <p:cNvSpPr>
              <a:spLocks noEditPoints="1"/>
            </p:cNvSpPr>
            <p:nvPr/>
          </p:nvSpPr>
          <p:spPr bwMode="auto">
            <a:xfrm>
              <a:off x="6227" y="1677"/>
              <a:ext cx="627" cy="499"/>
            </a:xfrm>
            <a:custGeom>
              <a:avLst/>
              <a:gdLst>
                <a:gd name="T0" fmla="*/ 99 w 120"/>
                <a:gd name="T1" fmla="*/ 40 h 95"/>
                <a:gd name="T2" fmla="*/ 96 w 120"/>
                <a:gd name="T3" fmla="*/ 36 h 95"/>
                <a:gd name="T4" fmla="*/ 95 w 120"/>
                <a:gd name="T5" fmla="*/ 22 h 95"/>
                <a:gd name="T6" fmla="*/ 70 w 120"/>
                <a:gd name="T7" fmla="*/ 23 h 95"/>
                <a:gd name="T8" fmla="*/ 66 w 120"/>
                <a:gd name="T9" fmla="*/ 16 h 95"/>
                <a:gd name="T10" fmla="*/ 45 w 120"/>
                <a:gd name="T11" fmla="*/ 6 h 95"/>
                <a:gd name="T12" fmla="*/ 11 w 120"/>
                <a:gd name="T13" fmla="*/ 34 h 95"/>
                <a:gd name="T14" fmla="*/ 2 w 120"/>
                <a:gd name="T15" fmla="*/ 60 h 95"/>
                <a:gd name="T16" fmla="*/ 51 w 120"/>
                <a:gd name="T17" fmla="*/ 93 h 95"/>
                <a:gd name="T18" fmla="*/ 111 w 120"/>
                <a:gd name="T19" fmla="*/ 67 h 95"/>
                <a:gd name="T20" fmla="*/ 99 w 120"/>
                <a:gd name="T21" fmla="*/ 40 h 95"/>
                <a:gd name="T22" fmla="*/ 53 w 120"/>
                <a:gd name="T23" fmla="*/ 86 h 95"/>
                <a:gd name="T24" fmla="*/ 14 w 120"/>
                <a:gd name="T25" fmla="*/ 62 h 95"/>
                <a:gd name="T26" fmla="*/ 53 w 120"/>
                <a:gd name="T27" fmla="*/ 35 h 95"/>
                <a:gd name="T28" fmla="*/ 92 w 120"/>
                <a:gd name="T29" fmla="*/ 57 h 95"/>
                <a:gd name="T30" fmla="*/ 53 w 120"/>
                <a:gd name="T31" fmla="*/ 8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 h="95">
                  <a:moveTo>
                    <a:pt x="99" y="40"/>
                  </a:moveTo>
                  <a:cubicBezTo>
                    <a:pt x="94" y="39"/>
                    <a:pt x="96" y="36"/>
                    <a:pt x="96" y="36"/>
                  </a:cubicBezTo>
                  <a:cubicBezTo>
                    <a:pt x="96" y="36"/>
                    <a:pt x="101" y="28"/>
                    <a:pt x="95" y="22"/>
                  </a:cubicBezTo>
                  <a:cubicBezTo>
                    <a:pt x="88" y="14"/>
                    <a:pt x="70" y="23"/>
                    <a:pt x="70" y="23"/>
                  </a:cubicBezTo>
                  <a:cubicBezTo>
                    <a:pt x="63" y="25"/>
                    <a:pt x="65" y="22"/>
                    <a:pt x="66" y="16"/>
                  </a:cubicBezTo>
                  <a:cubicBezTo>
                    <a:pt x="66" y="10"/>
                    <a:pt x="64" y="0"/>
                    <a:pt x="45" y="6"/>
                  </a:cubicBezTo>
                  <a:cubicBezTo>
                    <a:pt x="27" y="12"/>
                    <a:pt x="11" y="34"/>
                    <a:pt x="11" y="34"/>
                  </a:cubicBezTo>
                  <a:cubicBezTo>
                    <a:pt x="0" y="49"/>
                    <a:pt x="2" y="60"/>
                    <a:pt x="2" y="60"/>
                  </a:cubicBezTo>
                  <a:cubicBezTo>
                    <a:pt x="5" y="85"/>
                    <a:pt x="31" y="91"/>
                    <a:pt x="51" y="93"/>
                  </a:cubicBezTo>
                  <a:cubicBezTo>
                    <a:pt x="73" y="95"/>
                    <a:pt x="102" y="86"/>
                    <a:pt x="111" y="67"/>
                  </a:cubicBezTo>
                  <a:cubicBezTo>
                    <a:pt x="120" y="48"/>
                    <a:pt x="104" y="41"/>
                    <a:pt x="99" y="40"/>
                  </a:cubicBezTo>
                  <a:close/>
                  <a:moveTo>
                    <a:pt x="53" y="86"/>
                  </a:moveTo>
                  <a:cubicBezTo>
                    <a:pt x="32" y="87"/>
                    <a:pt x="14" y="76"/>
                    <a:pt x="14" y="62"/>
                  </a:cubicBezTo>
                  <a:cubicBezTo>
                    <a:pt x="14" y="48"/>
                    <a:pt x="32" y="36"/>
                    <a:pt x="53" y="35"/>
                  </a:cubicBezTo>
                  <a:cubicBezTo>
                    <a:pt x="74" y="34"/>
                    <a:pt x="92" y="43"/>
                    <a:pt x="92" y="57"/>
                  </a:cubicBezTo>
                  <a:cubicBezTo>
                    <a:pt x="92" y="72"/>
                    <a:pt x="74" y="85"/>
                    <a:pt x="53" y="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9" name="Freeform 20"/>
            <p:cNvSpPr>
              <a:spLocks noEditPoints="1"/>
            </p:cNvSpPr>
            <p:nvPr/>
          </p:nvSpPr>
          <p:spPr bwMode="auto">
            <a:xfrm>
              <a:off x="6368" y="1897"/>
              <a:ext cx="246" cy="221"/>
            </a:xfrm>
            <a:custGeom>
              <a:avLst/>
              <a:gdLst>
                <a:gd name="T0" fmla="*/ 22 w 47"/>
                <a:gd name="T1" fmla="*/ 3 h 42"/>
                <a:gd name="T2" fmla="*/ 3 w 47"/>
                <a:gd name="T3" fmla="*/ 25 h 42"/>
                <a:gd name="T4" fmla="*/ 9 w 47"/>
                <a:gd name="T5" fmla="*/ 35 h 42"/>
                <a:gd name="T6" fmla="*/ 41 w 47"/>
                <a:gd name="T7" fmla="*/ 29 h 42"/>
                <a:gd name="T8" fmla="*/ 22 w 47"/>
                <a:gd name="T9" fmla="*/ 3 h 42"/>
                <a:gd name="T10" fmla="*/ 16 w 47"/>
                <a:gd name="T11" fmla="*/ 31 h 42"/>
                <a:gd name="T12" fmla="*/ 9 w 47"/>
                <a:gd name="T13" fmla="*/ 26 h 42"/>
                <a:gd name="T14" fmla="*/ 16 w 47"/>
                <a:gd name="T15" fmla="*/ 19 h 42"/>
                <a:gd name="T16" fmla="*/ 24 w 47"/>
                <a:gd name="T17" fmla="*/ 24 h 42"/>
                <a:gd name="T18" fmla="*/ 16 w 47"/>
                <a:gd name="T19" fmla="*/ 31 h 42"/>
                <a:gd name="T20" fmla="*/ 29 w 47"/>
                <a:gd name="T21" fmla="*/ 20 h 42"/>
                <a:gd name="T22" fmla="*/ 25 w 47"/>
                <a:gd name="T23" fmla="*/ 20 h 42"/>
                <a:gd name="T24" fmla="*/ 26 w 47"/>
                <a:gd name="T25" fmla="*/ 16 h 42"/>
                <a:gd name="T26" fmla="*/ 30 w 47"/>
                <a:gd name="T27" fmla="*/ 16 h 42"/>
                <a:gd name="T28" fmla="*/ 29 w 47"/>
                <a:gd name="T29"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42">
                  <a:moveTo>
                    <a:pt x="22" y="3"/>
                  </a:moveTo>
                  <a:cubicBezTo>
                    <a:pt x="0" y="5"/>
                    <a:pt x="3" y="25"/>
                    <a:pt x="3" y="25"/>
                  </a:cubicBezTo>
                  <a:cubicBezTo>
                    <a:pt x="3" y="25"/>
                    <a:pt x="3" y="32"/>
                    <a:pt x="9" y="35"/>
                  </a:cubicBezTo>
                  <a:cubicBezTo>
                    <a:pt x="21" y="42"/>
                    <a:pt x="34" y="38"/>
                    <a:pt x="41" y="29"/>
                  </a:cubicBezTo>
                  <a:cubicBezTo>
                    <a:pt x="47" y="21"/>
                    <a:pt x="43" y="0"/>
                    <a:pt x="22" y="3"/>
                  </a:cubicBezTo>
                  <a:close/>
                  <a:moveTo>
                    <a:pt x="16" y="31"/>
                  </a:moveTo>
                  <a:cubicBezTo>
                    <a:pt x="12" y="31"/>
                    <a:pt x="9" y="29"/>
                    <a:pt x="9" y="26"/>
                  </a:cubicBezTo>
                  <a:cubicBezTo>
                    <a:pt x="9" y="22"/>
                    <a:pt x="12" y="19"/>
                    <a:pt x="16" y="19"/>
                  </a:cubicBezTo>
                  <a:cubicBezTo>
                    <a:pt x="21" y="18"/>
                    <a:pt x="24" y="21"/>
                    <a:pt x="24" y="24"/>
                  </a:cubicBezTo>
                  <a:cubicBezTo>
                    <a:pt x="24" y="27"/>
                    <a:pt x="20" y="31"/>
                    <a:pt x="16" y="31"/>
                  </a:cubicBezTo>
                  <a:close/>
                  <a:moveTo>
                    <a:pt x="29" y="20"/>
                  </a:moveTo>
                  <a:cubicBezTo>
                    <a:pt x="28" y="21"/>
                    <a:pt x="26" y="21"/>
                    <a:pt x="25" y="20"/>
                  </a:cubicBezTo>
                  <a:cubicBezTo>
                    <a:pt x="25" y="19"/>
                    <a:pt x="25" y="17"/>
                    <a:pt x="26" y="16"/>
                  </a:cubicBezTo>
                  <a:cubicBezTo>
                    <a:pt x="28" y="15"/>
                    <a:pt x="29" y="15"/>
                    <a:pt x="30" y="16"/>
                  </a:cubicBezTo>
                  <a:cubicBezTo>
                    <a:pt x="31" y="17"/>
                    <a:pt x="30" y="19"/>
                    <a:pt x="29"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0" name="Freeform 21"/>
            <p:cNvSpPr/>
            <p:nvPr/>
          </p:nvSpPr>
          <p:spPr bwMode="auto">
            <a:xfrm>
              <a:off x="6697" y="1698"/>
              <a:ext cx="131" cy="141"/>
            </a:xfrm>
            <a:custGeom>
              <a:avLst/>
              <a:gdLst>
                <a:gd name="T0" fmla="*/ 19 w 25"/>
                <a:gd name="T1" fmla="*/ 27 h 27"/>
                <a:gd name="T2" fmla="*/ 23 w 25"/>
                <a:gd name="T3" fmla="*/ 24 h 27"/>
                <a:gd name="T4" fmla="*/ 23 w 25"/>
                <a:gd name="T5" fmla="*/ 24 h 27"/>
                <a:gd name="T6" fmla="*/ 3 w 25"/>
                <a:gd name="T7" fmla="*/ 4 h 27"/>
                <a:gd name="T8" fmla="*/ 0 w 25"/>
                <a:gd name="T9" fmla="*/ 8 h 27"/>
                <a:gd name="T10" fmla="*/ 3 w 25"/>
                <a:gd name="T11" fmla="*/ 11 h 27"/>
                <a:gd name="T12" fmla="*/ 16 w 25"/>
                <a:gd name="T13" fmla="*/ 23 h 27"/>
                <a:gd name="T14" fmla="*/ 19 w 25"/>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7">
                  <a:moveTo>
                    <a:pt x="19" y="27"/>
                  </a:moveTo>
                  <a:cubicBezTo>
                    <a:pt x="21" y="27"/>
                    <a:pt x="22" y="26"/>
                    <a:pt x="23" y="24"/>
                  </a:cubicBezTo>
                  <a:cubicBezTo>
                    <a:pt x="23" y="24"/>
                    <a:pt x="23" y="24"/>
                    <a:pt x="23" y="24"/>
                  </a:cubicBezTo>
                  <a:cubicBezTo>
                    <a:pt x="25" y="0"/>
                    <a:pt x="3" y="4"/>
                    <a:pt x="3" y="4"/>
                  </a:cubicBezTo>
                  <a:cubicBezTo>
                    <a:pt x="1" y="4"/>
                    <a:pt x="0" y="6"/>
                    <a:pt x="0" y="8"/>
                  </a:cubicBezTo>
                  <a:cubicBezTo>
                    <a:pt x="0" y="10"/>
                    <a:pt x="1" y="11"/>
                    <a:pt x="3" y="11"/>
                  </a:cubicBezTo>
                  <a:cubicBezTo>
                    <a:pt x="19" y="8"/>
                    <a:pt x="16" y="23"/>
                    <a:pt x="16" y="23"/>
                  </a:cubicBezTo>
                  <a:cubicBezTo>
                    <a:pt x="16" y="25"/>
                    <a:pt x="17" y="27"/>
                    <a:pt x="19"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1" name="Freeform 22"/>
            <p:cNvSpPr/>
            <p:nvPr/>
          </p:nvSpPr>
          <p:spPr bwMode="auto">
            <a:xfrm>
              <a:off x="6671" y="1614"/>
              <a:ext cx="282" cy="262"/>
            </a:xfrm>
            <a:custGeom>
              <a:avLst/>
              <a:gdLst>
                <a:gd name="T0" fmla="*/ 22 w 54"/>
                <a:gd name="T1" fmla="*/ 2 h 50"/>
                <a:gd name="T2" fmla="*/ 4 w 54"/>
                <a:gd name="T3" fmla="*/ 2 h 50"/>
                <a:gd name="T4" fmla="*/ 3 w 54"/>
                <a:gd name="T5" fmla="*/ 2 h 50"/>
                <a:gd name="T6" fmla="*/ 3 w 54"/>
                <a:gd name="T7" fmla="*/ 2 h 50"/>
                <a:gd name="T8" fmla="*/ 0 w 54"/>
                <a:gd name="T9" fmla="*/ 7 h 50"/>
                <a:gd name="T10" fmla="*/ 5 w 54"/>
                <a:gd name="T11" fmla="*/ 12 h 50"/>
                <a:gd name="T12" fmla="*/ 9 w 54"/>
                <a:gd name="T13" fmla="*/ 11 h 50"/>
                <a:gd name="T14" fmla="*/ 35 w 54"/>
                <a:gd name="T15" fmla="*/ 24 h 50"/>
                <a:gd name="T16" fmla="*/ 36 w 54"/>
                <a:gd name="T17" fmla="*/ 41 h 50"/>
                <a:gd name="T18" fmla="*/ 35 w 54"/>
                <a:gd name="T19" fmla="*/ 46 h 50"/>
                <a:gd name="T20" fmla="*/ 40 w 54"/>
                <a:gd name="T21" fmla="*/ 50 h 50"/>
                <a:gd name="T22" fmla="*/ 45 w 54"/>
                <a:gd name="T23" fmla="*/ 46 h 50"/>
                <a:gd name="T24" fmla="*/ 45 w 54"/>
                <a:gd name="T25" fmla="*/ 46 h 50"/>
                <a:gd name="T26" fmla="*/ 22 w 54"/>
                <a:gd name="T27" fmla="*/ 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0">
                  <a:moveTo>
                    <a:pt x="22" y="2"/>
                  </a:moveTo>
                  <a:cubicBezTo>
                    <a:pt x="14" y="0"/>
                    <a:pt x="6" y="1"/>
                    <a:pt x="4" y="2"/>
                  </a:cubicBezTo>
                  <a:cubicBezTo>
                    <a:pt x="4" y="2"/>
                    <a:pt x="4" y="2"/>
                    <a:pt x="3" y="2"/>
                  </a:cubicBezTo>
                  <a:cubicBezTo>
                    <a:pt x="3" y="2"/>
                    <a:pt x="3" y="2"/>
                    <a:pt x="3" y="2"/>
                  </a:cubicBezTo>
                  <a:cubicBezTo>
                    <a:pt x="1" y="3"/>
                    <a:pt x="0" y="5"/>
                    <a:pt x="0" y="7"/>
                  </a:cubicBezTo>
                  <a:cubicBezTo>
                    <a:pt x="0" y="10"/>
                    <a:pt x="2" y="12"/>
                    <a:pt x="5" y="12"/>
                  </a:cubicBezTo>
                  <a:cubicBezTo>
                    <a:pt x="5" y="12"/>
                    <a:pt x="7" y="12"/>
                    <a:pt x="9" y="11"/>
                  </a:cubicBezTo>
                  <a:cubicBezTo>
                    <a:pt x="11" y="10"/>
                    <a:pt x="27" y="11"/>
                    <a:pt x="35" y="24"/>
                  </a:cubicBezTo>
                  <a:cubicBezTo>
                    <a:pt x="39" y="33"/>
                    <a:pt x="37" y="40"/>
                    <a:pt x="36" y="41"/>
                  </a:cubicBezTo>
                  <a:cubicBezTo>
                    <a:pt x="36" y="41"/>
                    <a:pt x="35" y="43"/>
                    <a:pt x="35" y="46"/>
                  </a:cubicBezTo>
                  <a:cubicBezTo>
                    <a:pt x="35" y="49"/>
                    <a:pt x="38" y="50"/>
                    <a:pt x="40" y="50"/>
                  </a:cubicBezTo>
                  <a:cubicBezTo>
                    <a:pt x="43" y="50"/>
                    <a:pt x="45" y="50"/>
                    <a:pt x="45" y="46"/>
                  </a:cubicBezTo>
                  <a:cubicBezTo>
                    <a:pt x="45" y="46"/>
                    <a:pt x="45" y="46"/>
                    <a:pt x="45" y="46"/>
                  </a:cubicBezTo>
                  <a:cubicBezTo>
                    <a:pt x="54" y="18"/>
                    <a:pt x="35" y="5"/>
                    <a:pt x="2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42" name="矩形 41"/>
          <p:cNvSpPr/>
          <p:nvPr/>
        </p:nvSpPr>
        <p:spPr>
          <a:xfrm>
            <a:off x="652969" y="2183576"/>
            <a:ext cx="4695475" cy="1600438"/>
          </a:xfrm>
          <a:prstGeom prst="rect">
            <a:avLst/>
          </a:prstGeom>
        </p:spPr>
        <p:txBody>
          <a:bodyPr wrap="square">
            <a:spAutoFit/>
          </a:bodyPr>
          <a:lstStyle/>
          <a:p>
            <a:pPr algn="just"/>
            <a:r>
              <a:rPr lang="zh-CN" altLang="en-US" sz="1400" kern="100" dirty="0">
                <a:solidFill>
                  <a:schemeClr val="bg1"/>
                </a:solidFill>
                <a:latin typeface="+mn-ea"/>
                <a:cs typeface="Times New Roman" panose="02020603050405020304" pitchFamily="18" charset="0"/>
              </a:rPr>
              <a:t>点击添加文本内容点击添加文本内容点击添加文本内容点击添加文本内容点击添加文本内容点击添加文本内容点击添加文本内容点击添加文本内容点击添加文本内容点击添加文本内容点击添加文本内容点击添加文本内容</a:t>
            </a:r>
            <a:endParaRPr lang="en-US" altLang="zh-CN" sz="1400" dirty="0">
              <a:solidFill>
                <a:schemeClr val="bg1"/>
              </a:solidFill>
              <a:latin typeface="+mn-ea"/>
            </a:endParaRPr>
          </a:p>
          <a:p>
            <a:pPr algn="just"/>
            <a:r>
              <a:rPr lang="zh-CN" altLang="en-US" sz="1400" kern="100" dirty="0">
                <a:solidFill>
                  <a:schemeClr val="bg1"/>
                </a:solidFill>
                <a:latin typeface="+mn-ea"/>
                <a:cs typeface="Times New Roman" panose="02020603050405020304" pitchFamily="18" charset="0"/>
              </a:rPr>
              <a:t>点击添加文本内容点击添加文本内容点击添加文本内容点击添加文本内容点击添加文本内容点击添加文本内容</a:t>
            </a:r>
            <a:endParaRPr lang="en-US" altLang="zh-CN" sz="1400" dirty="0">
              <a:solidFill>
                <a:schemeClr val="bg1"/>
              </a:solidFill>
              <a:latin typeface="+mn-ea"/>
            </a:endParaRPr>
          </a:p>
          <a:p>
            <a:pPr algn="just"/>
            <a:endParaRPr lang="en-US" altLang="zh-CN" sz="1400" dirty="0">
              <a:solidFill>
                <a:schemeClr val="bg1"/>
              </a:solidFill>
              <a:latin typeface="+mn-ea"/>
            </a:endParaRPr>
          </a:p>
        </p:txBody>
      </p:sp>
      <p:sp>
        <p:nvSpPr>
          <p:cNvPr id="43" name="矩形 42"/>
          <p:cNvSpPr/>
          <p:nvPr/>
        </p:nvSpPr>
        <p:spPr>
          <a:xfrm>
            <a:off x="652968" y="3646421"/>
            <a:ext cx="4695475" cy="1600438"/>
          </a:xfrm>
          <a:prstGeom prst="rect">
            <a:avLst/>
          </a:prstGeom>
        </p:spPr>
        <p:txBody>
          <a:bodyPr wrap="square">
            <a:spAutoFit/>
          </a:bodyPr>
          <a:lstStyle/>
          <a:p>
            <a:pPr algn="just"/>
            <a:r>
              <a:rPr lang="zh-CN" altLang="en-US" sz="1400" kern="100" dirty="0">
                <a:solidFill>
                  <a:schemeClr val="bg1"/>
                </a:solidFill>
                <a:latin typeface="+mn-ea"/>
                <a:cs typeface="Times New Roman" panose="02020603050405020304" pitchFamily="18" charset="0"/>
              </a:rPr>
              <a:t>点击添加文本内容点击添加文本内容点击添加文本内容点击添加文本内容点击添加文本内容点击添加文本内容</a:t>
            </a:r>
            <a:endParaRPr lang="en-US" altLang="zh-CN" sz="1400" dirty="0">
              <a:solidFill>
                <a:schemeClr val="bg1"/>
              </a:solidFill>
              <a:latin typeface="+mn-ea"/>
            </a:endParaRPr>
          </a:p>
          <a:p>
            <a:pPr algn="just"/>
            <a:r>
              <a:rPr lang="zh-CN" altLang="en-US" sz="1400" kern="100" dirty="0">
                <a:solidFill>
                  <a:schemeClr val="bg1"/>
                </a:solidFill>
                <a:latin typeface="+mn-ea"/>
                <a:cs typeface="Times New Roman" panose="02020603050405020304" pitchFamily="18" charset="0"/>
              </a:rPr>
              <a:t>点击添加文本内容点击添加文本内容点击添加文本内容点击添加文本内容点击添加文本内容点击添加文本内容</a:t>
            </a:r>
            <a:endParaRPr lang="en-US" altLang="zh-CN" sz="1400" dirty="0">
              <a:solidFill>
                <a:schemeClr val="bg1"/>
              </a:solidFill>
              <a:latin typeface="+mn-ea"/>
            </a:endParaRPr>
          </a:p>
          <a:p>
            <a:pPr algn="just"/>
            <a:r>
              <a:rPr lang="zh-CN" altLang="en-US" sz="1400" kern="100" dirty="0">
                <a:solidFill>
                  <a:schemeClr val="bg1"/>
                </a:solidFill>
                <a:latin typeface="+mn-ea"/>
                <a:cs typeface="Times New Roman" panose="02020603050405020304" pitchFamily="18" charset="0"/>
              </a:rPr>
              <a:t>点击添加文本内容点击添加文本内容点击添加文本内容点击添加文本内容点击添加文本内容点击添加文本内容</a:t>
            </a:r>
            <a:endParaRPr lang="en-US" altLang="zh-CN" sz="1400" dirty="0">
              <a:solidFill>
                <a:schemeClr val="bg1"/>
              </a:solidFill>
              <a:latin typeface="+mn-ea"/>
            </a:endParaRPr>
          </a:p>
          <a:p>
            <a:pPr algn="just"/>
            <a:r>
              <a:rPr lang="zh-CN" altLang="en-US" sz="1400" dirty="0">
                <a:solidFill>
                  <a:schemeClr val="bg1"/>
                </a:solidFill>
                <a:latin typeface="+mn-ea"/>
              </a:rPr>
              <a:t>！</a:t>
            </a:r>
            <a:endParaRPr lang="en-US" altLang="zh-CN" sz="1400" dirty="0">
              <a:solidFill>
                <a:schemeClr val="bg1"/>
              </a:solidFill>
              <a:latin typeface="+mn-e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椭圆 19"/>
          <p:cNvSpPr/>
          <p:nvPr/>
        </p:nvSpPr>
        <p:spPr>
          <a:xfrm>
            <a:off x="4501661" y="1871174"/>
            <a:ext cx="3188677" cy="3188677"/>
          </a:xfrm>
          <a:prstGeom prst="ellipse">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饼形 20"/>
          <p:cNvSpPr/>
          <p:nvPr/>
        </p:nvSpPr>
        <p:spPr>
          <a:xfrm>
            <a:off x="4501661" y="1871173"/>
            <a:ext cx="3188677" cy="3188677"/>
          </a:xfrm>
          <a:prstGeom prst="pie">
            <a:avLst>
              <a:gd name="adj1" fmla="val 13183566"/>
              <a:gd name="adj2" fmla="val 162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饼形 24"/>
          <p:cNvSpPr/>
          <p:nvPr/>
        </p:nvSpPr>
        <p:spPr>
          <a:xfrm>
            <a:off x="4501659" y="1871170"/>
            <a:ext cx="3188677" cy="3188677"/>
          </a:xfrm>
          <a:prstGeom prst="pie">
            <a:avLst>
              <a:gd name="adj1" fmla="val 2833744"/>
              <a:gd name="adj2" fmla="val 54415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6" name="饼形 25"/>
          <p:cNvSpPr/>
          <p:nvPr/>
        </p:nvSpPr>
        <p:spPr>
          <a:xfrm>
            <a:off x="4501657" y="1871170"/>
            <a:ext cx="3188677" cy="3188677"/>
          </a:xfrm>
          <a:prstGeom prst="pie">
            <a:avLst>
              <a:gd name="adj1" fmla="val 8081602"/>
              <a:gd name="adj2" fmla="val 1075157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7" name="饼形 26"/>
          <p:cNvSpPr/>
          <p:nvPr/>
        </p:nvSpPr>
        <p:spPr>
          <a:xfrm>
            <a:off x="4501661" y="1871174"/>
            <a:ext cx="3188677" cy="3188677"/>
          </a:xfrm>
          <a:prstGeom prst="pie">
            <a:avLst>
              <a:gd name="adj1" fmla="val 18767949"/>
              <a:gd name="adj2" fmla="val 215962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36" name="组合 35"/>
          <p:cNvGrpSpPr/>
          <p:nvPr/>
        </p:nvGrpSpPr>
        <p:grpSpPr>
          <a:xfrm>
            <a:off x="1204738" y="1532616"/>
            <a:ext cx="2685385" cy="1169551"/>
            <a:chOff x="1275076" y="1532616"/>
            <a:chExt cx="2685385" cy="1169551"/>
          </a:xfrm>
        </p:grpSpPr>
        <p:sp>
          <p:nvSpPr>
            <p:cNvPr id="34" name="文本框 33"/>
            <p:cNvSpPr txBox="1"/>
            <p:nvPr/>
          </p:nvSpPr>
          <p:spPr>
            <a:xfrm>
              <a:off x="1275076" y="1532616"/>
              <a:ext cx="2060192" cy="338554"/>
            </a:xfrm>
            <a:prstGeom prst="rect">
              <a:avLst/>
            </a:prstGeom>
            <a:noFill/>
          </p:spPr>
          <p:txBody>
            <a:bodyPr wrap="square"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请输入标题</a:t>
              </a:r>
            </a:p>
          </p:txBody>
        </p:sp>
        <p:sp>
          <p:nvSpPr>
            <p:cNvPr id="35" name="文本框 34"/>
            <p:cNvSpPr txBox="1"/>
            <p:nvPr/>
          </p:nvSpPr>
          <p:spPr>
            <a:xfrm>
              <a:off x="1705704" y="1871170"/>
              <a:ext cx="2254757" cy="830997"/>
            </a:xfrm>
            <a:prstGeom prst="rect">
              <a:avLst/>
            </a:prstGeom>
            <a:noFill/>
          </p:spPr>
          <p:txBody>
            <a:bodyPr wrap="square" rtlCol="0">
              <a:spAutoFit/>
            </a:bodyPr>
            <a:lstStyle>
              <a:defPPr>
                <a:defRPr lang="zh-CN"/>
              </a:defPPr>
              <a:lvl1pPr>
                <a:defRPr sz="2000" b="1"/>
              </a:lvl1pPr>
            </a:lstStyle>
            <a:p>
              <a:r>
                <a:rPr lang="zh-CN" altLang="en-US" sz="1200" b="0" dirty="0">
                  <a:solidFill>
                    <a:schemeClr val="bg1"/>
                  </a:solidFill>
                  <a:latin typeface="微软雅黑" panose="020B0503020204020204" pitchFamily="34" charset="-122"/>
                  <a:ea typeface="微软雅黑" panose="020B0503020204020204" pitchFamily="34" charset="-122"/>
                </a:rPr>
                <a:t>点击添加文本内容点击添加文本内容点击添加文本内容点击添加文本内容点击添加文本内容点击添加文本内容</a:t>
              </a:r>
              <a:endParaRPr lang="en-US" altLang="zh-CN" sz="1200" b="0" dirty="0">
                <a:solidFill>
                  <a:schemeClr val="bg1"/>
                </a:solidFill>
                <a:latin typeface="微软雅黑" panose="020B0503020204020204" pitchFamily="34" charset="-122"/>
                <a:ea typeface="微软雅黑" panose="020B0503020204020204" pitchFamily="34" charset="-122"/>
              </a:endParaRPr>
            </a:p>
          </p:txBody>
        </p:sp>
      </p:grpSp>
      <p:grpSp>
        <p:nvGrpSpPr>
          <p:cNvPr id="37" name="组合 36"/>
          <p:cNvGrpSpPr/>
          <p:nvPr/>
        </p:nvGrpSpPr>
        <p:grpSpPr>
          <a:xfrm>
            <a:off x="1204738" y="3050010"/>
            <a:ext cx="2685385" cy="1169551"/>
            <a:chOff x="1275076" y="1532616"/>
            <a:chExt cx="2685385" cy="1169551"/>
          </a:xfrm>
        </p:grpSpPr>
        <p:sp>
          <p:nvSpPr>
            <p:cNvPr id="38" name="文本框 37"/>
            <p:cNvSpPr txBox="1"/>
            <p:nvPr/>
          </p:nvSpPr>
          <p:spPr>
            <a:xfrm>
              <a:off x="1275076" y="1532616"/>
              <a:ext cx="2060192" cy="338554"/>
            </a:xfrm>
            <a:prstGeom prst="rect">
              <a:avLst/>
            </a:prstGeom>
            <a:noFill/>
          </p:spPr>
          <p:txBody>
            <a:bodyPr wrap="square"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请输入标题</a:t>
              </a:r>
            </a:p>
          </p:txBody>
        </p:sp>
        <p:sp>
          <p:nvSpPr>
            <p:cNvPr id="39" name="文本框 38"/>
            <p:cNvSpPr txBox="1"/>
            <p:nvPr/>
          </p:nvSpPr>
          <p:spPr>
            <a:xfrm>
              <a:off x="1705704" y="1871170"/>
              <a:ext cx="2254757" cy="830997"/>
            </a:xfrm>
            <a:prstGeom prst="rect">
              <a:avLst/>
            </a:prstGeom>
            <a:noFill/>
          </p:spPr>
          <p:txBody>
            <a:bodyPr wrap="square" rtlCol="0">
              <a:spAutoFit/>
            </a:bodyPr>
            <a:lstStyle>
              <a:defPPr>
                <a:defRPr lang="zh-CN"/>
              </a:defPPr>
              <a:lvl1pPr>
                <a:defRPr sz="2000" b="1"/>
              </a:lvl1pPr>
            </a:lstStyle>
            <a:p>
              <a:r>
                <a:rPr lang="zh-CN" altLang="en-US" sz="1200" b="0" dirty="0">
                  <a:solidFill>
                    <a:schemeClr val="bg1"/>
                  </a:solidFill>
                  <a:latin typeface="微软雅黑" panose="020B0503020204020204" pitchFamily="34" charset="-122"/>
                  <a:ea typeface="微软雅黑" panose="020B0503020204020204" pitchFamily="34" charset="-122"/>
                </a:rPr>
                <a:t>点击添加文本内容点击添加文本内容点击添加文本内容点击添加文本内容点击添加文本内容点击添加文本内容</a:t>
              </a:r>
              <a:endParaRPr lang="en-US" altLang="zh-CN" sz="1200" b="0" dirty="0">
                <a:solidFill>
                  <a:schemeClr val="bg1"/>
                </a:solidFill>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1204738" y="4567404"/>
            <a:ext cx="2685385" cy="1169551"/>
            <a:chOff x="1275076" y="1532616"/>
            <a:chExt cx="2685385" cy="1169551"/>
          </a:xfrm>
        </p:grpSpPr>
        <p:sp>
          <p:nvSpPr>
            <p:cNvPr id="41" name="文本框 40"/>
            <p:cNvSpPr txBox="1"/>
            <p:nvPr/>
          </p:nvSpPr>
          <p:spPr>
            <a:xfrm>
              <a:off x="1275076" y="1532616"/>
              <a:ext cx="2060192" cy="338554"/>
            </a:xfrm>
            <a:prstGeom prst="rect">
              <a:avLst/>
            </a:prstGeom>
            <a:noFill/>
          </p:spPr>
          <p:txBody>
            <a:bodyPr wrap="square"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请输入标题</a:t>
              </a:r>
            </a:p>
          </p:txBody>
        </p:sp>
        <p:sp>
          <p:nvSpPr>
            <p:cNvPr id="42" name="文本框 41"/>
            <p:cNvSpPr txBox="1"/>
            <p:nvPr/>
          </p:nvSpPr>
          <p:spPr>
            <a:xfrm>
              <a:off x="1705704" y="1871170"/>
              <a:ext cx="2254757" cy="830997"/>
            </a:xfrm>
            <a:prstGeom prst="rect">
              <a:avLst/>
            </a:prstGeom>
            <a:noFill/>
          </p:spPr>
          <p:txBody>
            <a:bodyPr wrap="square" rtlCol="0">
              <a:spAutoFit/>
            </a:bodyPr>
            <a:lstStyle>
              <a:defPPr>
                <a:defRPr lang="zh-CN"/>
              </a:defPPr>
              <a:lvl1pPr>
                <a:defRPr sz="2000" b="1"/>
              </a:lvl1pPr>
            </a:lstStyle>
            <a:p>
              <a:r>
                <a:rPr lang="zh-CN" altLang="en-US" sz="1200" b="0" dirty="0">
                  <a:solidFill>
                    <a:schemeClr val="bg1"/>
                  </a:solidFill>
                  <a:latin typeface="微软雅黑" panose="020B0503020204020204" pitchFamily="34" charset="-122"/>
                  <a:ea typeface="微软雅黑" panose="020B0503020204020204" pitchFamily="34" charset="-122"/>
                </a:rPr>
                <a:t>点击添加文本内容点击添加文本内容点击添加文本内容点击添加文本内容点击添加文本内容点击添加文本内容</a:t>
              </a:r>
              <a:endParaRPr lang="en-US" altLang="zh-CN" sz="1200" b="0" dirty="0">
                <a:solidFill>
                  <a:schemeClr val="bg1"/>
                </a:solidFill>
                <a:latin typeface="微软雅黑" panose="020B0503020204020204" pitchFamily="34" charset="-122"/>
                <a:ea typeface="微软雅黑" panose="020B0503020204020204" pitchFamily="34" charset="-122"/>
              </a:endParaRPr>
            </a:p>
          </p:txBody>
        </p:sp>
      </p:grpSp>
      <p:grpSp>
        <p:nvGrpSpPr>
          <p:cNvPr id="43" name="组合 42"/>
          <p:cNvGrpSpPr/>
          <p:nvPr/>
        </p:nvGrpSpPr>
        <p:grpSpPr>
          <a:xfrm>
            <a:off x="7957231" y="1544339"/>
            <a:ext cx="2685385" cy="1169551"/>
            <a:chOff x="1275076" y="1532616"/>
            <a:chExt cx="2685385" cy="1169551"/>
          </a:xfrm>
        </p:grpSpPr>
        <p:sp>
          <p:nvSpPr>
            <p:cNvPr id="44" name="文本框 43"/>
            <p:cNvSpPr txBox="1"/>
            <p:nvPr/>
          </p:nvSpPr>
          <p:spPr>
            <a:xfrm>
              <a:off x="1275076" y="1532616"/>
              <a:ext cx="2060192" cy="338554"/>
            </a:xfrm>
            <a:prstGeom prst="rect">
              <a:avLst/>
            </a:prstGeom>
            <a:noFill/>
          </p:spPr>
          <p:txBody>
            <a:bodyPr wrap="square"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请输入标题</a:t>
              </a:r>
            </a:p>
          </p:txBody>
        </p:sp>
        <p:sp>
          <p:nvSpPr>
            <p:cNvPr id="45" name="文本框 44"/>
            <p:cNvSpPr txBox="1"/>
            <p:nvPr/>
          </p:nvSpPr>
          <p:spPr>
            <a:xfrm>
              <a:off x="1705704" y="1871170"/>
              <a:ext cx="2254757" cy="830997"/>
            </a:xfrm>
            <a:prstGeom prst="rect">
              <a:avLst/>
            </a:prstGeom>
            <a:noFill/>
          </p:spPr>
          <p:txBody>
            <a:bodyPr wrap="square" rtlCol="0">
              <a:spAutoFit/>
            </a:bodyPr>
            <a:lstStyle>
              <a:defPPr>
                <a:defRPr lang="zh-CN"/>
              </a:defPPr>
              <a:lvl1pPr>
                <a:defRPr sz="2000" b="1"/>
              </a:lvl1pPr>
            </a:lstStyle>
            <a:p>
              <a:r>
                <a:rPr lang="zh-CN" altLang="en-US" sz="1200" b="0" dirty="0">
                  <a:solidFill>
                    <a:schemeClr val="bg1"/>
                  </a:solidFill>
                  <a:latin typeface="微软雅黑" panose="020B0503020204020204" pitchFamily="34" charset="-122"/>
                  <a:ea typeface="微软雅黑" panose="020B0503020204020204" pitchFamily="34" charset="-122"/>
                </a:rPr>
                <a:t>点击添加文本内容点击添加文本内容点击添加文本内容点击添加文本内容点击添加文本内容点击添加文本内容</a:t>
              </a:r>
              <a:endParaRPr lang="en-US" altLang="zh-CN" sz="1200" b="0" dirty="0">
                <a:solidFill>
                  <a:schemeClr val="bg1"/>
                </a:solidFill>
                <a:latin typeface="微软雅黑" panose="020B0503020204020204" pitchFamily="34" charset="-122"/>
                <a:ea typeface="微软雅黑" panose="020B0503020204020204" pitchFamily="34" charset="-122"/>
              </a:endParaRPr>
            </a:p>
          </p:txBody>
        </p:sp>
      </p:grpSp>
      <p:grpSp>
        <p:nvGrpSpPr>
          <p:cNvPr id="46" name="组合 45"/>
          <p:cNvGrpSpPr/>
          <p:nvPr/>
        </p:nvGrpSpPr>
        <p:grpSpPr>
          <a:xfrm>
            <a:off x="7957231" y="3061733"/>
            <a:ext cx="2685385" cy="1169551"/>
            <a:chOff x="1275076" y="1532616"/>
            <a:chExt cx="2685385" cy="1169551"/>
          </a:xfrm>
        </p:grpSpPr>
        <p:sp>
          <p:nvSpPr>
            <p:cNvPr id="47" name="文本框 46"/>
            <p:cNvSpPr txBox="1"/>
            <p:nvPr/>
          </p:nvSpPr>
          <p:spPr>
            <a:xfrm>
              <a:off x="1275076" y="1532616"/>
              <a:ext cx="2060192" cy="338554"/>
            </a:xfrm>
            <a:prstGeom prst="rect">
              <a:avLst/>
            </a:prstGeom>
            <a:noFill/>
          </p:spPr>
          <p:txBody>
            <a:bodyPr wrap="square"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请输入标题</a:t>
              </a:r>
            </a:p>
          </p:txBody>
        </p:sp>
        <p:sp>
          <p:nvSpPr>
            <p:cNvPr id="48" name="文本框 47"/>
            <p:cNvSpPr txBox="1"/>
            <p:nvPr/>
          </p:nvSpPr>
          <p:spPr>
            <a:xfrm>
              <a:off x="1705704" y="1871170"/>
              <a:ext cx="2254757" cy="830997"/>
            </a:xfrm>
            <a:prstGeom prst="rect">
              <a:avLst/>
            </a:prstGeom>
            <a:noFill/>
          </p:spPr>
          <p:txBody>
            <a:bodyPr wrap="square" rtlCol="0">
              <a:spAutoFit/>
            </a:bodyPr>
            <a:lstStyle>
              <a:defPPr>
                <a:defRPr lang="zh-CN"/>
              </a:defPPr>
              <a:lvl1pPr>
                <a:defRPr sz="2000" b="1"/>
              </a:lvl1pPr>
            </a:lstStyle>
            <a:p>
              <a:r>
                <a:rPr lang="zh-CN" altLang="en-US" sz="1200" b="0" dirty="0">
                  <a:solidFill>
                    <a:schemeClr val="bg1"/>
                  </a:solidFill>
                  <a:latin typeface="微软雅黑" panose="020B0503020204020204" pitchFamily="34" charset="-122"/>
                  <a:ea typeface="微软雅黑" panose="020B0503020204020204" pitchFamily="34" charset="-122"/>
                </a:rPr>
                <a:t>点击添加文本内容点击添加文本内容点击添加文本内容点击添加文本内容点击添加文本内容点击添加文本内容</a:t>
              </a:r>
              <a:endParaRPr lang="en-US" altLang="zh-CN" sz="1200" b="0" dirty="0">
                <a:solidFill>
                  <a:schemeClr val="bg1"/>
                </a:solidFill>
                <a:latin typeface="微软雅黑" panose="020B0503020204020204" pitchFamily="34" charset="-122"/>
                <a:ea typeface="微软雅黑" panose="020B0503020204020204" pitchFamily="34" charset="-122"/>
              </a:endParaRPr>
            </a:p>
          </p:txBody>
        </p:sp>
      </p:grpSp>
      <p:grpSp>
        <p:nvGrpSpPr>
          <p:cNvPr id="49" name="组合 48"/>
          <p:cNvGrpSpPr/>
          <p:nvPr/>
        </p:nvGrpSpPr>
        <p:grpSpPr>
          <a:xfrm>
            <a:off x="7957231" y="4579127"/>
            <a:ext cx="2685385" cy="1169551"/>
            <a:chOff x="1275076" y="1532616"/>
            <a:chExt cx="2685385" cy="1169551"/>
          </a:xfrm>
        </p:grpSpPr>
        <p:sp>
          <p:nvSpPr>
            <p:cNvPr id="50" name="文本框 49"/>
            <p:cNvSpPr txBox="1"/>
            <p:nvPr/>
          </p:nvSpPr>
          <p:spPr>
            <a:xfrm>
              <a:off x="1275076" y="1532616"/>
              <a:ext cx="2060192" cy="338554"/>
            </a:xfrm>
            <a:prstGeom prst="rect">
              <a:avLst/>
            </a:prstGeom>
            <a:noFill/>
          </p:spPr>
          <p:txBody>
            <a:bodyPr wrap="square"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请输入标题</a:t>
              </a:r>
            </a:p>
          </p:txBody>
        </p:sp>
        <p:sp>
          <p:nvSpPr>
            <p:cNvPr id="51" name="文本框 50"/>
            <p:cNvSpPr txBox="1"/>
            <p:nvPr/>
          </p:nvSpPr>
          <p:spPr>
            <a:xfrm>
              <a:off x="1705704" y="1871170"/>
              <a:ext cx="2254757" cy="830997"/>
            </a:xfrm>
            <a:prstGeom prst="rect">
              <a:avLst/>
            </a:prstGeom>
            <a:noFill/>
          </p:spPr>
          <p:txBody>
            <a:bodyPr wrap="square" rtlCol="0">
              <a:spAutoFit/>
            </a:bodyPr>
            <a:lstStyle>
              <a:defPPr>
                <a:defRPr lang="zh-CN"/>
              </a:defPPr>
              <a:lvl1pPr>
                <a:defRPr sz="2000" b="1"/>
              </a:lvl1pPr>
            </a:lstStyle>
            <a:p>
              <a:r>
                <a:rPr lang="zh-CN" altLang="en-US" sz="1200" b="0" dirty="0">
                  <a:solidFill>
                    <a:schemeClr val="bg1"/>
                  </a:solidFill>
                  <a:latin typeface="微软雅黑" panose="020B0503020204020204" pitchFamily="34" charset="-122"/>
                  <a:ea typeface="微软雅黑" panose="020B0503020204020204" pitchFamily="34" charset="-122"/>
                </a:rPr>
                <a:t>点击添加文本内容点击添加文本内容点击添加文本内容点击添加文本内容点击添加文本内容点击添加文本内容</a:t>
              </a:r>
              <a:endParaRPr lang="en-US" altLang="zh-CN" sz="1200" b="0" dirty="0">
                <a:solidFill>
                  <a:schemeClr val="bg1"/>
                </a:solidFill>
                <a:latin typeface="微软雅黑" panose="020B0503020204020204" pitchFamily="34" charset="-122"/>
                <a:ea typeface="微软雅黑" panose="020B0503020204020204" pitchFamily="34" charset="-122"/>
              </a:endParaRPr>
            </a:p>
          </p:txBody>
        </p:sp>
      </p:grpSp>
      <p:sp>
        <p:nvSpPr>
          <p:cNvPr id="52" name="Freeform 520"/>
          <p:cNvSpPr>
            <a:spLocks noEditPoints="1"/>
          </p:cNvSpPr>
          <p:nvPr/>
        </p:nvSpPr>
        <p:spPr bwMode="auto">
          <a:xfrm flipV="1">
            <a:off x="4859451" y="3734956"/>
            <a:ext cx="534798" cy="299939"/>
          </a:xfrm>
          <a:custGeom>
            <a:avLst/>
            <a:gdLst>
              <a:gd name="T0" fmla="*/ 197 w 238"/>
              <a:gd name="T1" fmla="*/ 23 h 134"/>
              <a:gd name="T2" fmla="*/ 137 w 238"/>
              <a:gd name="T3" fmla="*/ 5 h 134"/>
              <a:gd name="T4" fmla="*/ 26 w 238"/>
              <a:gd name="T5" fmla="*/ 50 h 134"/>
              <a:gd name="T6" fmla="*/ 18 w 238"/>
              <a:gd name="T7" fmla="*/ 122 h 134"/>
              <a:gd name="T8" fmla="*/ 94 w 238"/>
              <a:gd name="T9" fmla="*/ 129 h 134"/>
              <a:gd name="T10" fmla="*/ 162 w 238"/>
              <a:gd name="T11" fmla="*/ 128 h 134"/>
              <a:gd name="T12" fmla="*/ 196 w 238"/>
              <a:gd name="T13" fmla="*/ 129 h 134"/>
              <a:gd name="T14" fmla="*/ 227 w 238"/>
              <a:gd name="T15" fmla="*/ 54 h 134"/>
              <a:gd name="T16" fmla="*/ 111 w 238"/>
              <a:gd name="T17" fmla="*/ 124 h 134"/>
              <a:gd name="T18" fmla="*/ 83 w 238"/>
              <a:gd name="T19" fmla="*/ 124 h 134"/>
              <a:gd name="T20" fmla="*/ 104 w 238"/>
              <a:gd name="T21" fmla="*/ 107 h 134"/>
              <a:gd name="T22" fmla="*/ 132 w 238"/>
              <a:gd name="T23" fmla="*/ 102 h 134"/>
              <a:gd name="T24" fmla="*/ 229 w 238"/>
              <a:gd name="T25" fmla="*/ 93 h 134"/>
              <a:gd name="T26" fmla="*/ 181 w 238"/>
              <a:gd name="T27" fmla="*/ 121 h 134"/>
              <a:gd name="T28" fmla="*/ 151 w 238"/>
              <a:gd name="T29" fmla="*/ 123 h 134"/>
              <a:gd name="T30" fmla="*/ 131 w 238"/>
              <a:gd name="T31" fmla="*/ 99 h 134"/>
              <a:gd name="T32" fmla="*/ 128 w 238"/>
              <a:gd name="T33" fmla="*/ 78 h 134"/>
              <a:gd name="T34" fmla="*/ 126 w 238"/>
              <a:gd name="T35" fmla="*/ 76 h 134"/>
              <a:gd name="T36" fmla="*/ 119 w 238"/>
              <a:gd name="T37" fmla="*/ 55 h 134"/>
              <a:gd name="T38" fmla="*/ 125 w 238"/>
              <a:gd name="T39" fmla="*/ 89 h 134"/>
              <a:gd name="T40" fmla="*/ 88 w 238"/>
              <a:gd name="T41" fmla="*/ 103 h 134"/>
              <a:gd name="T42" fmla="*/ 73 w 238"/>
              <a:gd name="T43" fmla="*/ 125 h 134"/>
              <a:gd name="T44" fmla="*/ 62 w 238"/>
              <a:gd name="T45" fmla="*/ 126 h 134"/>
              <a:gd name="T46" fmla="*/ 67 w 238"/>
              <a:gd name="T47" fmla="*/ 76 h 134"/>
              <a:gd name="T48" fmla="*/ 73 w 238"/>
              <a:gd name="T49" fmla="*/ 57 h 134"/>
              <a:gd name="T50" fmla="*/ 99 w 238"/>
              <a:gd name="T51" fmla="*/ 86 h 134"/>
              <a:gd name="T52" fmla="*/ 74 w 238"/>
              <a:gd name="T53" fmla="*/ 54 h 134"/>
              <a:gd name="T54" fmla="*/ 79 w 238"/>
              <a:gd name="T55" fmla="*/ 33 h 134"/>
              <a:gd name="T56" fmla="*/ 61 w 238"/>
              <a:gd name="T57" fmla="*/ 53 h 134"/>
              <a:gd name="T58" fmla="*/ 52 w 238"/>
              <a:gd name="T59" fmla="*/ 56 h 134"/>
              <a:gd name="T60" fmla="*/ 64 w 238"/>
              <a:gd name="T61" fmla="*/ 71 h 134"/>
              <a:gd name="T62" fmla="*/ 56 w 238"/>
              <a:gd name="T63" fmla="*/ 105 h 134"/>
              <a:gd name="T64" fmla="*/ 35 w 238"/>
              <a:gd name="T65" fmla="*/ 77 h 134"/>
              <a:gd name="T66" fmla="*/ 59 w 238"/>
              <a:gd name="T67" fmla="*/ 120 h 134"/>
              <a:gd name="T68" fmla="*/ 8 w 238"/>
              <a:gd name="T69" fmla="*/ 94 h 134"/>
              <a:gd name="T70" fmla="*/ 21 w 238"/>
              <a:gd name="T71" fmla="*/ 74 h 134"/>
              <a:gd name="T72" fmla="*/ 33 w 238"/>
              <a:gd name="T73" fmla="*/ 51 h 134"/>
              <a:gd name="T74" fmla="*/ 96 w 238"/>
              <a:gd name="T75" fmla="*/ 15 h 134"/>
              <a:gd name="T76" fmla="*/ 82 w 238"/>
              <a:gd name="T77" fmla="*/ 12 h 134"/>
              <a:gd name="T78" fmla="*/ 90 w 238"/>
              <a:gd name="T79" fmla="*/ 29 h 134"/>
              <a:gd name="T80" fmla="*/ 114 w 238"/>
              <a:gd name="T81" fmla="*/ 22 h 134"/>
              <a:gd name="T82" fmla="*/ 120 w 238"/>
              <a:gd name="T83" fmla="*/ 21 h 134"/>
              <a:gd name="T84" fmla="*/ 164 w 238"/>
              <a:gd name="T85" fmla="*/ 22 h 134"/>
              <a:gd name="T86" fmla="*/ 174 w 238"/>
              <a:gd name="T87" fmla="*/ 21 h 134"/>
              <a:gd name="T88" fmla="*/ 183 w 238"/>
              <a:gd name="T89" fmla="*/ 41 h 134"/>
              <a:gd name="T90" fmla="*/ 143 w 238"/>
              <a:gd name="T91" fmla="*/ 31 h 134"/>
              <a:gd name="T92" fmla="*/ 125 w 238"/>
              <a:gd name="T93" fmla="*/ 26 h 134"/>
              <a:gd name="T94" fmla="*/ 151 w 238"/>
              <a:gd name="T95" fmla="*/ 29 h 134"/>
              <a:gd name="T96" fmla="*/ 176 w 238"/>
              <a:gd name="T97" fmla="*/ 50 h 134"/>
              <a:gd name="T98" fmla="*/ 142 w 238"/>
              <a:gd name="T99" fmla="*/ 58 h 134"/>
              <a:gd name="T100" fmla="*/ 161 w 238"/>
              <a:gd name="T101" fmla="*/ 58 h 134"/>
              <a:gd name="T102" fmla="*/ 174 w 238"/>
              <a:gd name="T103" fmla="*/ 75 h 134"/>
              <a:gd name="T104" fmla="*/ 187 w 238"/>
              <a:gd name="T105" fmla="*/ 114 h 134"/>
              <a:gd name="T106" fmla="*/ 176 w 238"/>
              <a:gd name="T107" fmla="*/ 76 h 134"/>
              <a:gd name="T108" fmla="*/ 202 w 238"/>
              <a:gd name="T109" fmla="*/ 78 h 134"/>
              <a:gd name="T110" fmla="*/ 207 w 238"/>
              <a:gd name="T111" fmla="*/ 88 h 134"/>
              <a:gd name="T112" fmla="*/ 220 w 238"/>
              <a:gd name="T113" fmla="*/ 95 h 134"/>
              <a:gd name="T114" fmla="*/ 204 w 238"/>
              <a:gd name="T115" fmla="*/ 77 h 134"/>
              <a:gd name="T116" fmla="*/ 195 w 238"/>
              <a:gd name="T117" fmla="*/ 74 h 134"/>
              <a:gd name="T118" fmla="*/ 178 w 238"/>
              <a:gd name="T119" fmla="*/ 53 h 134"/>
              <a:gd name="T120" fmla="*/ 190 w 238"/>
              <a:gd name="T121" fmla="*/ 34 h 134"/>
              <a:gd name="T122" fmla="*/ 198 w 238"/>
              <a:gd name="T123" fmla="*/ 42 h 134"/>
              <a:gd name="T124" fmla="*/ 202 w 238"/>
              <a:gd name="T125" fmla="*/ 46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8" h="134">
                <a:moveTo>
                  <a:pt x="227" y="54"/>
                </a:moveTo>
                <a:cubicBezTo>
                  <a:pt x="219" y="43"/>
                  <a:pt x="210" y="40"/>
                  <a:pt x="205" y="39"/>
                </a:cubicBezTo>
                <a:cubicBezTo>
                  <a:pt x="205" y="33"/>
                  <a:pt x="202" y="27"/>
                  <a:pt x="197" y="23"/>
                </a:cubicBezTo>
                <a:cubicBezTo>
                  <a:pt x="191" y="17"/>
                  <a:pt x="182" y="13"/>
                  <a:pt x="174" y="14"/>
                </a:cubicBezTo>
                <a:cubicBezTo>
                  <a:pt x="171" y="14"/>
                  <a:pt x="169" y="14"/>
                  <a:pt x="167" y="15"/>
                </a:cubicBezTo>
                <a:cubicBezTo>
                  <a:pt x="160" y="8"/>
                  <a:pt x="149" y="4"/>
                  <a:pt x="137" y="5"/>
                </a:cubicBezTo>
                <a:cubicBezTo>
                  <a:pt x="128" y="6"/>
                  <a:pt x="121" y="9"/>
                  <a:pt x="117" y="14"/>
                </a:cubicBezTo>
                <a:cubicBezTo>
                  <a:pt x="108" y="5"/>
                  <a:pt x="93" y="0"/>
                  <a:pt x="76" y="2"/>
                </a:cubicBezTo>
                <a:cubicBezTo>
                  <a:pt x="51" y="3"/>
                  <a:pt x="25" y="19"/>
                  <a:pt x="26" y="50"/>
                </a:cubicBezTo>
                <a:cubicBezTo>
                  <a:pt x="20" y="53"/>
                  <a:pt x="13" y="61"/>
                  <a:pt x="14" y="73"/>
                </a:cubicBezTo>
                <a:cubicBezTo>
                  <a:pt x="6" y="77"/>
                  <a:pt x="1" y="85"/>
                  <a:pt x="1" y="94"/>
                </a:cubicBezTo>
                <a:cubicBezTo>
                  <a:pt x="0" y="105"/>
                  <a:pt x="6" y="116"/>
                  <a:pt x="18" y="122"/>
                </a:cubicBezTo>
                <a:cubicBezTo>
                  <a:pt x="32" y="130"/>
                  <a:pt x="51" y="134"/>
                  <a:pt x="72" y="132"/>
                </a:cubicBezTo>
                <a:cubicBezTo>
                  <a:pt x="78" y="132"/>
                  <a:pt x="84" y="131"/>
                  <a:pt x="90" y="130"/>
                </a:cubicBezTo>
                <a:cubicBezTo>
                  <a:pt x="91" y="130"/>
                  <a:pt x="92" y="130"/>
                  <a:pt x="94" y="129"/>
                </a:cubicBezTo>
                <a:cubicBezTo>
                  <a:pt x="99" y="129"/>
                  <a:pt x="104" y="130"/>
                  <a:pt x="109" y="131"/>
                </a:cubicBezTo>
                <a:cubicBezTo>
                  <a:pt x="116" y="132"/>
                  <a:pt x="124" y="133"/>
                  <a:pt x="136" y="133"/>
                </a:cubicBezTo>
                <a:cubicBezTo>
                  <a:pt x="144" y="132"/>
                  <a:pt x="152" y="130"/>
                  <a:pt x="162" y="128"/>
                </a:cubicBezTo>
                <a:cubicBezTo>
                  <a:pt x="164" y="127"/>
                  <a:pt x="165" y="127"/>
                  <a:pt x="167" y="127"/>
                </a:cubicBezTo>
                <a:cubicBezTo>
                  <a:pt x="172" y="126"/>
                  <a:pt x="176" y="127"/>
                  <a:pt x="180" y="128"/>
                </a:cubicBezTo>
                <a:cubicBezTo>
                  <a:pt x="185" y="129"/>
                  <a:pt x="190" y="129"/>
                  <a:pt x="196" y="129"/>
                </a:cubicBezTo>
                <a:cubicBezTo>
                  <a:pt x="202" y="129"/>
                  <a:pt x="207" y="127"/>
                  <a:pt x="213" y="124"/>
                </a:cubicBezTo>
                <a:cubicBezTo>
                  <a:pt x="225" y="117"/>
                  <a:pt x="233" y="107"/>
                  <a:pt x="235" y="94"/>
                </a:cubicBezTo>
                <a:cubicBezTo>
                  <a:pt x="238" y="80"/>
                  <a:pt x="235" y="65"/>
                  <a:pt x="227" y="54"/>
                </a:cubicBezTo>
                <a:close/>
                <a:moveTo>
                  <a:pt x="148" y="124"/>
                </a:moveTo>
                <a:cubicBezTo>
                  <a:pt x="144" y="125"/>
                  <a:pt x="139" y="125"/>
                  <a:pt x="135" y="126"/>
                </a:cubicBezTo>
                <a:cubicBezTo>
                  <a:pt x="125" y="126"/>
                  <a:pt x="117" y="125"/>
                  <a:pt x="111" y="124"/>
                </a:cubicBezTo>
                <a:cubicBezTo>
                  <a:pt x="105" y="123"/>
                  <a:pt x="100" y="122"/>
                  <a:pt x="93" y="123"/>
                </a:cubicBezTo>
                <a:cubicBezTo>
                  <a:pt x="92" y="123"/>
                  <a:pt x="90" y="123"/>
                  <a:pt x="88" y="123"/>
                </a:cubicBezTo>
                <a:cubicBezTo>
                  <a:pt x="87" y="124"/>
                  <a:pt x="85" y="124"/>
                  <a:pt x="83" y="124"/>
                </a:cubicBezTo>
                <a:cubicBezTo>
                  <a:pt x="85" y="123"/>
                  <a:pt x="86" y="122"/>
                  <a:pt x="87" y="121"/>
                </a:cubicBezTo>
                <a:cubicBezTo>
                  <a:pt x="90" y="117"/>
                  <a:pt x="89" y="112"/>
                  <a:pt x="88" y="108"/>
                </a:cubicBezTo>
                <a:cubicBezTo>
                  <a:pt x="87" y="103"/>
                  <a:pt x="101" y="107"/>
                  <a:pt x="104" y="107"/>
                </a:cubicBezTo>
                <a:cubicBezTo>
                  <a:pt x="112" y="106"/>
                  <a:pt x="116" y="98"/>
                  <a:pt x="124" y="97"/>
                </a:cubicBezTo>
                <a:cubicBezTo>
                  <a:pt x="124" y="98"/>
                  <a:pt x="124" y="98"/>
                  <a:pt x="124" y="98"/>
                </a:cubicBezTo>
                <a:cubicBezTo>
                  <a:pt x="124" y="102"/>
                  <a:pt x="128" y="103"/>
                  <a:pt x="132" y="102"/>
                </a:cubicBezTo>
                <a:cubicBezTo>
                  <a:pt x="138" y="100"/>
                  <a:pt x="140" y="108"/>
                  <a:pt x="143" y="112"/>
                </a:cubicBezTo>
                <a:cubicBezTo>
                  <a:pt x="146" y="116"/>
                  <a:pt x="150" y="119"/>
                  <a:pt x="148" y="124"/>
                </a:cubicBezTo>
                <a:close/>
                <a:moveTo>
                  <a:pt x="229" y="93"/>
                </a:moveTo>
                <a:cubicBezTo>
                  <a:pt x="226" y="103"/>
                  <a:pt x="220" y="112"/>
                  <a:pt x="210" y="118"/>
                </a:cubicBezTo>
                <a:cubicBezTo>
                  <a:pt x="205" y="120"/>
                  <a:pt x="200" y="122"/>
                  <a:pt x="195" y="122"/>
                </a:cubicBezTo>
                <a:cubicBezTo>
                  <a:pt x="190" y="122"/>
                  <a:pt x="186" y="122"/>
                  <a:pt x="181" y="121"/>
                </a:cubicBezTo>
                <a:cubicBezTo>
                  <a:pt x="177" y="120"/>
                  <a:pt x="172" y="119"/>
                  <a:pt x="167" y="120"/>
                </a:cubicBezTo>
                <a:cubicBezTo>
                  <a:pt x="164" y="120"/>
                  <a:pt x="162" y="120"/>
                  <a:pt x="160" y="121"/>
                </a:cubicBezTo>
                <a:cubicBezTo>
                  <a:pt x="157" y="122"/>
                  <a:pt x="154" y="123"/>
                  <a:pt x="151" y="123"/>
                </a:cubicBezTo>
                <a:cubicBezTo>
                  <a:pt x="152" y="119"/>
                  <a:pt x="150" y="116"/>
                  <a:pt x="146" y="111"/>
                </a:cubicBezTo>
                <a:cubicBezTo>
                  <a:pt x="143" y="107"/>
                  <a:pt x="141" y="98"/>
                  <a:pt x="134" y="98"/>
                </a:cubicBezTo>
                <a:cubicBezTo>
                  <a:pt x="133" y="99"/>
                  <a:pt x="132" y="99"/>
                  <a:pt x="131" y="99"/>
                </a:cubicBezTo>
                <a:cubicBezTo>
                  <a:pt x="125" y="101"/>
                  <a:pt x="127" y="93"/>
                  <a:pt x="127" y="91"/>
                </a:cubicBezTo>
                <a:cubicBezTo>
                  <a:pt x="128" y="88"/>
                  <a:pt x="129" y="84"/>
                  <a:pt x="129" y="81"/>
                </a:cubicBezTo>
                <a:cubicBezTo>
                  <a:pt x="129" y="80"/>
                  <a:pt x="129" y="79"/>
                  <a:pt x="128" y="78"/>
                </a:cubicBezTo>
                <a:cubicBezTo>
                  <a:pt x="135" y="78"/>
                  <a:pt x="142" y="79"/>
                  <a:pt x="146" y="72"/>
                </a:cubicBezTo>
                <a:cubicBezTo>
                  <a:pt x="146" y="70"/>
                  <a:pt x="144" y="69"/>
                  <a:pt x="143" y="71"/>
                </a:cubicBezTo>
                <a:cubicBezTo>
                  <a:pt x="140" y="77"/>
                  <a:pt x="133" y="75"/>
                  <a:pt x="126" y="76"/>
                </a:cubicBezTo>
                <a:cubicBezTo>
                  <a:pt x="126" y="76"/>
                  <a:pt x="126" y="76"/>
                  <a:pt x="126" y="76"/>
                </a:cubicBezTo>
                <a:cubicBezTo>
                  <a:pt x="126" y="76"/>
                  <a:pt x="125" y="75"/>
                  <a:pt x="125" y="75"/>
                </a:cubicBezTo>
                <a:cubicBezTo>
                  <a:pt x="119" y="69"/>
                  <a:pt x="120" y="63"/>
                  <a:pt x="119" y="55"/>
                </a:cubicBezTo>
                <a:cubicBezTo>
                  <a:pt x="119" y="54"/>
                  <a:pt x="116" y="54"/>
                  <a:pt x="116" y="56"/>
                </a:cubicBezTo>
                <a:cubicBezTo>
                  <a:pt x="117" y="63"/>
                  <a:pt x="116" y="70"/>
                  <a:pt x="122" y="76"/>
                </a:cubicBezTo>
                <a:cubicBezTo>
                  <a:pt x="126" y="80"/>
                  <a:pt x="127" y="83"/>
                  <a:pt x="125" y="89"/>
                </a:cubicBezTo>
                <a:cubicBezTo>
                  <a:pt x="125" y="91"/>
                  <a:pt x="124" y="92"/>
                  <a:pt x="124" y="94"/>
                </a:cubicBezTo>
                <a:cubicBezTo>
                  <a:pt x="117" y="95"/>
                  <a:pt x="113" y="99"/>
                  <a:pt x="107" y="103"/>
                </a:cubicBezTo>
                <a:cubicBezTo>
                  <a:pt x="101" y="107"/>
                  <a:pt x="94" y="101"/>
                  <a:pt x="88" y="103"/>
                </a:cubicBezTo>
                <a:cubicBezTo>
                  <a:pt x="86" y="104"/>
                  <a:pt x="85" y="105"/>
                  <a:pt x="85" y="108"/>
                </a:cubicBezTo>
                <a:cubicBezTo>
                  <a:pt x="86" y="112"/>
                  <a:pt x="87" y="116"/>
                  <a:pt x="84" y="120"/>
                </a:cubicBezTo>
                <a:cubicBezTo>
                  <a:pt x="82" y="123"/>
                  <a:pt x="77" y="124"/>
                  <a:pt x="73" y="125"/>
                </a:cubicBezTo>
                <a:cubicBezTo>
                  <a:pt x="72" y="125"/>
                  <a:pt x="72" y="125"/>
                  <a:pt x="72" y="125"/>
                </a:cubicBezTo>
                <a:cubicBezTo>
                  <a:pt x="71" y="125"/>
                  <a:pt x="71" y="125"/>
                  <a:pt x="71" y="125"/>
                </a:cubicBezTo>
                <a:cubicBezTo>
                  <a:pt x="68" y="126"/>
                  <a:pt x="65" y="126"/>
                  <a:pt x="62" y="126"/>
                </a:cubicBezTo>
                <a:cubicBezTo>
                  <a:pt x="59" y="120"/>
                  <a:pt x="63" y="111"/>
                  <a:pt x="58" y="106"/>
                </a:cubicBezTo>
                <a:cubicBezTo>
                  <a:pt x="63" y="103"/>
                  <a:pt x="68" y="98"/>
                  <a:pt x="69" y="91"/>
                </a:cubicBezTo>
                <a:cubicBezTo>
                  <a:pt x="69" y="85"/>
                  <a:pt x="67" y="81"/>
                  <a:pt x="67" y="76"/>
                </a:cubicBezTo>
                <a:cubicBezTo>
                  <a:pt x="66" y="71"/>
                  <a:pt x="69" y="66"/>
                  <a:pt x="69" y="61"/>
                </a:cubicBezTo>
                <a:cubicBezTo>
                  <a:pt x="71" y="61"/>
                  <a:pt x="72" y="59"/>
                  <a:pt x="73" y="57"/>
                </a:cubicBezTo>
                <a:cubicBezTo>
                  <a:pt x="73" y="57"/>
                  <a:pt x="73" y="57"/>
                  <a:pt x="73" y="57"/>
                </a:cubicBezTo>
                <a:cubicBezTo>
                  <a:pt x="83" y="58"/>
                  <a:pt x="97" y="63"/>
                  <a:pt x="96" y="75"/>
                </a:cubicBezTo>
                <a:cubicBezTo>
                  <a:pt x="96" y="81"/>
                  <a:pt x="91" y="84"/>
                  <a:pt x="97" y="88"/>
                </a:cubicBezTo>
                <a:cubicBezTo>
                  <a:pt x="98" y="89"/>
                  <a:pt x="100" y="87"/>
                  <a:pt x="99" y="86"/>
                </a:cubicBezTo>
                <a:cubicBezTo>
                  <a:pt x="95" y="83"/>
                  <a:pt x="99" y="77"/>
                  <a:pt x="99" y="74"/>
                </a:cubicBezTo>
                <a:cubicBezTo>
                  <a:pt x="99" y="70"/>
                  <a:pt x="97" y="67"/>
                  <a:pt x="95" y="64"/>
                </a:cubicBezTo>
                <a:cubicBezTo>
                  <a:pt x="90" y="58"/>
                  <a:pt x="82" y="55"/>
                  <a:pt x="74" y="54"/>
                </a:cubicBezTo>
                <a:cubicBezTo>
                  <a:pt x="74" y="54"/>
                  <a:pt x="74" y="54"/>
                  <a:pt x="74" y="54"/>
                </a:cubicBezTo>
                <a:cubicBezTo>
                  <a:pt x="77" y="47"/>
                  <a:pt x="82" y="41"/>
                  <a:pt x="81" y="33"/>
                </a:cubicBezTo>
                <a:cubicBezTo>
                  <a:pt x="81" y="31"/>
                  <a:pt x="79" y="32"/>
                  <a:pt x="79" y="33"/>
                </a:cubicBezTo>
                <a:cubicBezTo>
                  <a:pt x="79" y="40"/>
                  <a:pt x="76" y="45"/>
                  <a:pt x="73" y="50"/>
                </a:cubicBezTo>
                <a:cubicBezTo>
                  <a:pt x="72" y="52"/>
                  <a:pt x="70" y="61"/>
                  <a:pt x="67" y="57"/>
                </a:cubicBezTo>
                <a:cubicBezTo>
                  <a:pt x="65" y="54"/>
                  <a:pt x="64" y="53"/>
                  <a:pt x="61" y="53"/>
                </a:cubicBezTo>
                <a:cubicBezTo>
                  <a:pt x="56" y="52"/>
                  <a:pt x="48" y="56"/>
                  <a:pt x="48" y="47"/>
                </a:cubicBezTo>
                <a:cubicBezTo>
                  <a:pt x="48" y="46"/>
                  <a:pt x="46" y="46"/>
                  <a:pt x="46" y="48"/>
                </a:cubicBezTo>
                <a:cubicBezTo>
                  <a:pt x="46" y="52"/>
                  <a:pt x="47" y="55"/>
                  <a:pt x="52" y="56"/>
                </a:cubicBezTo>
                <a:cubicBezTo>
                  <a:pt x="55" y="56"/>
                  <a:pt x="60" y="54"/>
                  <a:pt x="63" y="56"/>
                </a:cubicBezTo>
                <a:cubicBezTo>
                  <a:pt x="64" y="57"/>
                  <a:pt x="65" y="59"/>
                  <a:pt x="66" y="61"/>
                </a:cubicBezTo>
                <a:cubicBezTo>
                  <a:pt x="66" y="64"/>
                  <a:pt x="65" y="68"/>
                  <a:pt x="64" y="71"/>
                </a:cubicBezTo>
                <a:cubicBezTo>
                  <a:pt x="64" y="75"/>
                  <a:pt x="64" y="78"/>
                  <a:pt x="65" y="82"/>
                </a:cubicBezTo>
                <a:cubicBezTo>
                  <a:pt x="67" y="92"/>
                  <a:pt x="65" y="98"/>
                  <a:pt x="56" y="104"/>
                </a:cubicBezTo>
                <a:cubicBezTo>
                  <a:pt x="56" y="105"/>
                  <a:pt x="56" y="105"/>
                  <a:pt x="56" y="105"/>
                </a:cubicBezTo>
                <a:cubicBezTo>
                  <a:pt x="52" y="102"/>
                  <a:pt x="47" y="100"/>
                  <a:pt x="44" y="97"/>
                </a:cubicBezTo>
                <a:cubicBezTo>
                  <a:pt x="37" y="92"/>
                  <a:pt x="36" y="85"/>
                  <a:pt x="38" y="78"/>
                </a:cubicBezTo>
                <a:cubicBezTo>
                  <a:pt x="38" y="76"/>
                  <a:pt x="36" y="76"/>
                  <a:pt x="35" y="77"/>
                </a:cubicBezTo>
                <a:cubicBezTo>
                  <a:pt x="32" y="90"/>
                  <a:pt x="38" y="97"/>
                  <a:pt x="48" y="104"/>
                </a:cubicBezTo>
                <a:cubicBezTo>
                  <a:pt x="51" y="106"/>
                  <a:pt x="56" y="107"/>
                  <a:pt x="58" y="111"/>
                </a:cubicBezTo>
                <a:cubicBezTo>
                  <a:pt x="59" y="114"/>
                  <a:pt x="59" y="117"/>
                  <a:pt x="59" y="120"/>
                </a:cubicBezTo>
                <a:cubicBezTo>
                  <a:pt x="58" y="122"/>
                  <a:pt x="59" y="124"/>
                  <a:pt x="59" y="126"/>
                </a:cubicBezTo>
                <a:cubicBezTo>
                  <a:pt x="45" y="125"/>
                  <a:pt x="32" y="122"/>
                  <a:pt x="21" y="116"/>
                </a:cubicBezTo>
                <a:cubicBezTo>
                  <a:pt x="12" y="111"/>
                  <a:pt x="7" y="103"/>
                  <a:pt x="8" y="94"/>
                </a:cubicBezTo>
                <a:cubicBezTo>
                  <a:pt x="8" y="87"/>
                  <a:pt x="13" y="80"/>
                  <a:pt x="19" y="78"/>
                </a:cubicBezTo>
                <a:cubicBezTo>
                  <a:pt x="21" y="77"/>
                  <a:pt x="21" y="77"/>
                  <a:pt x="21" y="77"/>
                </a:cubicBezTo>
                <a:cubicBezTo>
                  <a:pt x="21" y="74"/>
                  <a:pt x="21" y="74"/>
                  <a:pt x="21" y="74"/>
                </a:cubicBezTo>
                <a:cubicBezTo>
                  <a:pt x="19" y="60"/>
                  <a:pt x="30" y="55"/>
                  <a:pt x="31" y="55"/>
                </a:cubicBezTo>
                <a:cubicBezTo>
                  <a:pt x="33" y="54"/>
                  <a:pt x="33" y="54"/>
                  <a:pt x="33" y="54"/>
                </a:cubicBezTo>
                <a:cubicBezTo>
                  <a:pt x="33" y="51"/>
                  <a:pt x="33" y="51"/>
                  <a:pt x="33" y="51"/>
                </a:cubicBezTo>
                <a:cubicBezTo>
                  <a:pt x="31" y="24"/>
                  <a:pt x="54" y="10"/>
                  <a:pt x="77" y="8"/>
                </a:cubicBezTo>
                <a:cubicBezTo>
                  <a:pt x="87" y="8"/>
                  <a:pt x="96" y="9"/>
                  <a:pt x="104" y="13"/>
                </a:cubicBezTo>
                <a:cubicBezTo>
                  <a:pt x="101" y="13"/>
                  <a:pt x="98" y="13"/>
                  <a:pt x="96" y="15"/>
                </a:cubicBezTo>
                <a:cubicBezTo>
                  <a:pt x="95" y="16"/>
                  <a:pt x="93" y="17"/>
                  <a:pt x="93" y="18"/>
                </a:cubicBezTo>
                <a:cubicBezTo>
                  <a:pt x="91" y="21"/>
                  <a:pt x="91" y="23"/>
                  <a:pt x="89" y="25"/>
                </a:cubicBezTo>
                <a:cubicBezTo>
                  <a:pt x="87" y="21"/>
                  <a:pt x="85" y="16"/>
                  <a:pt x="82" y="12"/>
                </a:cubicBezTo>
                <a:cubicBezTo>
                  <a:pt x="81" y="11"/>
                  <a:pt x="79" y="12"/>
                  <a:pt x="80" y="14"/>
                </a:cubicBezTo>
                <a:cubicBezTo>
                  <a:pt x="83" y="18"/>
                  <a:pt x="85" y="24"/>
                  <a:pt x="88" y="28"/>
                </a:cubicBezTo>
                <a:cubicBezTo>
                  <a:pt x="88" y="29"/>
                  <a:pt x="89" y="29"/>
                  <a:pt x="90" y="29"/>
                </a:cubicBezTo>
                <a:cubicBezTo>
                  <a:pt x="92" y="27"/>
                  <a:pt x="93" y="25"/>
                  <a:pt x="94" y="23"/>
                </a:cubicBezTo>
                <a:cubicBezTo>
                  <a:pt x="96" y="16"/>
                  <a:pt x="102" y="16"/>
                  <a:pt x="108" y="15"/>
                </a:cubicBezTo>
                <a:cubicBezTo>
                  <a:pt x="110" y="17"/>
                  <a:pt x="113" y="19"/>
                  <a:pt x="114" y="22"/>
                </a:cubicBezTo>
                <a:cubicBezTo>
                  <a:pt x="115" y="23"/>
                  <a:pt x="115" y="23"/>
                  <a:pt x="115" y="23"/>
                </a:cubicBezTo>
                <a:cubicBezTo>
                  <a:pt x="116" y="23"/>
                  <a:pt x="118" y="23"/>
                  <a:pt x="120" y="22"/>
                </a:cubicBezTo>
                <a:cubicBezTo>
                  <a:pt x="120" y="21"/>
                  <a:pt x="120" y="21"/>
                  <a:pt x="120" y="21"/>
                </a:cubicBezTo>
                <a:cubicBezTo>
                  <a:pt x="123" y="16"/>
                  <a:pt x="129" y="13"/>
                  <a:pt x="137" y="12"/>
                </a:cubicBezTo>
                <a:cubicBezTo>
                  <a:pt x="148" y="11"/>
                  <a:pt x="159" y="15"/>
                  <a:pt x="163" y="21"/>
                </a:cubicBezTo>
                <a:cubicBezTo>
                  <a:pt x="164" y="22"/>
                  <a:pt x="164" y="22"/>
                  <a:pt x="164" y="22"/>
                </a:cubicBezTo>
                <a:cubicBezTo>
                  <a:pt x="165" y="23"/>
                  <a:pt x="165" y="23"/>
                  <a:pt x="166" y="23"/>
                </a:cubicBezTo>
                <a:cubicBezTo>
                  <a:pt x="167" y="22"/>
                  <a:pt x="167" y="22"/>
                  <a:pt x="167" y="22"/>
                </a:cubicBezTo>
                <a:cubicBezTo>
                  <a:pt x="170" y="21"/>
                  <a:pt x="172" y="21"/>
                  <a:pt x="174" y="21"/>
                </a:cubicBezTo>
                <a:cubicBezTo>
                  <a:pt x="179" y="20"/>
                  <a:pt x="184" y="22"/>
                  <a:pt x="188" y="24"/>
                </a:cubicBezTo>
                <a:cubicBezTo>
                  <a:pt x="189" y="28"/>
                  <a:pt x="189" y="31"/>
                  <a:pt x="187" y="34"/>
                </a:cubicBezTo>
                <a:cubicBezTo>
                  <a:pt x="186" y="36"/>
                  <a:pt x="184" y="38"/>
                  <a:pt x="183" y="41"/>
                </a:cubicBezTo>
                <a:cubicBezTo>
                  <a:pt x="180" y="39"/>
                  <a:pt x="177" y="38"/>
                  <a:pt x="176" y="37"/>
                </a:cubicBezTo>
                <a:cubicBezTo>
                  <a:pt x="168" y="33"/>
                  <a:pt x="159" y="22"/>
                  <a:pt x="148" y="27"/>
                </a:cubicBezTo>
                <a:cubicBezTo>
                  <a:pt x="146" y="28"/>
                  <a:pt x="145" y="30"/>
                  <a:pt x="143" y="31"/>
                </a:cubicBezTo>
                <a:cubicBezTo>
                  <a:pt x="141" y="34"/>
                  <a:pt x="138" y="43"/>
                  <a:pt x="134" y="35"/>
                </a:cubicBezTo>
                <a:cubicBezTo>
                  <a:pt x="132" y="30"/>
                  <a:pt x="131" y="27"/>
                  <a:pt x="126" y="24"/>
                </a:cubicBezTo>
                <a:cubicBezTo>
                  <a:pt x="125" y="23"/>
                  <a:pt x="124" y="25"/>
                  <a:pt x="125" y="26"/>
                </a:cubicBezTo>
                <a:cubicBezTo>
                  <a:pt x="130" y="29"/>
                  <a:pt x="131" y="35"/>
                  <a:pt x="133" y="40"/>
                </a:cubicBezTo>
                <a:cubicBezTo>
                  <a:pt x="135" y="41"/>
                  <a:pt x="137" y="43"/>
                  <a:pt x="139" y="41"/>
                </a:cubicBezTo>
                <a:cubicBezTo>
                  <a:pt x="144" y="38"/>
                  <a:pt x="145" y="32"/>
                  <a:pt x="151" y="29"/>
                </a:cubicBezTo>
                <a:cubicBezTo>
                  <a:pt x="157" y="26"/>
                  <a:pt x="164" y="32"/>
                  <a:pt x="168" y="35"/>
                </a:cubicBezTo>
                <a:cubicBezTo>
                  <a:pt x="172" y="38"/>
                  <a:pt x="175" y="40"/>
                  <a:pt x="179" y="42"/>
                </a:cubicBezTo>
                <a:cubicBezTo>
                  <a:pt x="184" y="45"/>
                  <a:pt x="178" y="49"/>
                  <a:pt x="176" y="50"/>
                </a:cubicBezTo>
                <a:cubicBezTo>
                  <a:pt x="172" y="53"/>
                  <a:pt x="167" y="54"/>
                  <a:pt x="163" y="55"/>
                </a:cubicBezTo>
                <a:cubicBezTo>
                  <a:pt x="158" y="55"/>
                  <a:pt x="155" y="51"/>
                  <a:pt x="151" y="51"/>
                </a:cubicBezTo>
                <a:cubicBezTo>
                  <a:pt x="147" y="51"/>
                  <a:pt x="144" y="56"/>
                  <a:pt x="142" y="58"/>
                </a:cubicBezTo>
                <a:cubicBezTo>
                  <a:pt x="141" y="59"/>
                  <a:pt x="143" y="61"/>
                  <a:pt x="144" y="60"/>
                </a:cubicBezTo>
                <a:cubicBezTo>
                  <a:pt x="147" y="56"/>
                  <a:pt x="151" y="52"/>
                  <a:pt x="157" y="56"/>
                </a:cubicBezTo>
                <a:cubicBezTo>
                  <a:pt x="158" y="57"/>
                  <a:pt x="159" y="57"/>
                  <a:pt x="161" y="58"/>
                </a:cubicBezTo>
                <a:cubicBezTo>
                  <a:pt x="163" y="58"/>
                  <a:pt x="166" y="58"/>
                  <a:pt x="168" y="57"/>
                </a:cubicBezTo>
                <a:cubicBezTo>
                  <a:pt x="169" y="58"/>
                  <a:pt x="169" y="58"/>
                  <a:pt x="169" y="58"/>
                </a:cubicBezTo>
                <a:cubicBezTo>
                  <a:pt x="175" y="61"/>
                  <a:pt x="178" y="68"/>
                  <a:pt x="174" y="75"/>
                </a:cubicBezTo>
                <a:cubicBezTo>
                  <a:pt x="172" y="77"/>
                  <a:pt x="169" y="79"/>
                  <a:pt x="168" y="82"/>
                </a:cubicBezTo>
                <a:cubicBezTo>
                  <a:pt x="166" y="86"/>
                  <a:pt x="165" y="90"/>
                  <a:pt x="168" y="93"/>
                </a:cubicBezTo>
                <a:cubicBezTo>
                  <a:pt x="174" y="98"/>
                  <a:pt x="193" y="102"/>
                  <a:pt x="187" y="114"/>
                </a:cubicBezTo>
                <a:cubicBezTo>
                  <a:pt x="186" y="115"/>
                  <a:pt x="188" y="116"/>
                  <a:pt x="189" y="115"/>
                </a:cubicBezTo>
                <a:cubicBezTo>
                  <a:pt x="196" y="103"/>
                  <a:pt x="181" y="98"/>
                  <a:pt x="173" y="93"/>
                </a:cubicBezTo>
                <a:cubicBezTo>
                  <a:pt x="165" y="88"/>
                  <a:pt x="171" y="82"/>
                  <a:pt x="176" y="76"/>
                </a:cubicBezTo>
                <a:cubicBezTo>
                  <a:pt x="177" y="76"/>
                  <a:pt x="177" y="76"/>
                  <a:pt x="177" y="76"/>
                </a:cubicBezTo>
                <a:cubicBezTo>
                  <a:pt x="184" y="72"/>
                  <a:pt x="190" y="75"/>
                  <a:pt x="197" y="77"/>
                </a:cubicBezTo>
                <a:cubicBezTo>
                  <a:pt x="198" y="78"/>
                  <a:pt x="200" y="78"/>
                  <a:pt x="202" y="78"/>
                </a:cubicBezTo>
                <a:cubicBezTo>
                  <a:pt x="202" y="78"/>
                  <a:pt x="202" y="78"/>
                  <a:pt x="202" y="78"/>
                </a:cubicBezTo>
                <a:cubicBezTo>
                  <a:pt x="204" y="81"/>
                  <a:pt x="204" y="84"/>
                  <a:pt x="205" y="87"/>
                </a:cubicBezTo>
                <a:cubicBezTo>
                  <a:pt x="206" y="88"/>
                  <a:pt x="207" y="88"/>
                  <a:pt x="207" y="88"/>
                </a:cubicBezTo>
                <a:cubicBezTo>
                  <a:pt x="211" y="87"/>
                  <a:pt x="213" y="88"/>
                  <a:pt x="214" y="91"/>
                </a:cubicBezTo>
                <a:cubicBezTo>
                  <a:pt x="216" y="93"/>
                  <a:pt x="217" y="95"/>
                  <a:pt x="218" y="97"/>
                </a:cubicBezTo>
                <a:cubicBezTo>
                  <a:pt x="220" y="98"/>
                  <a:pt x="221" y="96"/>
                  <a:pt x="220" y="95"/>
                </a:cubicBezTo>
                <a:cubicBezTo>
                  <a:pt x="218" y="93"/>
                  <a:pt x="217" y="89"/>
                  <a:pt x="215" y="87"/>
                </a:cubicBezTo>
                <a:cubicBezTo>
                  <a:pt x="213" y="85"/>
                  <a:pt x="210" y="85"/>
                  <a:pt x="208" y="85"/>
                </a:cubicBezTo>
                <a:cubicBezTo>
                  <a:pt x="207" y="82"/>
                  <a:pt x="206" y="79"/>
                  <a:pt x="204" y="77"/>
                </a:cubicBezTo>
                <a:cubicBezTo>
                  <a:pt x="208" y="73"/>
                  <a:pt x="209" y="66"/>
                  <a:pt x="213" y="62"/>
                </a:cubicBezTo>
                <a:cubicBezTo>
                  <a:pt x="215" y="61"/>
                  <a:pt x="212" y="59"/>
                  <a:pt x="211" y="60"/>
                </a:cubicBezTo>
                <a:cubicBezTo>
                  <a:pt x="206" y="66"/>
                  <a:pt x="205" y="78"/>
                  <a:pt x="195" y="74"/>
                </a:cubicBezTo>
                <a:cubicBezTo>
                  <a:pt x="189" y="72"/>
                  <a:pt x="184" y="70"/>
                  <a:pt x="178" y="72"/>
                </a:cubicBezTo>
                <a:cubicBezTo>
                  <a:pt x="180" y="66"/>
                  <a:pt x="176" y="59"/>
                  <a:pt x="171" y="56"/>
                </a:cubicBezTo>
                <a:cubicBezTo>
                  <a:pt x="174" y="55"/>
                  <a:pt x="176" y="54"/>
                  <a:pt x="178" y="53"/>
                </a:cubicBezTo>
                <a:cubicBezTo>
                  <a:pt x="181" y="51"/>
                  <a:pt x="185" y="47"/>
                  <a:pt x="185" y="44"/>
                </a:cubicBezTo>
                <a:cubicBezTo>
                  <a:pt x="184" y="43"/>
                  <a:pt x="184" y="43"/>
                  <a:pt x="184" y="43"/>
                </a:cubicBezTo>
                <a:cubicBezTo>
                  <a:pt x="186" y="40"/>
                  <a:pt x="188" y="37"/>
                  <a:pt x="190" y="34"/>
                </a:cubicBezTo>
                <a:cubicBezTo>
                  <a:pt x="191" y="31"/>
                  <a:pt x="191" y="29"/>
                  <a:pt x="191" y="27"/>
                </a:cubicBezTo>
                <a:cubicBezTo>
                  <a:pt x="192" y="27"/>
                  <a:pt x="192" y="27"/>
                  <a:pt x="193" y="28"/>
                </a:cubicBezTo>
                <a:cubicBezTo>
                  <a:pt x="197" y="32"/>
                  <a:pt x="199" y="37"/>
                  <a:pt x="198" y="42"/>
                </a:cubicBezTo>
                <a:cubicBezTo>
                  <a:pt x="198" y="44"/>
                  <a:pt x="198" y="44"/>
                  <a:pt x="198" y="44"/>
                </a:cubicBezTo>
                <a:cubicBezTo>
                  <a:pt x="199" y="44"/>
                  <a:pt x="200" y="45"/>
                  <a:pt x="200" y="46"/>
                </a:cubicBezTo>
                <a:cubicBezTo>
                  <a:pt x="202" y="46"/>
                  <a:pt x="202" y="46"/>
                  <a:pt x="202" y="46"/>
                </a:cubicBezTo>
                <a:cubicBezTo>
                  <a:pt x="202" y="46"/>
                  <a:pt x="212" y="46"/>
                  <a:pt x="222" y="58"/>
                </a:cubicBezTo>
                <a:cubicBezTo>
                  <a:pt x="228" y="67"/>
                  <a:pt x="231" y="81"/>
                  <a:pt x="229" y="93"/>
                </a:cubicBezTo>
                <a:close/>
              </a:path>
            </a:pathLst>
          </a:custGeom>
          <a:solidFill>
            <a:srgbClr val="343142"/>
          </a:solidFill>
          <a:ln>
            <a:noFill/>
          </a:ln>
        </p:spPr>
        <p:txBody>
          <a:bodyPr vert="horz" wrap="square" lIns="91440" tIns="45720" rIns="91440" bIns="45720" numCol="1" anchor="t" anchorCtr="0" compatLnSpc="1"/>
          <a:lstStyle/>
          <a:p>
            <a:endParaRPr lang="zh-CN" altLang="en-US"/>
          </a:p>
        </p:txBody>
      </p:sp>
      <p:sp>
        <p:nvSpPr>
          <p:cNvPr id="64" name="Freeform 508"/>
          <p:cNvSpPr>
            <a:spLocks noEditPoints="1"/>
          </p:cNvSpPr>
          <p:nvPr/>
        </p:nvSpPr>
        <p:spPr bwMode="auto">
          <a:xfrm flipV="1">
            <a:off x="5394249" y="2367937"/>
            <a:ext cx="492353" cy="152799"/>
          </a:xfrm>
          <a:custGeom>
            <a:avLst/>
            <a:gdLst>
              <a:gd name="T0" fmla="*/ 213 w 220"/>
              <a:gd name="T1" fmla="*/ 53 h 68"/>
              <a:gd name="T2" fmla="*/ 183 w 220"/>
              <a:gd name="T3" fmla="*/ 6 h 68"/>
              <a:gd name="T4" fmla="*/ 176 w 220"/>
              <a:gd name="T5" fmla="*/ 1 h 68"/>
              <a:gd name="T6" fmla="*/ 110 w 220"/>
              <a:gd name="T7" fmla="*/ 0 h 68"/>
              <a:gd name="T8" fmla="*/ 45 w 220"/>
              <a:gd name="T9" fmla="*/ 1 h 68"/>
              <a:gd name="T10" fmla="*/ 37 w 220"/>
              <a:gd name="T11" fmla="*/ 6 h 68"/>
              <a:gd name="T12" fmla="*/ 8 w 220"/>
              <a:gd name="T13" fmla="*/ 53 h 68"/>
              <a:gd name="T14" fmla="*/ 12 w 220"/>
              <a:gd name="T15" fmla="*/ 68 h 68"/>
              <a:gd name="T16" fmla="*/ 110 w 220"/>
              <a:gd name="T17" fmla="*/ 68 h 68"/>
              <a:gd name="T18" fmla="*/ 110 w 220"/>
              <a:gd name="T19" fmla="*/ 68 h 68"/>
              <a:gd name="T20" fmla="*/ 209 w 220"/>
              <a:gd name="T21" fmla="*/ 68 h 68"/>
              <a:gd name="T22" fmla="*/ 213 w 220"/>
              <a:gd name="T23" fmla="*/ 53 h 68"/>
              <a:gd name="T24" fmla="*/ 141 w 220"/>
              <a:gd name="T25" fmla="*/ 61 h 68"/>
              <a:gd name="T26" fmla="*/ 111 w 220"/>
              <a:gd name="T27" fmla="*/ 61 h 68"/>
              <a:gd name="T28" fmla="*/ 111 w 220"/>
              <a:gd name="T29" fmla="*/ 61 h 68"/>
              <a:gd name="T30" fmla="*/ 81 w 220"/>
              <a:gd name="T31" fmla="*/ 61 h 68"/>
              <a:gd name="T32" fmla="*/ 80 w 220"/>
              <a:gd name="T33" fmla="*/ 57 h 68"/>
              <a:gd name="T34" fmla="*/ 89 w 220"/>
              <a:gd name="T35" fmla="*/ 43 h 68"/>
              <a:gd name="T36" fmla="*/ 91 w 220"/>
              <a:gd name="T37" fmla="*/ 41 h 68"/>
              <a:gd name="T38" fmla="*/ 111 w 220"/>
              <a:gd name="T39" fmla="*/ 41 h 68"/>
              <a:gd name="T40" fmla="*/ 131 w 220"/>
              <a:gd name="T41" fmla="*/ 41 h 68"/>
              <a:gd name="T42" fmla="*/ 133 w 220"/>
              <a:gd name="T43" fmla="*/ 43 h 68"/>
              <a:gd name="T44" fmla="*/ 142 w 220"/>
              <a:gd name="T45" fmla="*/ 57 h 68"/>
              <a:gd name="T46" fmla="*/ 141 w 220"/>
              <a:gd name="T47" fmla="*/ 6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0" h="68">
                <a:moveTo>
                  <a:pt x="213" y="53"/>
                </a:moveTo>
                <a:cubicBezTo>
                  <a:pt x="205" y="40"/>
                  <a:pt x="183" y="6"/>
                  <a:pt x="183" y="6"/>
                </a:cubicBezTo>
                <a:cubicBezTo>
                  <a:pt x="183" y="6"/>
                  <a:pt x="181" y="2"/>
                  <a:pt x="176" y="1"/>
                </a:cubicBezTo>
                <a:cubicBezTo>
                  <a:pt x="170" y="0"/>
                  <a:pt x="112" y="0"/>
                  <a:pt x="110" y="0"/>
                </a:cubicBezTo>
                <a:cubicBezTo>
                  <a:pt x="108" y="0"/>
                  <a:pt x="50" y="0"/>
                  <a:pt x="45" y="1"/>
                </a:cubicBezTo>
                <a:cubicBezTo>
                  <a:pt x="40" y="2"/>
                  <a:pt x="37" y="6"/>
                  <a:pt x="37" y="6"/>
                </a:cubicBezTo>
                <a:cubicBezTo>
                  <a:pt x="37" y="6"/>
                  <a:pt x="15" y="40"/>
                  <a:pt x="8" y="53"/>
                </a:cubicBezTo>
                <a:cubicBezTo>
                  <a:pt x="0" y="67"/>
                  <a:pt x="12" y="68"/>
                  <a:pt x="12" y="68"/>
                </a:cubicBezTo>
                <a:cubicBezTo>
                  <a:pt x="110" y="68"/>
                  <a:pt x="110" y="68"/>
                  <a:pt x="110" y="68"/>
                </a:cubicBezTo>
                <a:cubicBezTo>
                  <a:pt x="110" y="68"/>
                  <a:pt x="110" y="68"/>
                  <a:pt x="110" y="68"/>
                </a:cubicBezTo>
                <a:cubicBezTo>
                  <a:pt x="209" y="68"/>
                  <a:pt x="209" y="68"/>
                  <a:pt x="209" y="68"/>
                </a:cubicBezTo>
                <a:cubicBezTo>
                  <a:pt x="209" y="68"/>
                  <a:pt x="220" y="67"/>
                  <a:pt x="213" y="53"/>
                </a:cubicBezTo>
                <a:close/>
                <a:moveTo>
                  <a:pt x="141" y="61"/>
                </a:moveTo>
                <a:cubicBezTo>
                  <a:pt x="111" y="61"/>
                  <a:pt x="111" y="61"/>
                  <a:pt x="111" y="61"/>
                </a:cubicBezTo>
                <a:cubicBezTo>
                  <a:pt x="111" y="61"/>
                  <a:pt x="111" y="61"/>
                  <a:pt x="111" y="61"/>
                </a:cubicBezTo>
                <a:cubicBezTo>
                  <a:pt x="81" y="61"/>
                  <a:pt x="81" y="61"/>
                  <a:pt x="81" y="61"/>
                </a:cubicBezTo>
                <a:cubicBezTo>
                  <a:pt x="81" y="61"/>
                  <a:pt x="77" y="61"/>
                  <a:pt x="80" y="57"/>
                </a:cubicBezTo>
                <a:cubicBezTo>
                  <a:pt x="82" y="53"/>
                  <a:pt x="89" y="43"/>
                  <a:pt x="89" y="43"/>
                </a:cubicBezTo>
                <a:cubicBezTo>
                  <a:pt x="89" y="43"/>
                  <a:pt x="90" y="41"/>
                  <a:pt x="91" y="41"/>
                </a:cubicBezTo>
                <a:cubicBezTo>
                  <a:pt x="93" y="41"/>
                  <a:pt x="110" y="41"/>
                  <a:pt x="111" y="41"/>
                </a:cubicBezTo>
                <a:cubicBezTo>
                  <a:pt x="112" y="41"/>
                  <a:pt x="129" y="41"/>
                  <a:pt x="131" y="41"/>
                </a:cubicBezTo>
                <a:cubicBezTo>
                  <a:pt x="133" y="41"/>
                  <a:pt x="133" y="43"/>
                  <a:pt x="133" y="43"/>
                </a:cubicBezTo>
                <a:cubicBezTo>
                  <a:pt x="133" y="43"/>
                  <a:pt x="140" y="53"/>
                  <a:pt x="142" y="57"/>
                </a:cubicBezTo>
                <a:cubicBezTo>
                  <a:pt x="145" y="61"/>
                  <a:pt x="141" y="61"/>
                  <a:pt x="141" y="61"/>
                </a:cubicBezTo>
                <a:close/>
              </a:path>
            </a:pathLst>
          </a:custGeom>
          <a:solidFill>
            <a:srgbClr val="343142"/>
          </a:solidFill>
          <a:ln>
            <a:noFill/>
          </a:ln>
        </p:spPr>
        <p:txBody>
          <a:bodyPr vert="horz" wrap="square" lIns="91440" tIns="45720" rIns="91440" bIns="45720" numCol="1" anchor="t" anchorCtr="0" compatLnSpc="1"/>
          <a:lstStyle/>
          <a:p>
            <a:endParaRPr lang="zh-CN" altLang="en-US"/>
          </a:p>
        </p:txBody>
      </p:sp>
      <p:sp>
        <p:nvSpPr>
          <p:cNvPr id="65" name="Freeform 509"/>
          <p:cNvSpPr>
            <a:spLocks noEditPoints="1"/>
          </p:cNvSpPr>
          <p:nvPr/>
        </p:nvSpPr>
        <p:spPr bwMode="auto">
          <a:xfrm flipV="1">
            <a:off x="5467819" y="2529224"/>
            <a:ext cx="353703" cy="263155"/>
          </a:xfrm>
          <a:custGeom>
            <a:avLst/>
            <a:gdLst>
              <a:gd name="T0" fmla="*/ 137 w 158"/>
              <a:gd name="T1" fmla="*/ 117 h 117"/>
              <a:gd name="T2" fmla="*/ 21 w 158"/>
              <a:gd name="T3" fmla="*/ 117 h 117"/>
              <a:gd name="T4" fmla="*/ 0 w 158"/>
              <a:gd name="T5" fmla="*/ 98 h 117"/>
              <a:gd name="T6" fmla="*/ 0 w 158"/>
              <a:gd name="T7" fmla="*/ 20 h 117"/>
              <a:gd name="T8" fmla="*/ 21 w 158"/>
              <a:gd name="T9" fmla="*/ 0 h 117"/>
              <a:gd name="T10" fmla="*/ 137 w 158"/>
              <a:gd name="T11" fmla="*/ 0 h 117"/>
              <a:gd name="T12" fmla="*/ 158 w 158"/>
              <a:gd name="T13" fmla="*/ 20 h 117"/>
              <a:gd name="T14" fmla="*/ 158 w 158"/>
              <a:gd name="T15" fmla="*/ 98 h 117"/>
              <a:gd name="T16" fmla="*/ 137 w 158"/>
              <a:gd name="T17" fmla="*/ 117 h 117"/>
              <a:gd name="T18" fmla="*/ 21 w 158"/>
              <a:gd name="T19" fmla="*/ 9 h 117"/>
              <a:gd name="T20" fmla="*/ 9 w 158"/>
              <a:gd name="T21" fmla="*/ 20 h 117"/>
              <a:gd name="T22" fmla="*/ 9 w 158"/>
              <a:gd name="T23" fmla="*/ 98 h 117"/>
              <a:gd name="T24" fmla="*/ 21 w 158"/>
              <a:gd name="T25" fmla="*/ 109 h 117"/>
              <a:gd name="T26" fmla="*/ 137 w 158"/>
              <a:gd name="T27" fmla="*/ 109 h 117"/>
              <a:gd name="T28" fmla="*/ 149 w 158"/>
              <a:gd name="T29" fmla="*/ 98 h 117"/>
              <a:gd name="T30" fmla="*/ 149 w 158"/>
              <a:gd name="T31" fmla="*/ 20 h 117"/>
              <a:gd name="T32" fmla="*/ 137 w 158"/>
              <a:gd name="T33" fmla="*/ 9 h 117"/>
              <a:gd name="T34" fmla="*/ 21 w 158"/>
              <a:gd name="T35" fmla="*/ 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17">
                <a:moveTo>
                  <a:pt x="137" y="117"/>
                </a:moveTo>
                <a:cubicBezTo>
                  <a:pt x="21" y="117"/>
                  <a:pt x="21" y="117"/>
                  <a:pt x="21" y="117"/>
                </a:cubicBezTo>
                <a:cubicBezTo>
                  <a:pt x="10" y="117"/>
                  <a:pt x="0" y="109"/>
                  <a:pt x="0" y="98"/>
                </a:cubicBezTo>
                <a:cubicBezTo>
                  <a:pt x="0" y="20"/>
                  <a:pt x="0" y="20"/>
                  <a:pt x="0" y="20"/>
                </a:cubicBezTo>
                <a:cubicBezTo>
                  <a:pt x="0" y="9"/>
                  <a:pt x="10" y="0"/>
                  <a:pt x="21" y="0"/>
                </a:cubicBezTo>
                <a:cubicBezTo>
                  <a:pt x="137" y="0"/>
                  <a:pt x="137" y="0"/>
                  <a:pt x="137" y="0"/>
                </a:cubicBezTo>
                <a:cubicBezTo>
                  <a:pt x="148" y="0"/>
                  <a:pt x="158" y="9"/>
                  <a:pt x="158" y="20"/>
                </a:cubicBezTo>
                <a:cubicBezTo>
                  <a:pt x="158" y="98"/>
                  <a:pt x="158" y="98"/>
                  <a:pt x="158" y="98"/>
                </a:cubicBezTo>
                <a:cubicBezTo>
                  <a:pt x="158" y="109"/>
                  <a:pt x="148" y="117"/>
                  <a:pt x="137" y="117"/>
                </a:cubicBezTo>
                <a:close/>
                <a:moveTo>
                  <a:pt x="21" y="9"/>
                </a:moveTo>
                <a:cubicBezTo>
                  <a:pt x="14" y="9"/>
                  <a:pt x="9" y="14"/>
                  <a:pt x="9" y="20"/>
                </a:cubicBezTo>
                <a:cubicBezTo>
                  <a:pt x="9" y="98"/>
                  <a:pt x="9" y="98"/>
                  <a:pt x="9" y="98"/>
                </a:cubicBezTo>
                <a:cubicBezTo>
                  <a:pt x="9" y="104"/>
                  <a:pt x="14" y="109"/>
                  <a:pt x="21" y="109"/>
                </a:cubicBezTo>
                <a:cubicBezTo>
                  <a:pt x="137" y="109"/>
                  <a:pt x="137" y="109"/>
                  <a:pt x="137" y="109"/>
                </a:cubicBezTo>
                <a:cubicBezTo>
                  <a:pt x="144" y="109"/>
                  <a:pt x="149" y="104"/>
                  <a:pt x="149" y="98"/>
                </a:cubicBezTo>
                <a:cubicBezTo>
                  <a:pt x="149" y="20"/>
                  <a:pt x="149" y="20"/>
                  <a:pt x="149" y="20"/>
                </a:cubicBezTo>
                <a:cubicBezTo>
                  <a:pt x="149" y="14"/>
                  <a:pt x="144" y="9"/>
                  <a:pt x="137" y="9"/>
                </a:cubicBezTo>
                <a:lnTo>
                  <a:pt x="21" y="9"/>
                </a:lnTo>
                <a:close/>
              </a:path>
            </a:pathLst>
          </a:custGeom>
          <a:solidFill>
            <a:srgbClr val="343142"/>
          </a:solidFill>
          <a:ln>
            <a:noFill/>
          </a:ln>
        </p:spPr>
        <p:txBody>
          <a:bodyPr vert="horz" wrap="square" lIns="91440" tIns="45720" rIns="91440" bIns="45720" numCol="1" anchor="t" anchorCtr="0" compatLnSpc="1"/>
          <a:lstStyle/>
          <a:p>
            <a:endParaRPr lang="zh-CN" altLang="en-US"/>
          </a:p>
        </p:txBody>
      </p:sp>
      <p:sp>
        <p:nvSpPr>
          <p:cNvPr id="66" name="Freeform 510"/>
          <p:cNvSpPr/>
          <p:nvPr/>
        </p:nvSpPr>
        <p:spPr bwMode="auto">
          <a:xfrm flipV="1">
            <a:off x="5411227" y="2356619"/>
            <a:ext cx="458398" cy="8490"/>
          </a:xfrm>
          <a:custGeom>
            <a:avLst/>
            <a:gdLst>
              <a:gd name="T0" fmla="*/ 204 w 204"/>
              <a:gd name="T1" fmla="*/ 2 h 4"/>
              <a:gd name="T2" fmla="*/ 202 w 204"/>
              <a:gd name="T3" fmla="*/ 4 h 4"/>
              <a:gd name="T4" fmla="*/ 2 w 204"/>
              <a:gd name="T5" fmla="*/ 4 h 4"/>
              <a:gd name="T6" fmla="*/ 0 w 204"/>
              <a:gd name="T7" fmla="*/ 2 h 4"/>
              <a:gd name="T8" fmla="*/ 2 w 204"/>
              <a:gd name="T9" fmla="*/ 0 h 4"/>
              <a:gd name="T10" fmla="*/ 202 w 204"/>
              <a:gd name="T11" fmla="*/ 0 h 4"/>
              <a:gd name="T12" fmla="*/ 204 w 204"/>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204" h="4">
                <a:moveTo>
                  <a:pt x="204" y="2"/>
                </a:moveTo>
                <a:cubicBezTo>
                  <a:pt x="204" y="3"/>
                  <a:pt x="203" y="4"/>
                  <a:pt x="202" y="4"/>
                </a:cubicBezTo>
                <a:cubicBezTo>
                  <a:pt x="2" y="4"/>
                  <a:pt x="2" y="4"/>
                  <a:pt x="2" y="4"/>
                </a:cubicBezTo>
                <a:cubicBezTo>
                  <a:pt x="1" y="4"/>
                  <a:pt x="0" y="3"/>
                  <a:pt x="0" y="2"/>
                </a:cubicBezTo>
                <a:cubicBezTo>
                  <a:pt x="0" y="1"/>
                  <a:pt x="1" y="0"/>
                  <a:pt x="2" y="0"/>
                </a:cubicBezTo>
                <a:cubicBezTo>
                  <a:pt x="202" y="0"/>
                  <a:pt x="202" y="0"/>
                  <a:pt x="202" y="0"/>
                </a:cubicBezTo>
                <a:cubicBezTo>
                  <a:pt x="203" y="0"/>
                  <a:pt x="204" y="1"/>
                  <a:pt x="204" y="2"/>
                </a:cubicBezTo>
                <a:close/>
              </a:path>
            </a:pathLst>
          </a:custGeom>
          <a:solidFill>
            <a:srgbClr val="343142"/>
          </a:solidFill>
          <a:ln>
            <a:noFill/>
          </a:ln>
        </p:spPr>
        <p:txBody>
          <a:bodyPr vert="horz" wrap="square" lIns="91440" tIns="45720" rIns="91440" bIns="45720" numCol="1" anchor="t" anchorCtr="0" compatLnSpc="1"/>
          <a:lstStyle/>
          <a:p>
            <a:endParaRPr lang="zh-CN" altLang="en-US"/>
          </a:p>
        </p:txBody>
      </p:sp>
      <p:sp>
        <p:nvSpPr>
          <p:cNvPr id="67" name="Freeform 511"/>
          <p:cNvSpPr/>
          <p:nvPr/>
        </p:nvSpPr>
        <p:spPr bwMode="auto">
          <a:xfrm flipV="1">
            <a:off x="5524411" y="2608454"/>
            <a:ext cx="19808" cy="19808"/>
          </a:xfrm>
          <a:custGeom>
            <a:avLst/>
            <a:gdLst>
              <a:gd name="T0" fmla="*/ 0 w 7"/>
              <a:gd name="T1" fmla="*/ 7 h 7"/>
              <a:gd name="T2" fmla="*/ 7 w 7"/>
              <a:gd name="T3" fmla="*/ 7 h 7"/>
              <a:gd name="T4" fmla="*/ 7 w 7"/>
              <a:gd name="T5" fmla="*/ 0 h 7"/>
              <a:gd name="T6" fmla="*/ 0 w 7"/>
              <a:gd name="T7" fmla="*/ 4 h 7"/>
              <a:gd name="T8" fmla="*/ 0 w 7"/>
              <a:gd name="T9" fmla="*/ 7 h 7"/>
            </a:gdLst>
            <a:ahLst/>
            <a:cxnLst>
              <a:cxn ang="0">
                <a:pos x="T0" y="T1"/>
              </a:cxn>
              <a:cxn ang="0">
                <a:pos x="T2" y="T3"/>
              </a:cxn>
              <a:cxn ang="0">
                <a:pos x="T4" y="T5"/>
              </a:cxn>
              <a:cxn ang="0">
                <a:pos x="T6" y="T7"/>
              </a:cxn>
              <a:cxn ang="0">
                <a:pos x="T8" y="T9"/>
              </a:cxn>
            </a:cxnLst>
            <a:rect l="0" t="0" r="r" b="b"/>
            <a:pathLst>
              <a:path w="7" h="7">
                <a:moveTo>
                  <a:pt x="0" y="7"/>
                </a:moveTo>
                <a:lnTo>
                  <a:pt x="7" y="7"/>
                </a:lnTo>
                <a:lnTo>
                  <a:pt x="7" y="0"/>
                </a:lnTo>
                <a:lnTo>
                  <a:pt x="0" y="4"/>
                </a:lnTo>
                <a:lnTo>
                  <a:pt x="0" y="7"/>
                </a:lnTo>
                <a:close/>
              </a:path>
            </a:pathLst>
          </a:custGeom>
          <a:solidFill>
            <a:srgbClr val="343142"/>
          </a:solidFill>
          <a:ln>
            <a:noFill/>
          </a:ln>
        </p:spPr>
        <p:txBody>
          <a:bodyPr vert="horz" wrap="square" lIns="91440" tIns="45720" rIns="91440" bIns="45720" numCol="1" anchor="t" anchorCtr="0" compatLnSpc="1"/>
          <a:lstStyle/>
          <a:p>
            <a:endParaRPr lang="zh-CN" altLang="en-US"/>
          </a:p>
        </p:txBody>
      </p:sp>
      <p:sp>
        <p:nvSpPr>
          <p:cNvPr id="68" name="Freeform 512"/>
          <p:cNvSpPr/>
          <p:nvPr/>
        </p:nvSpPr>
        <p:spPr bwMode="auto">
          <a:xfrm flipV="1">
            <a:off x="5555538" y="2608454"/>
            <a:ext cx="19808" cy="36786"/>
          </a:xfrm>
          <a:custGeom>
            <a:avLst/>
            <a:gdLst>
              <a:gd name="T0" fmla="*/ 0 w 7"/>
              <a:gd name="T1" fmla="*/ 13 h 13"/>
              <a:gd name="T2" fmla="*/ 7 w 7"/>
              <a:gd name="T3" fmla="*/ 13 h 13"/>
              <a:gd name="T4" fmla="*/ 7 w 7"/>
              <a:gd name="T5" fmla="*/ 0 h 13"/>
              <a:gd name="T6" fmla="*/ 0 w 7"/>
              <a:gd name="T7" fmla="*/ 4 h 13"/>
              <a:gd name="T8" fmla="*/ 0 w 7"/>
              <a:gd name="T9" fmla="*/ 13 h 13"/>
            </a:gdLst>
            <a:ahLst/>
            <a:cxnLst>
              <a:cxn ang="0">
                <a:pos x="T0" y="T1"/>
              </a:cxn>
              <a:cxn ang="0">
                <a:pos x="T2" y="T3"/>
              </a:cxn>
              <a:cxn ang="0">
                <a:pos x="T4" y="T5"/>
              </a:cxn>
              <a:cxn ang="0">
                <a:pos x="T6" y="T7"/>
              </a:cxn>
              <a:cxn ang="0">
                <a:pos x="T8" y="T9"/>
              </a:cxn>
            </a:cxnLst>
            <a:rect l="0" t="0" r="r" b="b"/>
            <a:pathLst>
              <a:path w="7" h="13">
                <a:moveTo>
                  <a:pt x="0" y="13"/>
                </a:moveTo>
                <a:lnTo>
                  <a:pt x="7" y="13"/>
                </a:lnTo>
                <a:lnTo>
                  <a:pt x="7" y="0"/>
                </a:lnTo>
                <a:lnTo>
                  <a:pt x="0" y="4"/>
                </a:lnTo>
                <a:lnTo>
                  <a:pt x="0" y="13"/>
                </a:lnTo>
                <a:close/>
              </a:path>
            </a:pathLst>
          </a:custGeom>
          <a:solidFill>
            <a:srgbClr val="343142"/>
          </a:solidFill>
          <a:ln>
            <a:noFill/>
          </a:ln>
        </p:spPr>
        <p:txBody>
          <a:bodyPr vert="horz" wrap="square" lIns="91440" tIns="45720" rIns="91440" bIns="45720" numCol="1" anchor="t" anchorCtr="0" compatLnSpc="1"/>
          <a:lstStyle/>
          <a:p>
            <a:endParaRPr lang="zh-CN" altLang="en-US"/>
          </a:p>
        </p:txBody>
      </p:sp>
      <p:sp>
        <p:nvSpPr>
          <p:cNvPr id="69" name="Freeform 513"/>
          <p:cNvSpPr/>
          <p:nvPr/>
        </p:nvSpPr>
        <p:spPr bwMode="auto">
          <a:xfrm flipV="1">
            <a:off x="5586663" y="2608455"/>
            <a:ext cx="19808" cy="50933"/>
          </a:xfrm>
          <a:custGeom>
            <a:avLst/>
            <a:gdLst>
              <a:gd name="T0" fmla="*/ 0 w 7"/>
              <a:gd name="T1" fmla="*/ 18 h 18"/>
              <a:gd name="T2" fmla="*/ 7 w 7"/>
              <a:gd name="T3" fmla="*/ 18 h 18"/>
              <a:gd name="T4" fmla="*/ 7 w 7"/>
              <a:gd name="T5" fmla="*/ 0 h 18"/>
              <a:gd name="T6" fmla="*/ 0 w 7"/>
              <a:gd name="T7" fmla="*/ 4 h 18"/>
              <a:gd name="T8" fmla="*/ 0 w 7"/>
              <a:gd name="T9" fmla="*/ 18 h 18"/>
            </a:gdLst>
            <a:ahLst/>
            <a:cxnLst>
              <a:cxn ang="0">
                <a:pos x="T0" y="T1"/>
              </a:cxn>
              <a:cxn ang="0">
                <a:pos x="T2" y="T3"/>
              </a:cxn>
              <a:cxn ang="0">
                <a:pos x="T4" y="T5"/>
              </a:cxn>
              <a:cxn ang="0">
                <a:pos x="T6" y="T7"/>
              </a:cxn>
              <a:cxn ang="0">
                <a:pos x="T8" y="T9"/>
              </a:cxn>
            </a:cxnLst>
            <a:rect l="0" t="0" r="r" b="b"/>
            <a:pathLst>
              <a:path w="7" h="18">
                <a:moveTo>
                  <a:pt x="0" y="18"/>
                </a:moveTo>
                <a:lnTo>
                  <a:pt x="7" y="18"/>
                </a:lnTo>
                <a:lnTo>
                  <a:pt x="7" y="0"/>
                </a:lnTo>
                <a:lnTo>
                  <a:pt x="0" y="4"/>
                </a:lnTo>
                <a:lnTo>
                  <a:pt x="0" y="18"/>
                </a:lnTo>
                <a:close/>
              </a:path>
            </a:pathLst>
          </a:custGeom>
          <a:solidFill>
            <a:srgbClr val="343142"/>
          </a:solidFill>
          <a:ln>
            <a:noFill/>
          </a:ln>
        </p:spPr>
        <p:txBody>
          <a:bodyPr vert="horz" wrap="square" lIns="91440" tIns="45720" rIns="91440" bIns="45720" numCol="1" anchor="t" anchorCtr="0" compatLnSpc="1"/>
          <a:lstStyle/>
          <a:p>
            <a:endParaRPr lang="zh-CN" altLang="en-US"/>
          </a:p>
        </p:txBody>
      </p:sp>
      <p:sp>
        <p:nvSpPr>
          <p:cNvPr id="70" name="Freeform 514"/>
          <p:cNvSpPr/>
          <p:nvPr/>
        </p:nvSpPr>
        <p:spPr bwMode="auto">
          <a:xfrm flipV="1">
            <a:off x="5617790" y="2608454"/>
            <a:ext cx="19808" cy="65082"/>
          </a:xfrm>
          <a:custGeom>
            <a:avLst/>
            <a:gdLst>
              <a:gd name="T0" fmla="*/ 0 w 7"/>
              <a:gd name="T1" fmla="*/ 23 h 23"/>
              <a:gd name="T2" fmla="*/ 7 w 7"/>
              <a:gd name="T3" fmla="*/ 23 h 23"/>
              <a:gd name="T4" fmla="*/ 7 w 7"/>
              <a:gd name="T5" fmla="*/ 0 h 23"/>
              <a:gd name="T6" fmla="*/ 0 w 7"/>
              <a:gd name="T7" fmla="*/ 3 h 23"/>
              <a:gd name="T8" fmla="*/ 0 w 7"/>
              <a:gd name="T9" fmla="*/ 23 h 23"/>
            </a:gdLst>
            <a:ahLst/>
            <a:cxnLst>
              <a:cxn ang="0">
                <a:pos x="T0" y="T1"/>
              </a:cxn>
              <a:cxn ang="0">
                <a:pos x="T2" y="T3"/>
              </a:cxn>
              <a:cxn ang="0">
                <a:pos x="T4" y="T5"/>
              </a:cxn>
              <a:cxn ang="0">
                <a:pos x="T6" y="T7"/>
              </a:cxn>
              <a:cxn ang="0">
                <a:pos x="T8" y="T9"/>
              </a:cxn>
            </a:cxnLst>
            <a:rect l="0" t="0" r="r" b="b"/>
            <a:pathLst>
              <a:path w="7" h="23">
                <a:moveTo>
                  <a:pt x="0" y="23"/>
                </a:moveTo>
                <a:lnTo>
                  <a:pt x="7" y="23"/>
                </a:lnTo>
                <a:lnTo>
                  <a:pt x="7" y="0"/>
                </a:lnTo>
                <a:lnTo>
                  <a:pt x="0" y="3"/>
                </a:lnTo>
                <a:lnTo>
                  <a:pt x="0" y="23"/>
                </a:lnTo>
                <a:close/>
              </a:path>
            </a:pathLst>
          </a:custGeom>
          <a:solidFill>
            <a:srgbClr val="343142"/>
          </a:solidFill>
          <a:ln>
            <a:noFill/>
          </a:ln>
        </p:spPr>
        <p:txBody>
          <a:bodyPr vert="horz" wrap="square" lIns="91440" tIns="45720" rIns="91440" bIns="45720" numCol="1" anchor="t" anchorCtr="0" compatLnSpc="1"/>
          <a:lstStyle/>
          <a:p>
            <a:endParaRPr lang="zh-CN" altLang="en-US"/>
          </a:p>
        </p:txBody>
      </p:sp>
      <p:sp>
        <p:nvSpPr>
          <p:cNvPr id="71" name="Freeform 515"/>
          <p:cNvSpPr/>
          <p:nvPr/>
        </p:nvSpPr>
        <p:spPr bwMode="auto">
          <a:xfrm flipV="1">
            <a:off x="5648915" y="2608455"/>
            <a:ext cx="19808" cy="62252"/>
          </a:xfrm>
          <a:custGeom>
            <a:avLst/>
            <a:gdLst>
              <a:gd name="T0" fmla="*/ 0 w 7"/>
              <a:gd name="T1" fmla="*/ 22 h 22"/>
              <a:gd name="T2" fmla="*/ 7 w 7"/>
              <a:gd name="T3" fmla="*/ 22 h 22"/>
              <a:gd name="T4" fmla="*/ 7 w 7"/>
              <a:gd name="T5" fmla="*/ 6 h 22"/>
              <a:gd name="T6" fmla="*/ 0 w 7"/>
              <a:gd name="T7" fmla="*/ 0 h 22"/>
              <a:gd name="T8" fmla="*/ 0 w 7"/>
              <a:gd name="T9" fmla="*/ 22 h 22"/>
            </a:gdLst>
            <a:ahLst/>
            <a:cxnLst>
              <a:cxn ang="0">
                <a:pos x="T0" y="T1"/>
              </a:cxn>
              <a:cxn ang="0">
                <a:pos x="T2" y="T3"/>
              </a:cxn>
              <a:cxn ang="0">
                <a:pos x="T4" y="T5"/>
              </a:cxn>
              <a:cxn ang="0">
                <a:pos x="T6" y="T7"/>
              </a:cxn>
              <a:cxn ang="0">
                <a:pos x="T8" y="T9"/>
              </a:cxn>
            </a:cxnLst>
            <a:rect l="0" t="0" r="r" b="b"/>
            <a:pathLst>
              <a:path w="7" h="22">
                <a:moveTo>
                  <a:pt x="0" y="22"/>
                </a:moveTo>
                <a:lnTo>
                  <a:pt x="7" y="22"/>
                </a:lnTo>
                <a:lnTo>
                  <a:pt x="7" y="6"/>
                </a:lnTo>
                <a:lnTo>
                  <a:pt x="0" y="0"/>
                </a:lnTo>
                <a:lnTo>
                  <a:pt x="0" y="22"/>
                </a:lnTo>
                <a:close/>
              </a:path>
            </a:pathLst>
          </a:custGeom>
          <a:solidFill>
            <a:srgbClr val="343142"/>
          </a:solidFill>
          <a:ln>
            <a:noFill/>
          </a:ln>
        </p:spPr>
        <p:txBody>
          <a:bodyPr vert="horz" wrap="square" lIns="91440" tIns="45720" rIns="91440" bIns="45720" numCol="1" anchor="t" anchorCtr="0" compatLnSpc="1"/>
          <a:lstStyle/>
          <a:p>
            <a:endParaRPr lang="zh-CN" altLang="en-US"/>
          </a:p>
        </p:txBody>
      </p:sp>
      <p:sp>
        <p:nvSpPr>
          <p:cNvPr id="72" name="Freeform 516"/>
          <p:cNvSpPr/>
          <p:nvPr/>
        </p:nvSpPr>
        <p:spPr bwMode="auto">
          <a:xfrm flipV="1">
            <a:off x="5680041" y="2608455"/>
            <a:ext cx="19808" cy="56592"/>
          </a:xfrm>
          <a:custGeom>
            <a:avLst/>
            <a:gdLst>
              <a:gd name="T0" fmla="*/ 0 w 7"/>
              <a:gd name="T1" fmla="*/ 20 h 20"/>
              <a:gd name="T2" fmla="*/ 7 w 7"/>
              <a:gd name="T3" fmla="*/ 20 h 20"/>
              <a:gd name="T4" fmla="*/ 7 w 7"/>
              <a:gd name="T5" fmla="*/ 0 h 20"/>
              <a:gd name="T6" fmla="*/ 0 w 7"/>
              <a:gd name="T7" fmla="*/ 5 h 20"/>
              <a:gd name="T8" fmla="*/ 0 w 7"/>
              <a:gd name="T9" fmla="*/ 20 h 20"/>
            </a:gdLst>
            <a:ahLst/>
            <a:cxnLst>
              <a:cxn ang="0">
                <a:pos x="T0" y="T1"/>
              </a:cxn>
              <a:cxn ang="0">
                <a:pos x="T2" y="T3"/>
              </a:cxn>
              <a:cxn ang="0">
                <a:pos x="T4" y="T5"/>
              </a:cxn>
              <a:cxn ang="0">
                <a:pos x="T6" y="T7"/>
              </a:cxn>
              <a:cxn ang="0">
                <a:pos x="T8" y="T9"/>
              </a:cxn>
            </a:cxnLst>
            <a:rect l="0" t="0" r="r" b="b"/>
            <a:pathLst>
              <a:path w="7" h="20">
                <a:moveTo>
                  <a:pt x="0" y="20"/>
                </a:moveTo>
                <a:lnTo>
                  <a:pt x="7" y="20"/>
                </a:lnTo>
                <a:lnTo>
                  <a:pt x="7" y="0"/>
                </a:lnTo>
                <a:lnTo>
                  <a:pt x="0" y="5"/>
                </a:lnTo>
                <a:lnTo>
                  <a:pt x="0" y="20"/>
                </a:lnTo>
                <a:close/>
              </a:path>
            </a:pathLst>
          </a:custGeom>
          <a:solidFill>
            <a:srgbClr val="343142"/>
          </a:solidFill>
          <a:ln>
            <a:noFill/>
          </a:ln>
        </p:spPr>
        <p:txBody>
          <a:bodyPr vert="horz" wrap="square" lIns="91440" tIns="45720" rIns="91440" bIns="45720" numCol="1" anchor="t" anchorCtr="0" compatLnSpc="1"/>
          <a:lstStyle/>
          <a:p>
            <a:endParaRPr lang="zh-CN" altLang="en-US"/>
          </a:p>
        </p:txBody>
      </p:sp>
      <p:sp>
        <p:nvSpPr>
          <p:cNvPr id="73" name="Freeform 517"/>
          <p:cNvSpPr/>
          <p:nvPr/>
        </p:nvSpPr>
        <p:spPr bwMode="auto">
          <a:xfrm flipV="1">
            <a:off x="5711166" y="2608454"/>
            <a:ext cx="19808" cy="76401"/>
          </a:xfrm>
          <a:custGeom>
            <a:avLst/>
            <a:gdLst>
              <a:gd name="T0" fmla="*/ 0 w 7"/>
              <a:gd name="T1" fmla="*/ 27 h 27"/>
              <a:gd name="T2" fmla="*/ 7 w 7"/>
              <a:gd name="T3" fmla="*/ 27 h 27"/>
              <a:gd name="T4" fmla="*/ 7 w 7"/>
              <a:gd name="T5" fmla="*/ 0 h 27"/>
              <a:gd name="T6" fmla="*/ 0 w 7"/>
              <a:gd name="T7" fmla="*/ 5 h 27"/>
              <a:gd name="T8" fmla="*/ 0 w 7"/>
              <a:gd name="T9" fmla="*/ 27 h 27"/>
            </a:gdLst>
            <a:ahLst/>
            <a:cxnLst>
              <a:cxn ang="0">
                <a:pos x="T0" y="T1"/>
              </a:cxn>
              <a:cxn ang="0">
                <a:pos x="T2" y="T3"/>
              </a:cxn>
              <a:cxn ang="0">
                <a:pos x="T4" y="T5"/>
              </a:cxn>
              <a:cxn ang="0">
                <a:pos x="T6" y="T7"/>
              </a:cxn>
              <a:cxn ang="0">
                <a:pos x="T8" y="T9"/>
              </a:cxn>
            </a:cxnLst>
            <a:rect l="0" t="0" r="r" b="b"/>
            <a:pathLst>
              <a:path w="7" h="27">
                <a:moveTo>
                  <a:pt x="0" y="27"/>
                </a:moveTo>
                <a:lnTo>
                  <a:pt x="7" y="27"/>
                </a:lnTo>
                <a:lnTo>
                  <a:pt x="7" y="0"/>
                </a:lnTo>
                <a:lnTo>
                  <a:pt x="0" y="5"/>
                </a:lnTo>
                <a:lnTo>
                  <a:pt x="0" y="27"/>
                </a:lnTo>
                <a:close/>
              </a:path>
            </a:pathLst>
          </a:custGeom>
          <a:solidFill>
            <a:srgbClr val="343142"/>
          </a:solidFill>
          <a:ln>
            <a:noFill/>
          </a:ln>
        </p:spPr>
        <p:txBody>
          <a:bodyPr vert="horz" wrap="square" lIns="91440" tIns="45720" rIns="91440" bIns="45720" numCol="1" anchor="t" anchorCtr="0" compatLnSpc="1"/>
          <a:lstStyle/>
          <a:p>
            <a:endParaRPr lang="zh-CN" altLang="en-US"/>
          </a:p>
        </p:txBody>
      </p:sp>
      <p:sp>
        <p:nvSpPr>
          <p:cNvPr id="74" name="Freeform 518"/>
          <p:cNvSpPr/>
          <p:nvPr/>
        </p:nvSpPr>
        <p:spPr bwMode="auto">
          <a:xfrm flipV="1">
            <a:off x="5742293" y="2608455"/>
            <a:ext cx="19808" cy="96207"/>
          </a:xfrm>
          <a:custGeom>
            <a:avLst/>
            <a:gdLst>
              <a:gd name="T0" fmla="*/ 0 w 7"/>
              <a:gd name="T1" fmla="*/ 4 h 34"/>
              <a:gd name="T2" fmla="*/ 0 w 7"/>
              <a:gd name="T3" fmla="*/ 34 h 34"/>
              <a:gd name="T4" fmla="*/ 7 w 7"/>
              <a:gd name="T5" fmla="*/ 34 h 34"/>
              <a:gd name="T6" fmla="*/ 7 w 7"/>
              <a:gd name="T7" fmla="*/ 0 h 34"/>
              <a:gd name="T8" fmla="*/ 0 w 7"/>
              <a:gd name="T9" fmla="*/ 4 h 34"/>
            </a:gdLst>
            <a:ahLst/>
            <a:cxnLst>
              <a:cxn ang="0">
                <a:pos x="T0" y="T1"/>
              </a:cxn>
              <a:cxn ang="0">
                <a:pos x="T2" y="T3"/>
              </a:cxn>
              <a:cxn ang="0">
                <a:pos x="T4" y="T5"/>
              </a:cxn>
              <a:cxn ang="0">
                <a:pos x="T6" y="T7"/>
              </a:cxn>
              <a:cxn ang="0">
                <a:pos x="T8" y="T9"/>
              </a:cxn>
            </a:cxnLst>
            <a:rect l="0" t="0" r="r" b="b"/>
            <a:pathLst>
              <a:path w="7" h="34">
                <a:moveTo>
                  <a:pt x="0" y="4"/>
                </a:moveTo>
                <a:lnTo>
                  <a:pt x="0" y="34"/>
                </a:lnTo>
                <a:lnTo>
                  <a:pt x="7" y="34"/>
                </a:lnTo>
                <a:lnTo>
                  <a:pt x="7" y="0"/>
                </a:lnTo>
                <a:lnTo>
                  <a:pt x="0" y="4"/>
                </a:lnTo>
                <a:close/>
              </a:path>
            </a:pathLst>
          </a:custGeom>
          <a:solidFill>
            <a:srgbClr val="343142"/>
          </a:solidFill>
          <a:ln>
            <a:noFill/>
          </a:ln>
        </p:spPr>
        <p:txBody>
          <a:bodyPr vert="horz" wrap="square" lIns="91440" tIns="45720" rIns="91440" bIns="45720" numCol="1" anchor="t" anchorCtr="0" compatLnSpc="1"/>
          <a:lstStyle/>
          <a:p>
            <a:endParaRPr lang="zh-CN" altLang="en-US"/>
          </a:p>
        </p:txBody>
      </p:sp>
      <p:sp>
        <p:nvSpPr>
          <p:cNvPr id="75" name="Freeform 519"/>
          <p:cNvSpPr/>
          <p:nvPr/>
        </p:nvSpPr>
        <p:spPr bwMode="auto">
          <a:xfrm flipV="1">
            <a:off x="5524411" y="2636752"/>
            <a:ext cx="237688" cy="107525"/>
          </a:xfrm>
          <a:custGeom>
            <a:avLst/>
            <a:gdLst>
              <a:gd name="T0" fmla="*/ 54 w 84"/>
              <a:gd name="T1" fmla="*/ 19 h 38"/>
              <a:gd name="T2" fmla="*/ 42 w 84"/>
              <a:gd name="T3" fmla="*/ 10 h 38"/>
              <a:gd name="T4" fmla="*/ 0 w 84"/>
              <a:gd name="T5" fmla="*/ 30 h 38"/>
              <a:gd name="T6" fmla="*/ 0 w 84"/>
              <a:gd name="T7" fmla="*/ 38 h 38"/>
              <a:gd name="T8" fmla="*/ 42 w 84"/>
              <a:gd name="T9" fmla="*/ 17 h 38"/>
              <a:gd name="T10" fmla="*/ 54 w 84"/>
              <a:gd name="T11" fmla="*/ 28 h 38"/>
              <a:gd name="T12" fmla="*/ 84 w 84"/>
              <a:gd name="T13" fmla="*/ 7 h 38"/>
              <a:gd name="T14" fmla="*/ 84 w 84"/>
              <a:gd name="T15" fmla="*/ 0 h 38"/>
              <a:gd name="T16" fmla="*/ 54 w 84"/>
              <a:gd name="T17" fmla="*/ 1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38">
                <a:moveTo>
                  <a:pt x="54" y="19"/>
                </a:moveTo>
                <a:lnTo>
                  <a:pt x="42" y="10"/>
                </a:lnTo>
                <a:lnTo>
                  <a:pt x="0" y="30"/>
                </a:lnTo>
                <a:lnTo>
                  <a:pt x="0" y="38"/>
                </a:lnTo>
                <a:lnTo>
                  <a:pt x="42" y="17"/>
                </a:lnTo>
                <a:lnTo>
                  <a:pt x="54" y="28"/>
                </a:lnTo>
                <a:lnTo>
                  <a:pt x="84" y="7"/>
                </a:lnTo>
                <a:lnTo>
                  <a:pt x="84" y="0"/>
                </a:lnTo>
                <a:lnTo>
                  <a:pt x="54" y="19"/>
                </a:lnTo>
                <a:close/>
              </a:path>
            </a:pathLst>
          </a:custGeom>
          <a:solidFill>
            <a:srgbClr val="343142"/>
          </a:solidFill>
          <a:ln>
            <a:noFill/>
          </a:ln>
        </p:spPr>
        <p:txBody>
          <a:bodyPr vert="horz" wrap="square" lIns="91440" tIns="45720" rIns="91440" bIns="45720" numCol="1" anchor="t" anchorCtr="0" compatLnSpc="1"/>
          <a:lstStyle/>
          <a:p>
            <a:endParaRPr lang="zh-CN" altLang="en-US"/>
          </a:p>
        </p:txBody>
      </p:sp>
      <p:sp>
        <p:nvSpPr>
          <p:cNvPr id="76" name="Freeform 521"/>
          <p:cNvSpPr/>
          <p:nvPr/>
        </p:nvSpPr>
        <p:spPr bwMode="auto">
          <a:xfrm flipV="1">
            <a:off x="6826868" y="3075476"/>
            <a:ext cx="297111" cy="186755"/>
          </a:xfrm>
          <a:custGeom>
            <a:avLst/>
            <a:gdLst>
              <a:gd name="T0" fmla="*/ 129 w 132"/>
              <a:gd name="T1" fmla="*/ 9 h 83"/>
              <a:gd name="T2" fmla="*/ 110 w 132"/>
              <a:gd name="T3" fmla="*/ 4 h 83"/>
              <a:gd name="T4" fmla="*/ 9 w 132"/>
              <a:gd name="T5" fmla="*/ 60 h 83"/>
              <a:gd name="T6" fmla="*/ 4 w 132"/>
              <a:gd name="T7" fmla="*/ 79 h 83"/>
              <a:gd name="T8" fmla="*/ 6 w 132"/>
              <a:gd name="T9" fmla="*/ 83 h 83"/>
              <a:gd name="T10" fmla="*/ 132 w 132"/>
              <a:gd name="T11" fmla="*/ 14 h 83"/>
              <a:gd name="T12" fmla="*/ 129 w 132"/>
              <a:gd name="T13" fmla="*/ 9 h 83"/>
            </a:gdLst>
            <a:ahLst/>
            <a:cxnLst>
              <a:cxn ang="0">
                <a:pos x="T0" y="T1"/>
              </a:cxn>
              <a:cxn ang="0">
                <a:pos x="T2" y="T3"/>
              </a:cxn>
              <a:cxn ang="0">
                <a:pos x="T4" y="T5"/>
              </a:cxn>
              <a:cxn ang="0">
                <a:pos x="T6" y="T7"/>
              </a:cxn>
              <a:cxn ang="0">
                <a:pos x="T8" y="T9"/>
              </a:cxn>
              <a:cxn ang="0">
                <a:pos x="T10" y="T11"/>
              </a:cxn>
              <a:cxn ang="0">
                <a:pos x="T12" y="T13"/>
              </a:cxn>
            </a:cxnLst>
            <a:rect l="0" t="0" r="r" b="b"/>
            <a:pathLst>
              <a:path w="132" h="83">
                <a:moveTo>
                  <a:pt x="129" y="9"/>
                </a:moveTo>
                <a:cubicBezTo>
                  <a:pt x="126" y="3"/>
                  <a:pt x="117" y="0"/>
                  <a:pt x="110" y="4"/>
                </a:cubicBezTo>
                <a:cubicBezTo>
                  <a:pt x="9" y="60"/>
                  <a:pt x="9" y="60"/>
                  <a:pt x="9" y="60"/>
                </a:cubicBezTo>
                <a:cubicBezTo>
                  <a:pt x="3" y="63"/>
                  <a:pt x="0" y="72"/>
                  <a:pt x="4" y="79"/>
                </a:cubicBezTo>
                <a:cubicBezTo>
                  <a:pt x="6" y="83"/>
                  <a:pt x="6" y="83"/>
                  <a:pt x="6" y="83"/>
                </a:cubicBezTo>
                <a:cubicBezTo>
                  <a:pt x="132" y="14"/>
                  <a:pt x="132" y="14"/>
                  <a:pt x="132" y="14"/>
                </a:cubicBezTo>
                <a:lnTo>
                  <a:pt x="129" y="9"/>
                </a:lnTo>
                <a:close/>
              </a:path>
            </a:pathLst>
          </a:custGeom>
          <a:solidFill>
            <a:srgbClr val="343142"/>
          </a:solidFill>
          <a:ln>
            <a:noFill/>
          </a:ln>
        </p:spPr>
        <p:txBody>
          <a:bodyPr vert="horz" wrap="square" lIns="91440" tIns="45720" rIns="91440" bIns="45720" numCol="1" anchor="t" anchorCtr="0" compatLnSpc="1"/>
          <a:lstStyle/>
          <a:p>
            <a:endParaRPr lang="zh-CN" altLang="en-US"/>
          </a:p>
        </p:txBody>
      </p:sp>
      <p:sp>
        <p:nvSpPr>
          <p:cNvPr id="77" name="Freeform 522"/>
          <p:cNvSpPr>
            <a:spLocks noEditPoints="1"/>
          </p:cNvSpPr>
          <p:nvPr/>
        </p:nvSpPr>
        <p:spPr bwMode="auto">
          <a:xfrm flipV="1">
            <a:off x="6860823" y="2902870"/>
            <a:ext cx="353703" cy="294280"/>
          </a:xfrm>
          <a:custGeom>
            <a:avLst/>
            <a:gdLst>
              <a:gd name="T0" fmla="*/ 154 w 158"/>
              <a:gd name="T1" fmla="*/ 53 h 131"/>
              <a:gd name="T2" fmla="*/ 125 w 158"/>
              <a:gd name="T3" fmla="*/ 0 h 131"/>
              <a:gd name="T4" fmla="*/ 0 w 158"/>
              <a:gd name="T5" fmla="*/ 70 h 131"/>
              <a:gd name="T6" fmla="*/ 29 w 158"/>
              <a:gd name="T7" fmla="*/ 122 h 131"/>
              <a:gd name="T8" fmla="*/ 48 w 158"/>
              <a:gd name="T9" fmla="*/ 128 h 131"/>
              <a:gd name="T10" fmla="*/ 149 w 158"/>
              <a:gd name="T11" fmla="*/ 72 h 131"/>
              <a:gd name="T12" fmla="*/ 154 w 158"/>
              <a:gd name="T13" fmla="*/ 53 h 131"/>
              <a:gd name="T14" fmla="*/ 123 w 158"/>
              <a:gd name="T15" fmla="*/ 27 h 131"/>
              <a:gd name="T16" fmla="*/ 128 w 158"/>
              <a:gd name="T17" fmla="*/ 36 h 131"/>
              <a:gd name="T18" fmla="*/ 118 w 158"/>
              <a:gd name="T19" fmla="*/ 42 h 131"/>
              <a:gd name="T20" fmla="*/ 113 w 158"/>
              <a:gd name="T21" fmla="*/ 33 h 131"/>
              <a:gd name="T22" fmla="*/ 123 w 158"/>
              <a:gd name="T23" fmla="*/ 27 h 131"/>
              <a:gd name="T24" fmla="*/ 119 w 158"/>
              <a:gd name="T25" fmla="*/ 75 h 131"/>
              <a:gd name="T26" fmla="*/ 109 w 158"/>
              <a:gd name="T27" fmla="*/ 57 h 131"/>
              <a:gd name="T28" fmla="*/ 135 w 158"/>
              <a:gd name="T29" fmla="*/ 42 h 131"/>
              <a:gd name="T30" fmla="*/ 145 w 158"/>
              <a:gd name="T31" fmla="*/ 60 h 131"/>
              <a:gd name="T32" fmla="*/ 119 w 158"/>
              <a:gd name="T33" fmla="*/ 7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8" h="131">
                <a:moveTo>
                  <a:pt x="154" y="53"/>
                </a:moveTo>
                <a:cubicBezTo>
                  <a:pt x="125" y="0"/>
                  <a:pt x="125" y="0"/>
                  <a:pt x="125" y="0"/>
                </a:cubicBezTo>
                <a:cubicBezTo>
                  <a:pt x="0" y="70"/>
                  <a:pt x="0" y="70"/>
                  <a:pt x="0" y="70"/>
                </a:cubicBezTo>
                <a:cubicBezTo>
                  <a:pt x="29" y="122"/>
                  <a:pt x="29" y="122"/>
                  <a:pt x="29" y="122"/>
                </a:cubicBezTo>
                <a:cubicBezTo>
                  <a:pt x="33" y="129"/>
                  <a:pt x="41" y="131"/>
                  <a:pt x="48" y="128"/>
                </a:cubicBezTo>
                <a:cubicBezTo>
                  <a:pt x="149" y="72"/>
                  <a:pt x="149" y="72"/>
                  <a:pt x="149" y="72"/>
                </a:cubicBezTo>
                <a:cubicBezTo>
                  <a:pt x="156" y="68"/>
                  <a:pt x="158" y="60"/>
                  <a:pt x="154" y="53"/>
                </a:cubicBezTo>
                <a:close/>
                <a:moveTo>
                  <a:pt x="123" y="27"/>
                </a:moveTo>
                <a:cubicBezTo>
                  <a:pt x="128" y="36"/>
                  <a:pt x="128" y="36"/>
                  <a:pt x="128" y="36"/>
                </a:cubicBezTo>
                <a:cubicBezTo>
                  <a:pt x="118" y="42"/>
                  <a:pt x="118" y="42"/>
                  <a:pt x="118" y="42"/>
                </a:cubicBezTo>
                <a:cubicBezTo>
                  <a:pt x="113" y="33"/>
                  <a:pt x="113" y="33"/>
                  <a:pt x="113" y="33"/>
                </a:cubicBezTo>
                <a:lnTo>
                  <a:pt x="123" y="27"/>
                </a:lnTo>
                <a:close/>
                <a:moveTo>
                  <a:pt x="119" y="75"/>
                </a:moveTo>
                <a:cubicBezTo>
                  <a:pt x="109" y="57"/>
                  <a:pt x="109" y="57"/>
                  <a:pt x="109" y="57"/>
                </a:cubicBezTo>
                <a:cubicBezTo>
                  <a:pt x="135" y="42"/>
                  <a:pt x="135" y="42"/>
                  <a:pt x="135" y="42"/>
                </a:cubicBezTo>
                <a:cubicBezTo>
                  <a:pt x="145" y="60"/>
                  <a:pt x="145" y="60"/>
                  <a:pt x="145" y="60"/>
                </a:cubicBezTo>
                <a:lnTo>
                  <a:pt x="119" y="75"/>
                </a:lnTo>
                <a:close/>
              </a:path>
            </a:pathLst>
          </a:custGeom>
          <a:solidFill>
            <a:srgbClr val="343142"/>
          </a:solidFill>
          <a:ln>
            <a:noFill/>
          </a:ln>
        </p:spPr>
        <p:txBody>
          <a:bodyPr vert="horz" wrap="square" lIns="91440" tIns="45720" rIns="91440" bIns="45720" numCol="1" anchor="t" anchorCtr="0" compatLnSpc="1"/>
          <a:lstStyle/>
          <a:p>
            <a:endParaRPr lang="zh-CN" altLang="en-US"/>
          </a:p>
        </p:txBody>
      </p:sp>
      <p:sp>
        <p:nvSpPr>
          <p:cNvPr id="78" name="Freeform 143"/>
          <p:cNvSpPr>
            <a:spLocks noEditPoints="1"/>
          </p:cNvSpPr>
          <p:nvPr/>
        </p:nvSpPr>
        <p:spPr bwMode="auto">
          <a:xfrm>
            <a:off x="6294443" y="2367112"/>
            <a:ext cx="339725" cy="330200"/>
          </a:xfrm>
          <a:custGeom>
            <a:avLst/>
            <a:gdLst>
              <a:gd name="T0" fmla="*/ 178 w 214"/>
              <a:gd name="T1" fmla="*/ 52 h 208"/>
              <a:gd name="T2" fmla="*/ 98 w 214"/>
              <a:gd name="T3" fmla="*/ 132 h 208"/>
              <a:gd name="T4" fmla="*/ 124 w 214"/>
              <a:gd name="T5" fmla="*/ 158 h 208"/>
              <a:gd name="T6" fmla="*/ 214 w 214"/>
              <a:gd name="T7" fmla="*/ 65 h 208"/>
              <a:gd name="T8" fmla="*/ 189 w 214"/>
              <a:gd name="T9" fmla="*/ 40 h 208"/>
              <a:gd name="T10" fmla="*/ 178 w 214"/>
              <a:gd name="T11" fmla="*/ 52 h 208"/>
              <a:gd name="T12" fmla="*/ 178 w 214"/>
              <a:gd name="T13" fmla="*/ 52 h 208"/>
              <a:gd name="T14" fmla="*/ 93 w 214"/>
              <a:gd name="T15" fmla="*/ 148 h 208"/>
              <a:gd name="T16" fmla="*/ 93 w 214"/>
              <a:gd name="T17" fmla="*/ 163 h 208"/>
              <a:gd name="T18" fmla="*/ 109 w 214"/>
              <a:gd name="T19" fmla="*/ 163 h 208"/>
              <a:gd name="T20" fmla="*/ 93 w 214"/>
              <a:gd name="T21" fmla="*/ 148 h 208"/>
              <a:gd name="T22" fmla="*/ 32 w 214"/>
              <a:gd name="T23" fmla="*/ 122 h 208"/>
              <a:gd name="T24" fmla="*/ 32 w 214"/>
              <a:gd name="T25" fmla="*/ 137 h 208"/>
              <a:gd name="T26" fmla="*/ 83 w 214"/>
              <a:gd name="T27" fmla="*/ 137 h 208"/>
              <a:gd name="T28" fmla="*/ 83 w 214"/>
              <a:gd name="T29" fmla="*/ 134 h 208"/>
              <a:gd name="T30" fmla="*/ 95 w 214"/>
              <a:gd name="T31" fmla="*/ 122 h 208"/>
              <a:gd name="T32" fmla="*/ 32 w 214"/>
              <a:gd name="T33" fmla="*/ 122 h 208"/>
              <a:gd name="T34" fmla="*/ 150 w 214"/>
              <a:gd name="T35" fmla="*/ 65 h 208"/>
              <a:gd name="T36" fmla="*/ 32 w 214"/>
              <a:gd name="T37" fmla="*/ 65 h 208"/>
              <a:gd name="T38" fmla="*/ 32 w 214"/>
              <a:gd name="T39" fmla="*/ 83 h 208"/>
              <a:gd name="T40" fmla="*/ 134 w 214"/>
              <a:gd name="T41" fmla="*/ 83 h 208"/>
              <a:gd name="T42" fmla="*/ 150 w 214"/>
              <a:gd name="T43" fmla="*/ 65 h 208"/>
              <a:gd name="T44" fmla="*/ 32 w 214"/>
              <a:gd name="T45" fmla="*/ 110 h 208"/>
              <a:gd name="T46" fmla="*/ 107 w 214"/>
              <a:gd name="T47" fmla="*/ 110 h 208"/>
              <a:gd name="T48" fmla="*/ 122 w 214"/>
              <a:gd name="T49" fmla="*/ 95 h 208"/>
              <a:gd name="T50" fmla="*/ 32 w 214"/>
              <a:gd name="T51" fmla="*/ 95 h 208"/>
              <a:gd name="T52" fmla="*/ 32 w 214"/>
              <a:gd name="T53" fmla="*/ 110 h 208"/>
              <a:gd name="T54" fmla="*/ 161 w 214"/>
              <a:gd name="T55" fmla="*/ 191 h 208"/>
              <a:gd name="T56" fmla="*/ 17 w 214"/>
              <a:gd name="T57" fmla="*/ 191 h 208"/>
              <a:gd name="T58" fmla="*/ 17 w 214"/>
              <a:gd name="T59" fmla="*/ 45 h 208"/>
              <a:gd name="T60" fmla="*/ 47 w 214"/>
              <a:gd name="T61" fmla="*/ 45 h 208"/>
              <a:gd name="T62" fmla="*/ 47 w 214"/>
              <a:gd name="T63" fmla="*/ 17 h 208"/>
              <a:gd name="T64" fmla="*/ 161 w 214"/>
              <a:gd name="T65" fmla="*/ 17 h 208"/>
              <a:gd name="T66" fmla="*/ 161 w 214"/>
              <a:gd name="T67" fmla="*/ 55 h 208"/>
              <a:gd name="T68" fmla="*/ 178 w 214"/>
              <a:gd name="T69" fmla="*/ 38 h 208"/>
              <a:gd name="T70" fmla="*/ 178 w 214"/>
              <a:gd name="T71" fmla="*/ 0 h 208"/>
              <a:gd name="T72" fmla="*/ 39 w 214"/>
              <a:gd name="T73" fmla="*/ 0 h 208"/>
              <a:gd name="T74" fmla="*/ 0 w 214"/>
              <a:gd name="T75" fmla="*/ 38 h 208"/>
              <a:gd name="T76" fmla="*/ 0 w 214"/>
              <a:gd name="T77" fmla="*/ 208 h 208"/>
              <a:gd name="T78" fmla="*/ 178 w 214"/>
              <a:gd name="T79" fmla="*/ 208 h 208"/>
              <a:gd name="T80" fmla="*/ 178 w 214"/>
              <a:gd name="T81" fmla="*/ 117 h 208"/>
              <a:gd name="T82" fmla="*/ 161 w 214"/>
              <a:gd name="T83" fmla="*/ 134 h 208"/>
              <a:gd name="T84" fmla="*/ 161 w 214"/>
              <a:gd name="T85" fmla="*/ 191 h 208"/>
              <a:gd name="T86" fmla="*/ 32 w 214"/>
              <a:gd name="T87" fmla="*/ 167 h 208"/>
              <a:gd name="T88" fmla="*/ 83 w 214"/>
              <a:gd name="T89" fmla="*/ 167 h 208"/>
              <a:gd name="T90" fmla="*/ 83 w 214"/>
              <a:gd name="T91" fmla="*/ 149 h 208"/>
              <a:gd name="T92" fmla="*/ 32 w 214"/>
              <a:gd name="T93" fmla="*/ 149 h 208"/>
              <a:gd name="T94" fmla="*/ 32 w 214"/>
              <a:gd name="T95" fmla="*/ 167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4" h="208">
                <a:moveTo>
                  <a:pt x="178" y="52"/>
                </a:moveTo>
                <a:lnTo>
                  <a:pt x="98" y="132"/>
                </a:lnTo>
                <a:lnTo>
                  <a:pt x="124" y="158"/>
                </a:lnTo>
                <a:lnTo>
                  <a:pt x="214" y="65"/>
                </a:lnTo>
                <a:lnTo>
                  <a:pt x="189" y="40"/>
                </a:lnTo>
                <a:lnTo>
                  <a:pt x="178" y="52"/>
                </a:lnTo>
                <a:lnTo>
                  <a:pt x="178" y="52"/>
                </a:lnTo>
                <a:close/>
                <a:moveTo>
                  <a:pt x="93" y="148"/>
                </a:moveTo>
                <a:lnTo>
                  <a:pt x="93" y="163"/>
                </a:lnTo>
                <a:lnTo>
                  <a:pt x="109" y="163"/>
                </a:lnTo>
                <a:lnTo>
                  <a:pt x="93" y="148"/>
                </a:lnTo>
                <a:close/>
                <a:moveTo>
                  <a:pt x="32" y="122"/>
                </a:moveTo>
                <a:lnTo>
                  <a:pt x="32" y="137"/>
                </a:lnTo>
                <a:lnTo>
                  <a:pt x="83" y="137"/>
                </a:lnTo>
                <a:lnTo>
                  <a:pt x="83" y="134"/>
                </a:lnTo>
                <a:lnTo>
                  <a:pt x="95" y="122"/>
                </a:lnTo>
                <a:lnTo>
                  <a:pt x="32" y="122"/>
                </a:lnTo>
                <a:close/>
                <a:moveTo>
                  <a:pt x="150" y="65"/>
                </a:moveTo>
                <a:lnTo>
                  <a:pt x="32" y="65"/>
                </a:lnTo>
                <a:lnTo>
                  <a:pt x="32" y="83"/>
                </a:lnTo>
                <a:lnTo>
                  <a:pt x="134" y="83"/>
                </a:lnTo>
                <a:lnTo>
                  <a:pt x="150" y="65"/>
                </a:lnTo>
                <a:close/>
                <a:moveTo>
                  <a:pt x="32" y="110"/>
                </a:moveTo>
                <a:lnTo>
                  <a:pt x="107" y="110"/>
                </a:lnTo>
                <a:lnTo>
                  <a:pt x="122" y="95"/>
                </a:lnTo>
                <a:lnTo>
                  <a:pt x="32" y="95"/>
                </a:lnTo>
                <a:lnTo>
                  <a:pt x="32" y="110"/>
                </a:lnTo>
                <a:close/>
                <a:moveTo>
                  <a:pt x="161" y="191"/>
                </a:moveTo>
                <a:lnTo>
                  <a:pt x="17" y="191"/>
                </a:lnTo>
                <a:lnTo>
                  <a:pt x="17" y="45"/>
                </a:lnTo>
                <a:lnTo>
                  <a:pt x="47" y="45"/>
                </a:lnTo>
                <a:lnTo>
                  <a:pt x="47" y="17"/>
                </a:lnTo>
                <a:lnTo>
                  <a:pt x="161" y="17"/>
                </a:lnTo>
                <a:lnTo>
                  <a:pt x="161" y="55"/>
                </a:lnTo>
                <a:lnTo>
                  <a:pt x="178" y="38"/>
                </a:lnTo>
                <a:lnTo>
                  <a:pt x="178" y="0"/>
                </a:lnTo>
                <a:lnTo>
                  <a:pt x="39" y="0"/>
                </a:lnTo>
                <a:lnTo>
                  <a:pt x="0" y="38"/>
                </a:lnTo>
                <a:lnTo>
                  <a:pt x="0" y="208"/>
                </a:lnTo>
                <a:lnTo>
                  <a:pt x="178" y="208"/>
                </a:lnTo>
                <a:lnTo>
                  <a:pt x="178" y="117"/>
                </a:lnTo>
                <a:lnTo>
                  <a:pt x="161" y="134"/>
                </a:lnTo>
                <a:lnTo>
                  <a:pt x="161" y="191"/>
                </a:lnTo>
                <a:close/>
                <a:moveTo>
                  <a:pt x="32" y="167"/>
                </a:moveTo>
                <a:lnTo>
                  <a:pt x="83" y="167"/>
                </a:lnTo>
                <a:lnTo>
                  <a:pt x="83" y="149"/>
                </a:lnTo>
                <a:lnTo>
                  <a:pt x="32" y="149"/>
                </a:lnTo>
                <a:lnTo>
                  <a:pt x="32" y="167"/>
                </a:ln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79" name="Freeform 88"/>
          <p:cNvSpPr>
            <a:spLocks noEditPoints="1"/>
          </p:cNvSpPr>
          <p:nvPr/>
        </p:nvSpPr>
        <p:spPr bwMode="auto">
          <a:xfrm>
            <a:off x="6772223" y="3713475"/>
            <a:ext cx="406400" cy="342900"/>
          </a:xfrm>
          <a:custGeom>
            <a:avLst/>
            <a:gdLst>
              <a:gd name="T0" fmla="*/ 114 w 150"/>
              <a:gd name="T1" fmla="*/ 46 h 126"/>
              <a:gd name="T2" fmla="*/ 57 w 150"/>
              <a:gd name="T3" fmla="*/ 0 h 126"/>
              <a:gd name="T4" fmla="*/ 0 w 150"/>
              <a:gd name="T5" fmla="*/ 46 h 126"/>
              <a:gd name="T6" fmla="*/ 18 w 150"/>
              <a:gd name="T7" fmla="*/ 79 h 126"/>
              <a:gd name="T8" fmla="*/ 18 w 150"/>
              <a:gd name="T9" fmla="*/ 108 h 126"/>
              <a:gd name="T10" fmla="*/ 43 w 150"/>
              <a:gd name="T11" fmla="*/ 90 h 126"/>
              <a:gd name="T12" fmla="*/ 57 w 150"/>
              <a:gd name="T13" fmla="*/ 92 h 126"/>
              <a:gd name="T14" fmla="*/ 114 w 150"/>
              <a:gd name="T15" fmla="*/ 46 h 126"/>
              <a:gd name="T16" fmla="*/ 57 w 150"/>
              <a:gd name="T17" fmla="*/ 82 h 126"/>
              <a:gd name="T18" fmla="*/ 41 w 150"/>
              <a:gd name="T19" fmla="*/ 80 h 126"/>
              <a:gd name="T20" fmla="*/ 26 w 150"/>
              <a:gd name="T21" fmla="*/ 93 h 126"/>
              <a:gd name="T22" fmla="*/ 25 w 150"/>
              <a:gd name="T23" fmla="*/ 73 h 126"/>
              <a:gd name="T24" fmla="*/ 9 w 150"/>
              <a:gd name="T25" fmla="*/ 46 h 126"/>
              <a:gd name="T26" fmla="*/ 57 w 150"/>
              <a:gd name="T27" fmla="*/ 9 h 126"/>
              <a:gd name="T28" fmla="*/ 105 w 150"/>
              <a:gd name="T29" fmla="*/ 46 h 126"/>
              <a:gd name="T30" fmla="*/ 57 w 150"/>
              <a:gd name="T31" fmla="*/ 82 h 126"/>
              <a:gd name="T32" fmla="*/ 119 w 150"/>
              <a:gd name="T33" fmla="*/ 30 h 126"/>
              <a:gd name="T34" fmla="*/ 123 w 150"/>
              <a:gd name="T35" fmla="*/ 48 h 126"/>
              <a:gd name="T36" fmla="*/ 105 w 150"/>
              <a:gd name="T37" fmla="*/ 84 h 126"/>
              <a:gd name="T38" fmla="*/ 61 w 150"/>
              <a:gd name="T39" fmla="*/ 99 h 126"/>
              <a:gd name="T40" fmla="*/ 60 w 150"/>
              <a:gd name="T41" fmla="*/ 99 h 126"/>
              <a:gd name="T42" fmla="*/ 97 w 150"/>
              <a:gd name="T43" fmla="*/ 111 h 126"/>
              <a:gd name="T44" fmla="*/ 110 w 150"/>
              <a:gd name="T45" fmla="*/ 109 h 126"/>
              <a:gd name="T46" fmla="*/ 132 w 150"/>
              <a:gd name="T47" fmla="*/ 126 h 126"/>
              <a:gd name="T48" fmla="*/ 133 w 150"/>
              <a:gd name="T49" fmla="*/ 99 h 126"/>
              <a:gd name="T50" fmla="*/ 150 w 150"/>
              <a:gd name="T51" fmla="*/ 68 h 126"/>
              <a:gd name="T52" fmla="*/ 119 w 150"/>
              <a:gd name="T53" fmla="*/ 3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 h="126">
                <a:moveTo>
                  <a:pt x="114" y="46"/>
                </a:moveTo>
                <a:cubicBezTo>
                  <a:pt x="114" y="20"/>
                  <a:pt x="89" y="0"/>
                  <a:pt x="57" y="0"/>
                </a:cubicBezTo>
                <a:cubicBezTo>
                  <a:pt x="25" y="0"/>
                  <a:pt x="0" y="20"/>
                  <a:pt x="0" y="46"/>
                </a:cubicBezTo>
                <a:cubicBezTo>
                  <a:pt x="0" y="58"/>
                  <a:pt x="6" y="70"/>
                  <a:pt x="18" y="79"/>
                </a:cubicBezTo>
                <a:cubicBezTo>
                  <a:pt x="18" y="108"/>
                  <a:pt x="18" y="108"/>
                  <a:pt x="18" y="108"/>
                </a:cubicBezTo>
                <a:cubicBezTo>
                  <a:pt x="43" y="90"/>
                  <a:pt x="43" y="90"/>
                  <a:pt x="43" y="90"/>
                </a:cubicBezTo>
                <a:cubicBezTo>
                  <a:pt x="47" y="91"/>
                  <a:pt x="52" y="92"/>
                  <a:pt x="57" y="92"/>
                </a:cubicBezTo>
                <a:cubicBezTo>
                  <a:pt x="89" y="92"/>
                  <a:pt x="114" y="71"/>
                  <a:pt x="114" y="46"/>
                </a:cubicBezTo>
                <a:close/>
                <a:moveTo>
                  <a:pt x="57" y="82"/>
                </a:moveTo>
                <a:cubicBezTo>
                  <a:pt x="51" y="82"/>
                  <a:pt x="47" y="82"/>
                  <a:pt x="41" y="80"/>
                </a:cubicBezTo>
                <a:cubicBezTo>
                  <a:pt x="26" y="93"/>
                  <a:pt x="26" y="93"/>
                  <a:pt x="26" y="93"/>
                </a:cubicBezTo>
                <a:cubicBezTo>
                  <a:pt x="25" y="73"/>
                  <a:pt x="25" y="73"/>
                  <a:pt x="25" y="73"/>
                </a:cubicBezTo>
                <a:cubicBezTo>
                  <a:pt x="15" y="66"/>
                  <a:pt x="9" y="57"/>
                  <a:pt x="9" y="46"/>
                </a:cubicBezTo>
                <a:cubicBezTo>
                  <a:pt x="9" y="25"/>
                  <a:pt x="31" y="9"/>
                  <a:pt x="57" y="9"/>
                </a:cubicBezTo>
                <a:cubicBezTo>
                  <a:pt x="83" y="9"/>
                  <a:pt x="105" y="25"/>
                  <a:pt x="105" y="46"/>
                </a:cubicBezTo>
                <a:cubicBezTo>
                  <a:pt x="105" y="66"/>
                  <a:pt x="83" y="82"/>
                  <a:pt x="57" y="82"/>
                </a:cubicBezTo>
                <a:close/>
                <a:moveTo>
                  <a:pt x="119" y="30"/>
                </a:moveTo>
                <a:cubicBezTo>
                  <a:pt x="122" y="36"/>
                  <a:pt x="123" y="42"/>
                  <a:pt x="123" y="48"/>
                </a:cubicBezTo>
                <a:cubicBezTo>
                  <a:pt x="123" y="63"/>
                  <a:pt x="116" y="75"/>
                  <a:pt x="105" y="84"/>
                </a:cubicBezTo>
                <a:cubicBezTo>
                  <a:pt x="93" y="93"/>
                  <a:pt x="78" y="99"/>
                  <a:pt x="61" y="99"/>
                </a:cubicBezTo>
                <a:cubicBezTo>
                  <a:pt x="61" y="99"/>
                  <a:pt x="61" y="99"/>
                  <a:pt x="60" y="99"/>
                </a:cubicBezTo>
                <a:cubicBezTo>
                  <a:pt x="70" y="106"/>
                  <a:pt x="83" y="111"/>
                  <a:pt x="97" y="111"/>
                </a:cubicBezTo>
                <a:cubicBezTo>
                  <a:pt x="101" y="111"/>
                  <a:pt x="106" y="110"/>
                  <a:pt x="110" y="109"/>
                </a:cubicBezTo>
                <a:cubicBezTo>
                  <a:pt x="132" y="126"/>
                  <a:pt x="132" y="126"/>
                  <a:pt x="132" y="126"/>
                </a:cubicBezTo>
                <a:cubicBezTo>
                  <a:pt x="133" y="99"/>
                  <a:pt x="133" y="99"/>
                  <a:pt x="133" y="99"/>
                </a:cubicBezTo>
                <a:cubicBezTo>
                  <a:pt x="144" y="91"/>
                  <a:pt x="150" y="80"/>
                  <a:pt x="150" y="68"/>
                </a:cubicBezTo>
                <a:cubicBezTo>
                  <a:pt x="150" y="51"/>
                  <a:pt x="137" y="37"/>
                  <a:pt x="119" y="30"/>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80" name="Freeform 133"/>
          <p:cNvSpPr>
            <a:spLocks noEditPoints="1"/>
          </p:cNvSpPr>
          <p:nvPr/>
        </p:nvSpPr>
        <p:spPr bwMode="auto">
          <a:xfrm>
            <a:off x="5594578" y="4135329"/>
            <a:ext cx="357188" cy="361950"/>
          </a:xfrm>
          <a:custGeom>
            <a:avLst/>
            <a:gdLst>
              <a:gd name="T0" fmla="*/ 66 w 132"/>
              <a:gd name="T1" fmla="*/ 39 h 133"/>
              <a:gd name="T2" fmla="*/ 38 w 132"/>
              <a:gd name="T3" fmla="*/ 67 h 133"/>
              <a:gd name="T4" fmla="*/ 66 w 132"/>
              <a:gd name="T5" fmla="*/ 95 h 133"/>
              <a:gd name="T6" fmla="*/ 94 w 132"/>
              <a:gd name="T7" fmla="*/ 67 h 133"/>
              <a:gd name="T8" fmla="*/ 66 w 132"/>
              <a:gd name="T9" fmla="*/ 39 h 133"/>
              <a:gd name="T10" fmla="*/ 66 w 132"/>
              <a:gd name="T11" fmla="*/ 75 h 133"/>
              <a:gd name="T12" fmla="*/ 58 w 132"/>
              <a:gd name="T13" fmla="*/ 67 h 133"/>
              <a:gd name="T14" fmla="*/ 66 w 132"/>
              <a:gd name="T15" fmla="*/ 58 h 133"/>
              <a:gd name="T16" fmla="*/ 74 w 132"/>
              <a:gd name="T17" fmla="*/ 67 h 133"/>
              <a:gd name="T18" fmla="*/ 66 w 132"/>
              <a:gd name="T19" fmla="*/ 75 h 133"/>
              <a:gd name="T20" fmla="*/ 112 w 132"/>
              <a:gd name="T21" fmla="*/ 63 h 133"/>
              <a:gd name="T22" fmla="*/ 69 w 132"/>
              <a:gd name="T23" fmla="*/ 21 h 133"/>
              <a:gd name="T24" fmla="*/ 69 w 132"/>
              <a:gd name="T25" fmla="*/ 16 h 133"/>
              <a:gd name="T26" fmla="*/ 63 w 132"/>
              <a:gd name="T27" fmla="*/ 16 h 133"/>
              <a:gd name="T28" fmla="*/ 63 w 132"/>
              <a:gd name="T29" fmla="*/ 21 h 133"/>
              <a:gd name="T30" fmla="*/ 20 w 132"/>
              <a:gd name="T31" fmla="*/ 63 h 133"/>
              <a:gd name="T32" fmla="*/ 16 w 132"/>
              <a:gd name="T33" fmla="*/ 63 h 133"/>
              <a:gd name="T34" fmla="*/ 16 w 132"/>
              <a:gd name="T35" fmla="*/ 69 h 133"/>
              <a:gd name="T36" fmla="*/ 20 w 132"/>
              <a:gd name="T37" fmla="*/ 69 h 133"/>
              <a:gd name="T38" fmla="*/ 63 w 132"/>
              <a:gd name="T39" fmla="*/ 113 h 133"/>
              <a:gd name="T40" fmla="*/ 63 w 132"/>
              <a:gd name="T41" fmla="*/ 116 h 133"/>
              <a:gd name="T42" fmla="*/ 69 w 132"/>
              <a:gd name="T43" fmla="*/ 116 h 133"/>
              <a:gd name="T44" fmla="*/ 69 w 132"/>
              <a:gd name="T45" fmla="*/ 113 h 133"/>
              <a:gd name="T46" fmla="*/ 112 w 132"/>
              <a:gd name="T47" fmla="*/ 69 h 133"/>
              <a:gd name="T48" fmla="*/ 116 w 132"/>
              <a:gd name="T49" fmla="*/ 69 h 133"/>
              <a:gd name="T50" fmla="*/ 116 w 132"/>
              <a:gd name="T51" fmla="*/ 63 h 133"/>
              <a:gd name="T52" fmla="*/ 112 w 132"/>
              <a:gd name="T53" fmla="*/ 63 h 133"/>
              <a:gd name="T54" fmla="*/ 66 w 132"/>
              <a:gd name="T55" fmla="*/ 106 h 133"/>
              <a:gd name="T56" fmla="*/ 27 w 132"/>
              <a:gd name="T57" fmla="*/ 67 h 133"/>
              <a:gd name="T58" fmla="*/ 66 w 132"/>
              <a:gd name="T59" fmla="*/ 28 h 133"/>
              <a:gd name="T60" fmla="*/ 105 w 132"/>
              <a:gd name="T61" fmla="*/ 67 h 133"/>
              <a:gd name="T62" fmla="*/ 66 w 132"/>
              <a:gd name="T63" fmla="*/ 106 h 133"/>
              <a:gd name="T64" fmla="*/ 66 w 132"/>
              <a:gd name="T65" fmla="*/ 0 h 133"/>
              <a:gd name="T66" fmla="*/ 0 w 132"/>
              <a:gd name="T67" fmla="*/ 67 h 133"/>
              <a:gd name="T68" fmla="*/ 66 w 132"/>
              <a:gd name="T69" fmla="*/ 133 h 133"/>
              <a:gd name="T70" fmla="*/ 132 w 132"/>
              <a:gd name="T71" fmla="*/ 67 h 133"/>
              <a:gd name="T72" fmla="*/ 66 w 132"/>
              <a:gd name="T73" fmla="*/ 0 h 133"/>
              <a:gd name="T74" fmla="*/ 66 w 132"/>
              <a:gd name="T75" fmla="*/ 122 h 133"/>
              <a:gd name="T76" fmla="*/ 10 w 132"/>
              <a:gd name="T77" fmla="*/ 67 h 133"/>
              <a:gd name="T78" fmla="*/ 66 w 132"/>
              <a:gd name="T79" fmla="*/ 11 h 133"/>
              <a:gd name="T80" fmla="*/ 122 w 132"/>
              <a:gd name="T81" fmla="*/ 67 h 133"/>
              <a:gd name="T82" fmla="*/ 66 w 132"/>
              <a:gd name="T83" fmla="*/ 12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2" h="133">
                <a:moveTo>
                  <a:pt x="66" y="39"/>
                </a:moveTo>
                <a:cubicBezTo>
                  <a:pt x="51" y="39"/>
                  <a:pt x="38" y="51"/>
                  <a:pt x="38" y="67"/>
                </a:cubicBezTo>
                <a:cubicBezTo>
                  <a:pt x="38" y="82"/>
                  <a:pt x="51" y="95"/>
                  <a:pt x="66" y="95"/>
                </a:cubicBezTo>
                <a:cubicBezTo>
                  <a:pt x="81" y="95"/>
                  <a:pt x="94" y="82"/>
                  <a:pt x="94" y="67"/>
                </a:cubicBezTo>
                <a:cubicBezTo>
                  <a:pt x="94" y="51"/>
                  <a:pt x="81" y="39"/>
                  <a:pt x="66" y="39"/>
                </a:cubicBezTo>
                <a:close/>
                <a:moveTo>
                  <a:pt x="66" y="75"/>
                </a:moveTo>
                <a:cubicBezTo>
                  <a:pt x="61" y="75"/>
                  <a:pt x="58" y="71"/>
                  <a:pt x="58" y="67"/>
                </a:cubicBezTo>
                <a:cubicBezTo>
                  <a:pt x="58" y="62"/>
                  <a:pt x="61" y="58"/>
                  <a:pt x="66" y="58"/>
                </a:cubicBezTo>
                <a:cubicBezTo>
                  <a:pt x="71" y="58"/>
                  <a:pt x="74" y="62"/>
                  <a:pt x="74" y="67"/>
                </a:cubicBezTo>
                <a:cubicBezTo>
                  <a:pt x="74" y="71"/>
                  <a:pt x="71" y="75"/>
                  <a:pt x="66" y="75"/>
                </a:cubicBezTo>
                <a:close/>
                <a:moveTo>
                  <a:pt x="112" y="63"/>
                </a:moveTo>
                <a:cubicBezTo>
                  <a:pt x="110" y="40"/>
                  <a:pt x="92" y="22"/>
                  <a:pt x="69" y="21"/>
                </a:cubicBezTo>
                <a:cubicBezTo>
                  <a:pt x="69" y="16"/>
                  <a:pt x="69" y="16"/>
                  <a:pt x="69" y="16"/>
                </a:cubicBezTo>
                <a:cubicBezTo>
                  <a:pt x="63" y="16"/>
                  <a:pt x="63" y="16"/>
                  <a:pt x="63" y="16"/>
                </a:cubicBezTo>
                <a:cubicBezTo>
                  <a:pt x="63" y="21"/>
                  <a:pt x="63" y="21"/>
                  <a:pt x="63" y="21"/>
                </a:cubicBezTo>
                <a:cubicBezTo>
                  <a:pt x="40" y="22"/>
                  <a:pt x="22" y="40"/>
                  <a:pt x="20" y="63"/>
                </a:cubicBezTo>
                <a:cubicBezTo>
                  <a:pt x="16" y="63"/>
                  <a:pt x="16" y="63"/>
                  <a:pt x="16" y="63"/>
                </a:cubicBezTo>
                <a:cubicBezTo>
                  <a:pt x="16" y="69"/>
                  <a:pt x="16" y="69"/>
                  <a:pt x="16" y="69"/>
                </a:cubicBezTo>
                <a:cubicBezTo>
                  <a:pt x="20" y="69"/>
                  <a:pt x="20" y="69"/>
                  <a:pt x="20" y="69"/>
                </a:cubicBezTo>
                <a:cubicBezTo>
                  <a:pt x="21" y="92"/>
                  <a:pt x="40" y="111"/>
                  <a:pt x="63" y="113"/>
                </a:cubicBezTo>
                <a:cubicBezTo>
                  <a:pt x="63" y="116"/>
                  <a:pt x="63" y="116"/>
                  <a:pt x="63" y="116"/>
                </a:cubicBezTo>
                <a:cubicBezTo>
                  <a:pt x="69" y="116"/>
                  <a:pt x="69" y="116"/>
                  <a:pt x="69" y="116"/>
                </a:cubicBezTo>
                <a:cubicBezTo>
                  <a:pt x="69" y="113"/>
                  <a:pt x="69" y="113"/>
                  <a:pt x="69" y="113"/>
                </a:cubicBezTo>
                <a:cubicBezTo>
                  <a:pt x="92" y="111"/>
                  <a:pt x="111" y="92"/>
                  <a:pt x="112" y="69"/>
                </a:cubicBezTo>
                <a:cubicBezTo>
                  <a:pt x="116" y="69"/>
                  <a:pt x="116" y="69"/>
                  <a:pt x="116" y="69"/>
                </a:cubicBezTo>
                <a:cubicBezTo>
                  <a:pt x="116" y="63"/>
                  <a:pt x="116" y="63"/>
                  <a:pt x="116" y="63"/>
                </a:cubicBezTo>
                <a:lnTo>
                  <a:pt x="112" y="63"/>
                </a:lnTo>
                <a:close/>
                <a:moveTo>
                  <a:pt x="66" y="106"/>
                </a:moveTo>
                <a:cubicBezTo>
                  <a:pt x="45" y="106"/>
                  <a:pt x="27" y="88"/>
                  <a:pt x="27" y="67"/>
                </a:cubicBezTo>
                <a:cubicBezTo>
                  <a:pt x="27" y="45"/>
                  <a:pt x="45" y="28"/>
                  <a:pt x="66" y="28"/>
                </a:cubicBezTo>
                <a:cubicBezTo>
                  <a:pt x="88" y="28"/>
                  <a:pt x="105" y="45"/>
                  <a:pt x="105" y="67"/>
                </a:cubicBezTo>
                <a:cubicBezTo>
                  <a:pt x="105" y="88"/>
                  <a:pt x="88" y="106"/>
                  <a:pt x="66" y="106"/>
                </a:cubicBezTo>
                <a:close/>
                <a:moveTo>
                  <a:pt x="66" y="0"/>
                </a:moveTo>
                <a:cubicBezTo>
                  <a:pt x="30" y="0"/>
                  <a:pt x="0" y="30"/>
                  <a:pt x="0" y="67"/>
                </a:cubicBezTo>
                <a:cubicBezTo>
                  <a:pt x="0" y="103"/>
                  <a:pt x="30" y="133"/>
                  <a:pt x="66" y="133"/>
                </a:cubicBezTo>
                <a:cubicBezTo>
                  <a:pt x="103" y="133"/>
                  <a:pt x="132" y="103"/>
                  <a:pt x="132" y="67"/>
                </a:cubicBezTo>
                <a:cubicBezTo>
                  <a:pt x="132" y="30"/>
                  <a:pt x="103" y="0"/>
                  <a:pt x="66" y="0"/>
                </a:cubicBezTo>
                <a:close/>
                <a:moveTo>
                  <a:pt x="66" y="122"/>
                </a:moveTo>
                <a:cubicBezTo>
                  <a:pt x="35" y="122"/>
                  <a:pt x="10" y="97"/>
                  <a:pt x="10" y="67"/>
                </a:cubicBezTo>
                <a:cubicBezTo>
                  <a:pt x="10" y="36"/>
                  <a:pt x="35" y="11"/>
                  <a:pt x="66" y="11"/>
                </a:cubicBezTo>
                <a:cubicBezTo>
                  <a:pt x="97" y="11"/>
                  <a:pt x="122" y="36"/>
                  <a:pt x="122" y="67"/>
                </a:cubicBezTo>
                <a:cubicBezTo>
                  <a:pt x="122" y="97"/>
                  <a:pt x="97" y="122"/>
                  <a:pt x="66" y="122"/>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81" name="Freeform 150"/>
          <p:cNvSpPr>
            <a:spLocks noEditPoints="1"/>
          </p:cNvSpPr>
          <p:nvPr/>
        </p:nvSpPr>
        <p:spPr bwMode="auto">
          <a:xfrm>
            <a:off x="6233751" y="4158775"/>
            <a:ext cx="254000" cy="357188"/>
          </a:xfrm>
          <a:custGeom>
            <a:avLst/>
            <a:gdLst>
              <a:gd name="T0" fmla="*/ 61 w 94"/>
              <a:gd name="T1" fmla="*/ 50 h 131"/>
              <a:gd name="T2" fmla="*/ 61 w 94"/>
              <a:gd name="T3" fmla="*/ 65 h 131"/>
              <a:gd name="T4" fmla="*/ 94 w 94"/>
              <a:gd name="T5" fmla="*/ 33 h 131"/>
              <a:gd name="T6" fmla="*/ 61 w 94"/>
              <a:gd name="T7" fmla="*/ 0 h 131"/>
              <a:gd name="T8" fmla="*/ 61 w 94"/>
              <a:gd name="T9" fmla="*/ 16 h 131"/>
              <a:gd name="T10" fmla="*/ 1 w 94"/>
              <a:gd name="T11" fmla="*/ 86 h 131"/>
              <a:gd name="T12" fmla="*/ 61 w 94"/>
              <a:gd name="T13" fmla="*/ 50 h 131"/>
              <a:gd name="T14" fmla="*/ 33 w 94"/>
              <a:gd name="T15" fmla="*/ 82 h 131"/>
              <a:gd name="T16" fmla="*/ 33 w 94"/>
              <a:gd name="T17" fmla="*/ 67 h 131"/>
              <a:gd name="T18" fmla="*/ 1 w 94"/>
              <a:gd name="T19" fmla="*/ 99 h 131"/>
              <a:gd name="T20" fmla="*/ 33 w 94"/>
              <a:gd name="T21" fmla="*/ 131 h 131"/>
              <a:gd name="T22" fmla="*/ 33 w 94"/>
              <a:gd name="T23" fmla="*/ 116 h 131"/>
              <a:gd name="T24" fmla="*/ 94 w 94"/>
              <a:gd name="T25" fmla="*/ 45 h 131"/>
              <a:gd name="T26" fmla="*/ 33 w 94"/>
              <a:gd name="T27"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131">
                <a:moveTo>
                  <a:pt x="61" y="50"/>
                </a:moveTo>
                <a:cubicBezTo>
                  <a:pt x="61" y="65"/>
                  <a:pt x="61" y="65"/>
                  <a:pt x="61" y="65"/>
                </a:cubicBezTo>
                <a:cubicBezTo>
                  <a:pt x="94" y="33"/>
                  <a:pt x="94" y="33"/>
                  <a:pt x="94" y="33"/>
                </a:cubicBezTo>
                <a:cubicBezTo>
                  <a:pt x="61" y="0"/>
                  <a:pt x="61" y="0"/>
                  <a:pt x="61" y="0"/>
                </a:cubicBezTo>
                <a:cubicBezTo>
                  <a:pt x="61" y="16"/>
                  <a:pt x="61" y="16"/>
                  <a:pt x="61" y="16"/>
                </a:cubicBezTo>
                <a:cubicBezTo>
                  <a:pt x="49" y="16"/>
                  <a:pt x="0" y="19"/>
                  <a:pt x="1" y="86"/>
                </a:cubicBezTo>
                <a:cubicBezTo>
                  <a:pt x="5" y="63"/>
                  <a:pt x="26" y="49"/>
                  <a:pt x="61" y="50"/>
                </a:cubicBezTo>
                <a:close/>
                <a:moveTo>
                  <a:pt x="33" y="82"/>
                </a:moveTo>
                <a:cubicBezTo>
                  <a:pt x="33" y="67"/>
                  <a:pt x="33" y="67"/>
                  <a:pt x="33" y="67"/>
                </a:cubicBezTo>
                <a:cubicBezTo>
                  <a:pt x="1" y="99"/>
                  <a:pt x="1" y="99"/>
                  <a:pt x="1" y="99"/>
                </a:cubicBezTo>
                <a:cubicBezTo>
                  <a:pt x="33" y="131"/>
                  <a:pt x="33" y="131"/>
                  <a:pt x="33" y="131"/>
                </a:cubicBezTo>
                <a:cubicBezTo>
                  <a:pt x="33" y="116"/>
                  <a:pt x="33" y="116"/>
                  <a:pt x="33" y="116"/>
                </a:cubicBezTo>
                <a:cubicBezTo>
                  <a:pt x="46" y="116"/>
                  <a:pt x="94" y="112"/>
                  <a:pt x="94" y="45"/>
                </a:cubicBezTo>
                <a:cubicBezTo>
                  <a:pt x="89" y="68"/>
                  <a:pt x="68" y="83"/>
                  <a:pt x="33" y="82"/>
                </a:cubicBezTo>
                <a:close/>
              </a:path>
            </a:pathLst>
          </a:custGeom>
          <a:solidFill>
            <a:srgbClr val="343142"/>
          </a:solidFill>
          <a:ln>
            <a:noFill/>
          </a:ln>
        </p:spPr>
        <p:txBody>
          <a:bodyPr vert="horz" wrap="square" lIns="91440" tIns="45720" rIns="91440" bIns="45720" numCol="1" anchor="t" anchorCtr="0" compatLnSpc="1"/>
          <a:lstStyle/>
          <a:p>
            <a:endParaRPr lang="zh-CN" altLang="en-US"/>
          </a:p>
        </p:txBody>
      </p:sp>
      <p:sp>
        <p:nvSpPr>
          <p:cNvPr id="82" name="Freeform 120"/>
          <p:cNvSpPr>
            <a:spLocks noEditPoints="1"/>
          </p:cNvSpPr>
          <p:nvPr/>
        </p:nvSpPr>
        <p:spPr bwMode="auto">
          <a:xfrm>
            <a:off x="4859451" y="2979940"/>
            <a:ext cx="427038" cy="377825"/>
          </a:xfrm>
          <a:custGeom>
            <a:avLst/>
            <a:gdLst>
              <a:gd name="T0" fmla="*/ 153 w 158"/>
              <a:gd name="T1" fmla="*/ 0 h 139"/>
              <a:gd name="T2" fmla="*/ 5 w 158"/>
              <a:gd name="T3" fmla="*/ 0 h 139"/>
              <a:gd name="T4" fmla="*/ 0 w 158"/>
              <a:gd name="T5" fmla="*/ 5 h 139"/>
              <a:gd name="T6" fmla="*/ 0 w 158"/>
              <a:gd name="T7" fmla="*/ 112 h 139"/>
              <a:gd name="T8" fmla="*/ 5 w 158"/>
              <a:gd name="T9" fmla="*/ 116 h 139"/>
              <a:gd name="T10" fmla="*/ 61 w 158"/>
              <a:gd name="T11" fmla="*/ 116 h 139"/>
              <a:gd name="T12" fmla="*/ 61 w 158"/>
              <a:gd name="T13" fmla="*/ 124 h 139"/>
              <a:gd name="T14" fmla="*/ 57 w 158"/>
              <a:gd name="T15" fmla="*/ 132 h 139"/>
              <a:gd name="T16" fmla="*/ 53 w 158"/>
              <a:gd name="T17" fmla="*/ 133 h 139"/>
              <a:gd name="T18" fmla="*/ 50 w 158"/>
              <a:gd name="T19" fmla="*/ 136 h 139"/>
              <a:gd name="T20" fmla="*/ 53 w 158"/>
              <a:gd name="T21" fmla="*/ 139 h 139"/>
              <a:gd name="T22" fmla="*/ 104 w 158"/>
              <a:gd name="T23" fmla="*/ 139 h 139"/>
              <a:gd name="T24" fmla="*/ 108 w 158"/>
              <a:gd name="T25" fmla="*/ 136 h 139"/>
              <a:gd name="T26" fmla="*/ 104 w 158"/>
              <a:gd name="T27" fmla="*/ 133 h 139"/>
              <a:gd name="T28" fmla="*/ 100 w 158"/>
              <a:gd name="T29" fmla="*/ 132 h 139"/>
              <a:gd name="T30" fmla="*/ 96 w 158"/>
              <a:gd name="T31" fmla="*/ 126 h 139"/>
              <a:gd name="T32" fmla="*/ 96 w 158"/>
              <a:gd name="T33" fmla="*/ 116 h 139"/>
              <a:gd name="T34" fmla="*/ 153 w 158"/>
              <a:gd name="T35" fmla="*/ 116 h 139"/>
              <a:gd name="T36" fmla="*/ 158 w 158"/>
              <a:gd name="T37" fmla="*/ 112 h 139"/>
              <a:gd name="T38" fmla="*/ 158 w 158"/>
              <a:gd name="T39" fmla="*/ 5 h 139"/>
              <a:gd name="T40" fmla="*/ 153 w 158"/>
              <a:gd name="T41" fmla="*/ 0 h 139"/>
              <a:gd name="T42" fmla="*/ 150 w 158"/>
              <a:gd name="T43" fmla="*/ 93 h 139"/>
              <a:gd name="T44" fmla="*/ 7 w 158"/>
              <a:gd name="T45" fmla="*/ 93 h 139"/>
              <a:gd name="T46" fmla="*/ 7 w 158"/>
              <a:gd name="T47" fmla="*/ 8 h 139"/>
              <a:gd name="T48" fmla="*/ 150 w 158"/>
              <a:gd name="T49" fmla="*/ 8 h 139"/>
              <a:gd name="T50" fmla="*/ 150 w 158"/>
              <a:gd name="T51" fmla="*/ 9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8" h="139">
                <a:moveTo>
                  <a:pt x="153" y="0"/>
                </a:moveTo>
                <a:cubicBezTo>
                  <a:pt x="5" y="0"/>
                  <a:pt x="5" y="0"/>
                  <a:pt x="5" y="0"/>
                </a:cubicBezTo>
                <a:cubicBezTo>
                  <a:pt x="2" y="0"/>
                  <a:pt x="0" y="2"/>
                  <a:pt x="0" y="5"/>
                </a:cubicBezTo>
                <a:cubicBezTo>
                  <a:pt x="0" y="112"/>
                  <a:pt x="0" y="112"/>
                  <a:pt x="0" y="112"/>
                </a:cubicBezTo>
                <a:cubicBezTo>
                  <a:pt x="0" y="114"/>
                  <a:pt x="2" y="116"/>
                  <a:pt x="5" y="116"/>
                </a:cubicBezTo>
                <a:cubicBezTo>
                  <a:pt x="61" y="116"/>
                  <a:pt x="61" y="116"/>
                  <a:pt x="61" y="116"/>
                </a:cubicBezTo>
                <a:cubicBezTo>
                  <a:pt x="61" y="124"/>
                  <a:pt x="61" y="124"/>
                  <a:pt x="61" y="124"/>
                </a:cubicBezTo>
                <a:cubicBezTo>
                  <a:pt x="61" y="124"/>
                  <a:pt x="62" y="131"/>
                  <a:pt x="57" y="132"/>
                </a:cubicBezTo>
                <a:cubicBezTo>
                  <a:pt x="56" y="132"/>
                  <a:pt x="53" y="133"/>
                  <a:pt x="53" y="133"/>
                </a:cubicBezTo>
                <a:cubicBezTo>
                  <a:pt x="51" y="133"/>
                  <a:pt x="50" y="134"/>
                  <a:pt x="50" y="136"/>
                </a:cubicBezTo>
                <a:cubicBezTo>
                  <a:pt x="50" y="138"/>
                  <a:pt x="51" y="139"/>
                  <a:pt x="53" y="139"/>
                </a:cubicBezTo>
                <a:cubicBezTo>
                  <a:pt x="104" y="139"/>
                  <a:pt x="104" y="139"/>
                  <a:pt x="104" y="139"/>
                </a:cubicBezTo>
                <a:cubicBezTo>
                  <a:pt x="106" y="139"/>
                  <a:pt x="108" y="138"/>
                  <a:pt x="108" y="136"/>
                </a:cubicBezTo>
                <a:cubicBezTo>
                  <a:pt x="108" y="134"/>
                  <a:pt x="106" y="133"/>
                  <a:pt x="104" y="133"/>
                </a:cubicBezTo>
                <a:cubicBezTo>
                  <a:pt x="104" y="133"/>
                  <a:pt x="101" y="133"/>
                  <a:pt x="100" y="132"/>
                </a:cubicBezTo>
                <a:cubicBezTo>
                  <a:pt x="98" y="131"/>
                  <a:pt x="97" y="128"/>
                  <a:pt x="96" y="126"/>
                </a:cubicBezTo>
                <a:cubicBezTo>
                  <a:pt x="96" y="124"/>
                  <a:pt x="96" y="116"/>
                  <a:pt x="96" y="116"/>
                </a:cubicBezTo>
                <a:cubicBezTo>
                  <a:pt x="153" y="116"/>
                  <a:pt x="153" y="116"/>
                  <a:pt x="153" y="116"/>
                </a:cubicBezTo>
                <a:cubicBezTo>
                  <a:pt x="156" y="116"/>
                  <a:pt x="158" y="114"/>
                  <a:pt x="158" y="112"/>
                </a:cubicBezTo>
                <a:cubicBezTo>
                  <a:pt x="158" y="5"/>
                  <a:pt x="158" y="5"/>
                  <a:pt x="158" y="5"/>
                </a:cubicBezTo>
                <a:cubicBezTo>
                  <a:pt x="158" y="2"/>
                  <a:pt x="156" y="0"/>
                  <a:pt x="153" y="0"/>
                </a:cubicBezTo>
                <a:close/>
                <a:moveTo>
                  <a:pt x="150" y="93"/>
                </a:moveTo>
                <a:cubicBezTo>
                  <a:pt x="7" y="93"/>
                  <a:pt x="7" y="93"/>
                  <a:pt x="7" y="93"/>
                </a:cubicBezTo>
                <a:cubicBezTo>
                  <a:pt x="7" y="8"/>
                  <a:pt x="7" y="8"/>
                  <a:pt x="7" y="8"/>
                </a:cubicBezTo>
                <a:cubicBezTo>
                  <a:pt x="150" y="8"/>
                  <a:pt x="150" y="8"/>
                  <a:pt x="150" y="8"/>
                </a:cubicBezTo>
                <a:lnTo>
                  <a:pt x="150" y="93"/>
                </a:lnTo>
                <a:close/>
              </a:path>
            </a:pathLst>
          </a:custGeom>
          <a:solidFill>
            <a:srgbClr val="FFC000"/>
          </a:solidFill>
          <a:ln>
            <a:noFill/>
          </a:ln>
        </p:spPr>
        <p:txBody>
          <a:bodyPr vert="horz" wrap="square" lIns="91440" tIns="45720" rIns="91440" bIns="45720" numCol="1" anchor="t" anchorCtr="0" compatLnSpc="1"/>
          <a:lstStyle/>
          <a:p>
            <a:endParaRPr lang="zh-CN"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5030821" y="2408702"/>
            <a:ext cx="4838985" cy="923330"/>
          </a:xfrm>
          <a:prstGeom prst="rect">
            <a:avLst/>
          </a:prstGeom>
          <a:noFill/>
        </p:spPr>
        <p:txBody>
          <a:bodyPr wrap="square" rtlCol="0">
            <a:spAutoFit/>
          </a:bodyPr>
          <a:lstStyle/>
          <a:p>
            <a:r>
              <a:rPr lang="en-US" altLang="zh-CN" sz="5400" b="1" dirty="0">
                <a:solidFill>
                  <a:srgbClr val="FFC000"/>
                </a:solidFill>
                <a:latin typeface="微软雅黑" panose="020B0503020204020204" pitchFamily="34" charset="-122"/>
                <a:ea typeface="微软雅黑" panose="020B0503020204020204" pitchFamily="34" charset="-122"/>
              </a:rPr>
              <a:t>THREE</a:t>
            </a:r>
          </a:p>
        </p:txBody>
      </p:sp>
      <p:sp>
        <p:nvSpPr>
          <p:cNvPr id="11" name="文本框 10"/>
          <p:cNvSpPr txBox="1"/>
          <p:nvPr/>
        </p:nvSpPr>
        <p:spPr>
          <a:xfrm>
            <a:off x="4575481" y="3640393"/>
            <a:ext cx="4838985" cy="646331"/>
          </a:xfrm>
          <a:prstGeom prst="rect">
            <a:avLst/>
          </a:prstGeom>
          <a:noFill/>
        </p:spPr>
        <p:txBody>
          <a:bodyPr wrap="square" rtlCol="0">
            <a:spAutoFit/>
          </a:bodyPr>
          <a:lstStyle/>
          <a:p>
            <a:r>
              <a:rPr lang="zh-CN" altLang="en-US" sz="3600" b="1" dirty="0">
                <a:solidFill>
                  <a:schemeClr val="bg1"/>
                </a:solidFill>
                <a:latin typeface="微软雅黑" panose="020B0503020204020204" pitchFamily="34" charset="-122"/>
                <a:ea typeface="微软雅黑" panose="020B0503020204020204" pitchFamily="34" charset="-122"/>
              </a:rPr>
              <a:t>部门组织架构</a:t>
            </a:r>
          </a:p>
        </p:txBody>
      </p:sp>
      <p:sp>
        <p:nvSpPr>
          <p:cNvPr id="12" name="矩形 11"/>
          <p:cNvSpPr/>
          <p:nvPr/>
        </p:nvSpPr>
        <p:spPr>
          <a:xfrm>
            <a:off x="4452123" y="4286724"/>
            <a:ext cx="3127327" cy="646331"/>
          </a:xfrm>
          <a:prstGeom prst="rect">
            <a:avLst/>
          </a:prstGeom>
        </p:spPr>
        <p:txBody>
          <a:bodyPr wrap="square">
            <a:spAutoFit/>
          </a:bodyPr>
          <a:lstStyle/>
          <a:p>
            <a:pPr algn="just"/>
            <a:r>
              <a:rPr lang="zh-CN" altLang="en-US" sz="1200" kern="100" dirty="0">
                <a:solidFill>
                  <a:schemeClr val="bg1"/>
                </a:solidFill>
                <a:latin typeface="+mn-ea"/>
                <a:cs typeface="Times New Roman" panose="02020603050405020304" pitchFamily="18" charset="0"/>
              </a:rPr>
              <a:t>点击添加文本内容点击添加文本内容点击添加文本内容点击添加文本内容点击添加文本内容点击添加文本内容</a:t>
            </a:r>
            <a:endParaRPr lang="en-US" altLang="zh-CN" sz="1200" dirty="0">
              <a:solidFill>
                <a:schemeClr val="bg1"/>
              </a:solidFill>
              <a:latin typeface="+mn-ea"/>
            </a:endParaRPr>
          </a:p>
        </p:txBody>
      </p:sp>
      <p:sp>
        <p:nvSpPr>
          <p:cNvPr id="32" name="等腰三角形 31"/>
          <p:cNvSpPr/>
          <p:nvPr/>
        </p:nvSpPr>
        <p:spPr>
          <a:xfrm>
            <a:off x="3873507" y="2798885"/>
            <a:ext cx="1580103" cy="772885"/>
          </a:xfrm>
          <a:prstGeom prst="triangle">
            <a:avLst/>
          </a:prstGeom>
          <a:solidFill>
            <a:srgbClr val="EEE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等腰三角形 26"/>
          <p:cNvSpPr/>
          <p:nvPr/>
        </p:nvSpPr>
        <p:spPr>
          <a:xfrm>
            <a:off x="5248562" y="3332032"/>
            <a:ext cx="433988" cy="239738"/>
          </a:xfrm>
          <a:prstGeom prst="triangle">
            <a:avLst/>
          </a:prstGeom>
          <a:solidFill>
            <a:srgbClr val="EEE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等腰三角形 32"/>
          <p:cNvSpPr/>
          <p:nvPr/>
        </p:nvSpPr>
        <p:spPr>
          <a:xfrm>
            <a:off x="7171577" y="3089631"/>
            <a:ext cx="985695" cy="482139"/>
          </a:xfrm>
          <a:prstGeom prst="triangle">
            <a:avLst/>
          </a:prstGeom>
          <a:solidFill>
            <a:srgbClr val="EEE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等腰三角形 33"/>
          <p:cNvSpPr/>
          <p:nvPr/>
        </p:nvSpPr>
        <p:spPr>
          <a:xfrm>
            <a:off x="5596985" y="3307366"/>
            <a:ext cx="478644" cy="264404"/>
          </a:xfrm>
          <a:prstGeom prst="triangle">
            <a:avLst/>
          </a:prstGeom>
          <a:solidFill>
            <a:srgbClr val="EEE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等腰三角形 34"/>
          <p:cNvSpPr/>
          <p:nvPr/>
        </p:nvSpPr>
        <p:spPr>
          <a:xfrm>
            <a:off x="6015787" y="3307366"/>
            <a:ext cx="478644" cy="264404"/>
          </a:xfrm>
          <a:prstGeom prst="triangle">
            <a:avLst/>
          </a:prstGeom>
          <a:solidFill>
            <a:srgbClr val="EEE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等腰三角形 35"/>
          <p:cNvSpPr/>
          <p:nvPr/>
        </p:nvSpPr>
        <p:spPr>
          <a:xfrm>
            <a:off x="6367221" y="3307366"/>
            <a:ext cx="478644" cy="264404"/>
          </a:xfrm>
          <a:prstGeom prst="triangle">
            <a:avLst/>
          </a:prstGeom>
          <a:solidFill>
            <a:srgbClr val="EEE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等腰三角形 36"/>
          <p:cNvSpPr/>
          <p:nvPr/>
        </p:nvSpPr>
        <p:spPr>
          <a:xfrm>
            <a:off x="6786023" y="3307366"/>
            <a:ext cx="478644" cy="264404"/>
          </a:xfrm>
          <a:prstGeom prst="triangle">
            <a:avLst/>
          </a:prstGeom>
          <a:solidFill>
            <a:srgbClr val="EEE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rot="7213828">
            <a:off x="5577161" y="2585054"/>
            <a:ext cx="1116289" cy="111628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mn-ea"/>
            </a:endParaRPr>
          </a:p>
        </p:txBody>
      </p:sp>
      <p:sp>
        <p:nvSpPr>
          <p:cNvPr id="3" name="椭圆 2"/>
          <p:cNvSpPr/>
          <p:nvPr/>
        </p:nvSpPr>
        <p:spPr>
          <a:xfrm>
            <a:off x="6968065" y="1961476"/>
            <a:ext cx="369781" cy="369781"/>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latin typeface="+mn-ea"/>
              </a:rPr>
              <a:t>2</a:t>
            </a:r>
            <a:endParaRPr lang="zh-CN" altLang="en-US" b="1" dirty="0">
              <a:solidFill>
                <a:schemeClr val="bg1"/>
              </a:solidFill>
              <a:latin typeface="+mn-ea"/>
            </a:endParaRPr>
          </a:p>
        </p:txBody>
      </p:sp>
      <p:sp>
        <p:nvSpPr>
          <p:cNvPr id="4" name="椭圆 3"/>
          <p:cNvSpPr/>
          <p:nvPr/>
        </p:nvSpPr>
        <p:spPr>
          <a:xfrm>
            <a:off x="7038324" y="3146623"/>
            <a:ext cx="369781" cy="369781"/>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latin typeface="+mn-ea"/>
              </a:rPr>
              <a:t>4</a:t>
            </a:r>
            <a:endParaRPr lang="zh-CN" altLang="en-US" b="1" dirty="0">
              <a:solidFill>
                <a:schemeClr val="bg1"/>
              </a:solidFill>
              <a:latin typeface="+mn-ea"/>
            </a:endParaRPr>
          </a:p>
        </p:txBody>
      </p:sp>
      <p:sp>
        <p:nvSpPr>
          <p:cNvPr id="5" name="椭圆 4"/>
          <p:cNvSpPr/>
          <p:nvPr/>
        </p:nvSpPr>
        <p:spPr>
          <a:xfrm>
            <a:off x="5172703" y="4117605"/>
            <a:ext cx="369781" cy="369781"/>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latin typeface="+mn-ea"/>
              </a:rPr>
              <a:t>3</a:t>
            </a:r>
            <a:endParaRPr lang="zh-CN" altLang="en-US" b="1" dirty="0">
              <a:solidFill>
                <a:schemeClr val="bg1"/>
              </a:solidFill>
              <a:latin typeface="+mn-ea"/>
            </a:endParaRPr>
          </a:p>
        </p:txBody>
      </p:sp>
      <p:sp>
        <p:nvSpPr>
          <p:cNvPr id="6" name="椭圆 5"/>
          <p:cNvSpPr/>
          <p:nvPr/>
        </p:nvSpPr>
        <p:spPr>
          <a:xfrm>
            <a:off x="5033187" y="2506029"/>
            <a:ext cx="369781" cy="369781"/>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latin typeface="+mn-ea"/>
              </a:rPr>
              <a:t>1</a:t>
            </a:r>
            <a:endParaRPr lang="zh-CN" altLang="en-US" b="1" dirty="0">
              <a:solidFill>
                <a:schemeClr val="bg1"/>
              </a:solidFill>
              <a:latin typeface="+mn-ea"/>
            </a:endParaRPr>
          </a:p>
        </p:txBody>
      </p:sp>
      <p:sp>
        <p:nvSpPr>
          <p:cNvPr id="7" name="椭圆 6"/>
          <p:cNvSpPr/>
          <p:nvPr/>
        </p:nvSpPr>
        <p:spPr>
          <a:xfrm>
            <a:off x="6029090" y="3729128"/>
            <a:ext cx="369781" cy="369781"/>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latin typeface="+mn-ea"/>
              </a:rPr>
              <a:t>5</a:t>
            </a:r>
            <a:endParaRPr lang="zh-CN" altLang="en-US" b="1" dirty="0">
              <a:solidFill>
                <a:schemeClr val="bg1"/>
              </a:solidFill>
              <a:latin typeface="+mn-ea"/>
            </a:endParaRPr>
          </a:p>
        </p:txBody>
      </p:sp>
      <p:sp>
        <p:nvSpPr>
          <p:cNvPr id="8" name="弧形 7"/>
          <p:cNvSpPr/>
          <p:nvPr/>
        </p:nvSpPr>
        <p:spPr>
          <a:xfrm>
            <a:off x="4587294" y="1647162"/>
            <a:ext cx="3017411" cy="3017411"/>
          </a:xfrm>
          <a:prstGeom prst="arc">
            <a:avLst>
              <a:gd name="adj1" fmla="val 14575675"/>
              <a:gd name="adj2" fmla="val 12231608"/>
            </a:avLst>
          </a:prstGeom>
          <a:ln>
            <a:solidFill>
              <a:srgbClr val="B1B1B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bg1"/>
              </a:solidFill>
              <a:latin typeface="+mn-ea"/>
            </a:endParaRPr>
          </a:p>
        </p:txBody>
      </p:sp>
      <p:sp>
        <p:nvSpPr>
          <p:cNvPr id="9" name="弧形 8"/>
          <p:cNvSpPr/>
          <p:nvPr/>
        </p:nvSpPr>
        <p:spPr>
          <a:xfrm>
            <a:off x="4751231" y="1811099"/>
            <a:ext cx="2689537" cy="2689537"/>
          </a:xfrm>
          <a:prstGeom prst="arc">
            <a:avLst>
              <a:gd name="adj1" fmla="val 5540002"/>
              <a:gd name="adj2" fmla="val 12231608"/>
            </a:avLst>
          </a:prstGeom>
          <a:ln>
            <a:solidFill>
              <a:srgbClr val="B1B1B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bg1"/>
              </a:solidFill>
              <a:latin typeface="+mn-ea"/>
            </a:endParaRPr>
          </a:p>
        </p:txBody>
      </p:sp>
      <p:sp>
        <p:nvSpPr>
          <p:cNvPr id="10" name="弧形 9"/>
          <p:cNvSpPr/>
          <p:nvPr/>
        </p:nvSpPr>
        <p:spPr>
          <a:xfrm>
            <a:off x="4920097" y="1979965"/>
            <a:ext cx="2351805" cy="2351805"/>
          </a:xfrm>
          <a:prstGeom prst="arc">
            <a:avLst>
              <a:gd name="adj1" fmla="val 21357467"/>
              <a:gd name="adj2" fmla="val 19220910"/>
            </a:avLst>
          </a:prstGeom>
          <a:ln>
            <a:solidFill>
              <a:srgbClr val="B1B1B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bg1"/>
              </a:solidFill>
              <a:latin typeface="+mn-ea"/>
            </a:endParaRPr>
          </a:p>
        </p:txBody>
      </p:sp>
      <p:sp>
        <p:nvSpPr>
          <p:cNvPr id="11" name="弧形 10"/>
          <p:cNvSpPr/>
          <p:nvPr/>
        </p:nvSpPr>
        <p:spPr>
          <a:xfrm>
            <a:off x="5118546" y="2178414"/>
            <a:ext cx="1954906" cy="1954906"/>
          </a:xfrm>
          <a:prstGeom prst="arc">
            <a:avLst>
              <a:gd name="adj1" fmla="val 14062486"/>
              <a:gd name="adj2" fmla="val 8683576"/>
            </a:avLst>
          </a:prstGeom>
          <a:ln>
            <a:solidFill>
              <a:srgbClr val="B1B1B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bg1"/>
              </a:solidFill>
              <a:latin typeface="+mn-ea"/>
            </a:endParaRPr>
          </a:p>
        </p:txBody>
      </p:sp>
      <p:sp>
        <p:nvSpPr>
          <p:cNvPr id="12" name="弧形 11"/>
          <p:cNvSpPr/>
          <p:nvPr/>
        </p:nvSpPr>
        <p:spPr>
          <a:xfrm>
            <a:off x="5320075" y="2379943"/>
            <a:ext cx="1551846" cy="1551846"/>
          </a:xfrm>
          <a:prstGeom prst="arc">
            <a:avLst>
              <a:gd name="adj1" fmla="val 3682682"/>
              <a:gd name="adj2" fmla="val 17922402"/>
            </a:avLst>
          </a:prstGeom>
          <a:ln>
            <a:solidFill>
              <a:srgbClr val="B1B1B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bg1"/>
              </a:solidFill>
              <a:latin typeface="+mn-ea"/>
            </a:endParaRPr>
          </a:p>
        </p:txBody>
      </p:sp>
      <p:sp>
        <p:nvSpPr>
          <p:cNvPr id="13" name="矩形 12"/>
          <p:cNvSpPr/>
          <p:nvPr/>
        </p:nvSpPr>
        <p:spPr>
          <a:xfrm>
            <a:off x="5255290" y="2875810"/>
            <a:ext cx="1712775" cy="523220"/>
          </a:xfrm>
          <a:prstGeom prst="rect">
            <a:avLst/>
          </a:prstGeom>
        </p:spPr>
        <p:txBody>
          <a:bodyPr wrap="square">
            <a:spAutoFit/>
          </a:bodyPr>
          <a:lstStyle/>
          <a:p>
            <a:pPr algn="ctr"/>
            <a:r>
              <a:rPr lang="en-US" altLang="zh-CN" sz="2800" b="1" kern="100" dirty="0">
                <a:solidFill>
                  <a:schemeClr val="bg1"/>
                </a:solidFill>
                <a:latin typeface="+mn-ea"/>
                <a:cs typeface="Times New Roman" panose="02020603050405020304" pitchFamily="18" charset="0"/>
              </a:rPr>
              <a:t>GOAL</a:t>
            </a:r>
            <a:endParaRPr lang="en-US" altLang="zh-CN" sz="2800" b="1" dirty="0">
              <a:solidFill>
                <a:schemeClr val="bg1"/>
              </a:solidFill>
              <a:latin typeface="+mn-ea"/>
            </a:endParaRPr>
          </a:p>
        </p:txBody>
      </p:sp>
      <p:sp>
        <p:nvSpPr>
          <p:cNvPr id="14" name="矩形 13"/>
          <p:cNvSpPr/>
          <p:nvPr/>
        </p:nvSpPr>
        <p:spPr>
          <a:xfrm>
            <a:off x="3337399" y="1699866"/>
            <a:ext cx="1712775" cy="523220"/>
          </a:xfrm>
          <a:prstGeom prst="rect">
            <a:avLst/>
          </a:prstGeom>
        </p:spPr>
        <p:txBody>
          <a:bodyPr wrap="square">
            <a:spAutoFit/>
          </a:bodyPr>
          <a:lstStyle/>
          <a:p>
            <a:pPr algn="ctr"/>
            <a:r>
              <a:rPr lang="en-US" altLang="zh-CN" sz="2800" b="1" kern="100" dirty="0">
                <a:solidFill>
                  <a:schemeClr val="bg1"/>
                </a:solidFill>
                <a:latin typeface="+mn-ea"/>
                <a:cs typeface="Times New Roman" panose="02020603050405020304" pitchFamily="18" charset="0"/>
              </a:rPr>
              <a:t>PEOPLE</a:t>
            </a:r>
            <a:endParaRPr lang="en-US" altLang="zh-CN" sz="2800" b="1" dirty="0">
              <a:solidFill>
                <a:schemeClr val="bg1"/>
              </a:solidFill>
              <a:latin typeface="+mn-ea"/>
            </a:endParaRPr>
          </a:p>
        </p:txBody>
      </p:sp>
      <p:sp>
        <p:nvSpPr>
          <p:cNvPr id="15" name="矩形 14"/>
          <p:cNvSpPr/>
          <p:nvPr/>
        </p:nvSpPr>
        <p:spPr>
          <a:xfrm>
            <a:off x="2465372" y="4194057"/>
            <a:ext cx="2538465" cy="523220"/>
          </a:xfrm>
          <a:prstGeom prst="rect">
            <a:avLst/>
          </a:prstGeom>
        </p:spPr>
        <p:txBody>
          <a:bodyPr wrap="square">
            <a:spAutoFit/>
          </a:bodyPr>
          <a:lstStyle/>
          <a:p>
            <a:pPr algn="ctr"/>
            <a:r>
              <a:rPr lang="en-US" altLang="zh-CN" sz="2800" b="1" kern="100" dirty="0">
                <a:solidFill>
                  <a:schemeClr val="bg1"/>
                </a:solidFill>
                <a:latin typeface="+mn-ea"/>
                <a:cs typeface="Times New Roman" panose="02020603050405020304" pitchFamily="18" charset="0"/>
              </a:rPr>
              <a:t>PRODUCTS</a:t>
            </a:r>
            <a:endParaRPr lang="en-US" altLang="zh-CN" sz="2800" b="1" dirty="0">
              <a:solidFill>
                <a:schemeClr val="bg1"/>
              </a:solidFill>
              <a:latin typeface="+mn-ea"/>
            </a:endParaRPr>
          </a:p>
        </p:txBody>
      </p:sp>
      <p:sp>
        <p:nvSpPr>
          <p:cNvPr id="16" name="矩形 15"/>
          <p:cNvSpPr/>
          <p:nvPr/>
        </p:nvSpPr>
        <p:spPr>
          <a:xfrm>
            <a:off x="7470351" y="2178414"/>
            <a:ext cx="3844993" cy="523220"/>
          </a:xfrm>
          <a:prstGeom prst="rect">
            <a:avLst/>
          </a:prstGeom>
        </p:spPr>
        <p:txBody>
          <a:bodyPr wrap="square">
            <a:spAutoFit/>
          </a:bodyPr>
          <a:lstStyle/>
          <a:p>
            <a:pPr algn="ctr"/>
            <a:r>
              <a:rPr lang="en-US" altLang="zh-CN" sz="2800" b="1" kern="100" dirty="0">
                <a:solidFill>
                  <a:schemeClr val="bg1"/>
                </a:solidFill>
                <a:latin typeface="+mn-ea"/>
                <a:cs typeface="Times New Roman" panose="02020603050405020304" pitchFamily="18" charset="0"/>
              </a:rPr>
              <a:t>TRANSPORTATION</a:t>
            </a:r>
            <a:endParaRPr lang="en-US" altLang="zh-CN" sz="2800" b="1" dirty="0">
              <a:solidFill>
                <a:schemeClr val="bg1"/>
              </a:solidFill>
              <a:latin typeface="+mn-ea"/>
            </a:endParaRPr>
          </a:p>
        </p:txBody>
      </p:sp>
      <p:sp>
        <p:nvSpPr>
          <p:cNvPr id="17" name="矩形 16"/>
          <p:cNvSpPr/>
          <p:nvPr/>
        </p:nvSpPr>
        <p:spPr>
          <a:xfrm>
            <a:off x="7335077" y="4118120"/>
            <a:ext cx="1511253" cy="523220"/>
          </a:xfrm>
          <a:prstGeom prst="rect">
            <a:avLst/>
          </a:prstGeom>
        </p:spPr>
        <p:txBody>
          <a:bodyPr wrap="square">
            <a:spAutoFit/>
          </a:bodyPr>
          <a:lstStyle/>
          <a:p>
            <a:pPr algn="ctr"/>
            <a:r>
              <a:rPr lang="en-US" altLang="zh-CN" sz="2800" b="1" kern="100" dirty="0">
                <a:solidFill>
                  <a:schemeClr val="bg1"/>
                </a:solidFill>
                <a:latin typeface="+mn-ea"/>
                <a:cs typeface="Times New Roman" panose="02020603050405020304" pitchFamily="18" charset="0"/>
              </a:rPr>
              <a:t>SO ON</a:t>
            </a:r>
            <a:endParaRPr lang="en-US" altLang="zh-CN" sz="2800" b="1" dirty="0">
              <a:solidFill>
                <a:schemeClr val="bg1"/>
              </a:solidFill>
              <a:latin typeface="+mn-ea"/>
            </a:endParaRPr>
          </a:p>
        </p:txBody>
      </p:sp>
      <p:sp>
        <p:nvSpPr>
          <p:cNvPr id="18" name="矩形 17"/>
          <p:cNvSpPr/>
          <p:nvPr/>
        </p:nvSpPr>
        <p:spPr>
          <a:xfrm>
            <a:off x="1884334" y="5102352"/>
            <a:ext cx="8289512" cy="1169551"/>
          </a:xfrm>
          <a:prstGeom prst="rect">
            <a:avLst/>
          </a:prstGeom>
        </p:spPr>
        <p:txBody>
          <a:bodyPr wrap="square">
            <a:spAutoFit/>
          </a:bodyPr>
          <a:lstStyle/>
          <a:p>
            <a:pPr algn="just"/>
            <a:r>
              <a:rPr lang="zh-CN" altLang="en-US" sz="1400" kern="100" dirty="0">
                <a:solidFill>
                  <a:schemeClr val="bg1"/>
                </a:solidFill>
                <a:latin typeface="+mn-ea"/>
                <a:cs typeface="Times New Roman" panose="02020603050405020304" pitchFamily="18" charset="0"/>
              </a:rPr>
              <a:t>点击添加文本内容点击添加文本内容点击添加文本内容点击添加文本内容点击添加文本内容点击添加文本内容点击添加文本内容点击添加文本内容点击添加文本内容点击添加文本内容点击添加文本内容点击添加文本内容点击添加文本内容点击添加文本内容点击添加文本内容点击添加文本内容点击添加文本内容点击添加文本内容点击添加文本内容点击添加文本内容点击添加文本内容点击添加文本内容点击添加文本内容点击添加文本内容</a:t>
            </a:r>
            <a:endParaRPr lang="en-US" altLang="zh-CN" sz="1400" dirty="0">
              <a:solidFill>
                <a:schemeClr val="bg1"/>
              </a:solidFill>
              <a:latin typeface="+mn-e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8" name="组合 137"/>
          <p:cNvGrpSpPr/>
          <p:nvPr/>
        </p:nvGrpSpPr>
        <p:grpSpPr>
          <a:xfrm>
            <a:off x="5580557" y="3999763"/>
            <a:ext cx="1030886" cy="1361165"/>
            <a:chOff x="5358937" y="3601178"/>
            <a:chExt cx="737063" cy="973206"/>
          </a:xfrm>
        </p:grpSpPr>
        <p:sp>
          <p:nvSpPr>
            <p:cNvPr id="136" name="Oval 501"/>
            <p:cNvSpPr>
              <a:spLocks noChangeArrowheads="1"/>
            </p:cNvSpPr>
            <p:nvPr/>
          </p:nvSpPr>
          <p:spPr bwMode="auto">
            <a:xfrm>
              <a:off x="5544992" y="3794391"/>
              <a:ext cx="357797" cy="357796"/>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137" name="Freeform 502"/>
            <p:cNvSpPr>
              <a:spLocks noEditPoints="1"/>
            </p:cNvSpPr>
            <p:nvPr/>
          </p:nvSpPr>
          <p:spPr bwMode="auto">
            <a:xfrm>
              <a:off x="5358937" y="3601178"/>
              <a:ext cx="737063" cy="973206"/>
            </a:xfrm>
            <a:custGeom>
              <a:avLst/>
              <a:gdLst>
                <a:gd name="T0" fmla="*/ 130 w 130"/>
                <a:gd name="T1" fmla="*/ 64 h 171"/>
                <a:gd name="T2" fmla="*/ 65 w 130"/>
                <a:gd name="T3" fmla="*/ 0 h 171"/>
                <a:gd name="T4" fmla="*/ 0 w 130"/>
                <a:gd name="T5" fmla="*/ 64 h 171"/>
                <a:gd name="T6" fmla="*/ 53 w 130"/>
                <a:gd name="T7" fmla="*/ 128 h 171"/>
                <a:gd name="T8" fmla="*/ 53 w 130"/>
                <a:gd name="T9" fmla="*/ 169 h 171"/>
                <a:gd name="T10" fmla="*/ 55 w 130"/>
                <a:gd name="T11" fmla="*/ 171 h 171"/>
                <a:gd name="T12" fmla="*/ 74 w 130"/>
                <a:gd name="T13" fmla="*/ 171 h 171"/>
                <a:gd name="T14" fmla="*/ 76 w 130"/>
                <a:gd name="T15" fmla="*/ 169 h 171"/>
                <a:gd name="T16" fmla="*/ 76 w 130"/>
                <a:gd name="T17" fmla="*/ 128 h 171"/>
                <a:gd name="T18" fmla="*/ 130 w 130"/>
                <a:gd name="T19" fmla="*/ 64 h 171"/>
                <a:gd name="T20" fmla="*/ 65 w 130"/>
                <a:gd name="T21" fmla="*/ 108 h 171"/>
                <a:gd name="T22" fmla="*/ 21 w 130"/>
                <a:gd name="T23" fmla="*/ 64 h 171"/>
                <a:gd name="T24" fmla="*/ 65 w 130"/>
                <a:gd name="T25" fmla="*/ 21 h 171"/>
                <a:gd name="T26" fmla="*/ 108 w 130"/>
                <a:gd name="T27" fmla="*/ 64 h 171"/>
                <a:gd name="T28" fmla="*/ 65 w 130"/>
                <a:gd name="T29" fmla="*/ 108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71">
                  <a:moveTo>
                    <a:pt x="130" y="64"/>
                  </a:moveTo>
                  <a:cubicBezTo>
                    <a:pt x="130" y="29"/>
                    <a:pt x="100" y="0"/>
                    <a:pt x="65" y="0"/>
                  </a:cubicBezTo>
                  <a:cubicBezTo>
                    <a:pt x="29" y="0"/>
                    <a:pt x="0" y="29"/>
                    <a:pt x="0" y="64"/>
                  </a:cubicBezTo>
                  <a:cubicBezTo>
                    <a:pt x="0" y="96"/>
                    <a:pt x="23" y="123"/>
                    <a:pt x="53" y="128"/>
                  </a:cubicBezTo>
                  <a:cubicBezTo>
                    <a:pt x="53" y="169"/>
                    <a:pt x="53" y="169"/>
                    <a:pt x="53" y="169"/>
                  </a:cubicBezTo>
                  <a:cubicBezTo>
                    <a:pt x="53" y="170"/>
                    <a:pt x="54" y="171"/>
                    <a:pt x="55" y="171"/>
                  </a:cubicBezTo>
                  <a:cubicBezTo>
                    <a:pt x="74" y="171"/>
                    <a:pt x="74" y="171"/>
                    <a:pt x="74" y="171"/>
                  </a:cubicBezTo>
                  <a:cubicBezTo>
                    <a:pt x="75" y="171"/>
                    <a:pt x="76" y="170"/>
                    <a:pt x="76" y="169"/>
                  </a:cubicBezTo>
                  <a:cubicBezTo>
                    <a:pt x="76" y="128"/>
                    <a:pt x="76" y="128"/>
                    <a:pt x="76" y="128"/>
                  </a:cubicBezTo>
                  <a:cubicBezTo>
                    <a:pt x="106" y="123"/>
                    <a:pt x="130" y="96"/>
                    <a:pt x="130" y="64"/>
                  </a:cubicBezTo>
                  <a:close/>
                  <a:moveTo>
                    <a:pt x="65" y="108"/>
                  </a:moveTo>
                  <a:cubicBezTo>
                    <a:pt x="41" y="108"/>
                    <a:pt x="21" y="89"/>
                    <a:pt x="21" y="64"/>
                  </a:cubicBezTo>
                  <a:cubicBezTo>
                    <a:pt x="21" y="40"/>
                    <a:pt x="41" y="21"/>
                    <a:pt x="65" y="21"/>
                  </a:cubicBezTo>
                  <a:cubicBezTo>
                    <a:pt x="89" y="21"/>
                    <a:pt x="108" y="40"/>
                    <a:pt x="108" y="64"/>
                  </a:cubicBezTo>
                  <a:cubicBezTo>
                    <a:pt x="108" y="89"/>
                    <a:pt x="89" y="108"/>
                    <a:pt x="65" y="108"/>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139" name="组合 138"/>
          <p:cNvGrpSpPr/>
          <p:nvPr/>
        </p:nvGrpSpPr>
        <p:grpSpPr>
          <a:xfrm>
            <a:off x="6611442" y="2900678"/>
            <a:ext cx="726831" cy="959696"/>
            <a:chOff x="5358937" y="3601178"/>
            <a:chExt cx="737063" cy="973206"/>
          </a:xfrm>
        </p:grpSpPr>
        <p:sp>
          <p:nvSpPr>
            <p:cNvPr id="140" name="Oval 501"/>
            <p:cNvSpPr>
              <a:spLocks noChangeArrowheads="1"/>
            </p:cNvSpPr>
            <p:nvPr/>
          </p:nvSpPr>
          <p:spPr bwMode="auto">
            <a:xfrm>
              <a:off x="5544992" y="3794391"/>
              <a:ext cx="357797" cy="357796"/>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141" name="Freeform 502"/>
            <p:cNvSpPr>
              <a:spLocks noEditPoints="1"/>
            </p:cNvSpPr>
            <p:nvPr/>
          </p:nvSpPr>
          <p:spPr bwMode="auto">
            <a:xfrm>
              <a:off x="5358937" y="3601178"/>
              <a:ext cx="737063" cy="973206"/>
            </a:xfrm>
            <a:custGeom>
              <a:avLst/>
              <a:gdLst>
                <a:gd name="T0" fmla="*/ 130 w 130"/>
                <a:gd name="T1" fmla="*/ 64 h 171"/>
                <a:gd name="T2" fmla="*/ 65 w 130"/>
                <a:gd name="T3" fmla="*/ 0 h 171"/>
                <a:gd name="T4" fmla="*/ 0 w 130"/>
                <a:gd name="T5" fmla="*/ 64 h 171"/>
                <a:gd name="T6" fmla="*/ 53 w 130"/>
                <a:gd name="T7" fmla="*/ 128 h 171"/>
                <a:gd name="T8" fmla="*/ 53 w 130"/>
                <a:gd name="T9" fmla="*/ 169 h 171"/>
                <a:gd name="T10" fmla="*/ 55 w 130"/>
                <a:gd name="T11" fmla="*/ 171 h 171"/>
                <a:gd name="T12" fmla="*/ 74 w 130"/>
                <a:gd name="T13" fmla="*/ 171 h 171"/>
                <a:gd name="T14" fmla="*/ 76 w 130"/>
                <a:gd name="T15" fmla="*/ 169 h 171"/>
                <a:gd name="T16" fmla="*/ 76 w 130"/>
                <a:gd name="T17" fmla="*/ 128 h 171"/>
                <a:gd name="T18" fmla="*/ 130 w 130"/>
                <a:gd name="T19" fmla="*/ 64 h 171"/>
                <a:gd name="T20" fmla="*/ 65 w 130"/>
                <a:gd name="T21" fmla="*/ 108 h 171"/>
                <a:gd name="T22" fmla="*/ 21 w 130"/>
                <a:gd name="T23" fmla="*/ 64 h 171"/>
                <a:gd name="T24" fmla="*/ 65 w 130"/>
                <a:gd name="T25" fmla="*/ 21 h 171"/>
                <a:gd name="T26" fmla="*/ 108 w 130"/>
                <a:gd name="T27" fmla="*/ 64 h 171"/>
                <a:gd name="T28" fmla="*/ 65 w 130"/>
                <a:gd name="T29" fmla="*/ 108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71">
                  <a:moveTo>
                    <a:pt x="130" y="64"/>
                  </a:moveTo>
                  <a:cubicBezTo>
                    <a:pt x="130" y="29"/>
                    <a:pt x="100" y="0"/>
                    <a:pt x="65" y="0"/>
                  </a:cubicBezTo>
                  <a:cubicBezTo>
                    <a:pt x="29" y="0"/>
                    <a:pt x="0" y="29"/>
                    <a:pt x="0" y="64"/>
                  </a:cubicBezTo>
                  <a:cubicBezTo>
                    <a:pt x="0" y="96"/>
                    <a:pt x="23" y="123"/>
                    <a:pt x="53" y="128"/>
                  </a:cubicBezTo>
                  <a:cubicBezTo>
                    <a:pt x="53" y="169"/>
                    <a:pt x="53" y="169"/>
                    <a:pt x="53" y="169"/>
                  </a:cubicBezTo>
                  <a:cubicBezTo>
                    <a:pt x="53" y="170"/>
                    <a:pt x="54" y="171"/>
                    <a:pt x="55" y="171"/>
                  </a:cubicBezTo>
                  <a:cubicBezTo>
                    <a:pt x="74" y="171"/>
                    <a:pt x="74" y="171"/>
                    <a:pt x="74" y="171"/>
                  </a:cubicBezTo>
                  <a:cubicBezTo>
                    <a:pt x="75" y="171"/>
                    <a:pt x="76" y="170"/>
                    <a:pt x="76" y="169"/>
                  </a:cubicBezTo>
                  <a:cubicBezTo>
                    <a:pt x="76" y="128"/>
                    <a:pt x="76" y="128"/>
                    <a:pt x="76" y="128"/>
                  </a:cubicBezTo>
                  <a:cubicBezTo>
                    <a:pt x="106" y="123"/>
                    <a:pt x="130" y="96"/>
                    <a:pt x="130" y="64"/>
                  </a:cubicBezTo>
                  <a:close/>
                  <a:moveTo>
                    <a:pt x="65" y="108"/>
                  </a:moveTo>
                  <a:cubicBezTo>
                    <a:pt x="41" y="108"/>
                    <a:pt x="21" y="89"/>
                    <a:pt x="21" y="64"/>
                  </a:cubicBezTo>
                  <a:cubicBezTo>
                    <a:pt x="21" y="40"/>
                    <a:pt x="41" y="21"/>
                    <a:pt x="65" y="21"/>
                  </a:cubicBezTo>
                  <a:cubicBezTo>
                    <a:pt x="89" y="21"/>
                    <a:pt x="108" y="40"/>
                    <a:pt x="108" y="64"/>
                  </a:cubicBezTo>
                  <a:cubicBezTo>
                    <a:pt x="108" y="89"/>
                    <a:pt x="89" y="108"/>
                    <a:pt x="65" y="108"/>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142" name="组合 141"/>
          <p:cNvGrpSpPr/>
          <p:nvPr/>
        </p:nvGrpSpPr>
        <p:grpSpPr>
          <a:xfrm>
            <a:off x="5369169" y="2625836"/>
            <a:ext cx="574803" cy="758961"/>
            <a:chOff x="5358937" y="3601178"/>
            <a:chExt cx="737063" cy="973206"/>
          </a:xfrm>
        </p:grpSpPr>
        <p:sp>
          <p:nvSpPr>
            <p:cNvPr id="143" name="Oval 501"/>
            <p:cNvSpPr>
              <a:spLocks noChangeArrowheads="1"/>
            </p:cNvSpPr>
            <p:nvPr/>
          </p:nvSpPr>
          <p:spPr bwMode="auto">
            <a:xfrm>
              <a:off x="5544992" y="3794391"/>
              <a:ext cx="357797" cy="357796"/>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144" name="Freeform 502"/>
            <p:cNvSpPr>
              <a:spLocks noEditPoints="1"/>
            </p:cNvSpPr>
            <p:nvPr/>
          </p:nvSpPr>
          <p:spPr bwMode="auto">
            <a:xfrm>
              <a:off x="5358937" y="3601178"/>
              <a:ext cx="737063" cy="973206"/>
            </a:xfrm>
            <a:custGeom>
              <a:avLst/>
              <a:gdLst>
                <a:gd name="T0" fmla="*/ 130 w 130"/>
                <a:gd name="T1" fmla="*/ 64 h 171"/>
                <a:gd name="T2" fmla="*/ 65 w 130"/>
                <a:gd name="T3" fmla="*/ 0 h 171"/>
                <a:gd name="T4" fmla="*/ 0 w 130"/>
                <a:gd name="T5" fmla="*/ 64 h 171"/>
                <a:gd name="T6" fmla="*/ 53 w 130"/>
                <a:gd name="T7" fmla="*/ 128 h 171"/>
                <a:gd name="T8" fmla="*/ 53 w 130"/>
                <a:gd name="T9" fmla="*/ 169 h 171"/>
                <a:gd name="T10" fmla="*/ 55 w 130"/>
                <a:gd name="T11" fmla="*/ 171 h 171"/>
                <a:gd name="T12" fmla="*/ 74 w 130"/>
                <a:gd name="T13" fmla="*/ 171 h 171"/>
                <a:gd name="T14" fmla="*/ 76 w 130"/>
                <a:gd name="T15" fmla="*/ 169 h 171"/>
                <a:gd name="T16" fmla="*/ 76 w 130"/>
                <a:gd name="T17" fmla="*/ 128 h 171"/>
                <a:gd name="T18" fmla="*/ 130 w 130"/>
                <a:gd name="T19" fmla="*/ 64 h 171"/>
                <a:gd name="T20" fmla="*/ 65 w 130"/>
                <a:gd name="T21" fmla="*/ 108 h 171"/>
                <a:gd name="T22" fmla="*/ 21 w 130"/>
                <a:gd name="T23" fmla="*/ 64 h 171"/>
                <a:gd name="T24" fmla="*/ 65 w 130"/>
                <a:gd name="T25" fmla="*/ 21 h 171"/>
                <a:gd name="T26" fmla="*/ 108 w 130"/>
                <a:gd name="T27" fmla="*/ 64 h 171"/>
                <a:gd name="T28" fmla="*/ 65 w 130"/>
                <a:gd name="T29" fmla="*/ 108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71">
                  <a:moveTo>
                    <a:pt x="130" y="64"/>
                  </a:moveTo>
                  <a:cubicBezTo>
                    <a:pt x="130" y="29"/>
                    <a:pt x="100" y="0"/>
                    <a:pt x="65" y="0"/>
                  </a:cubicBezTo>
                  <a:cubicBezTo>
                    <a:pt x="29" y="0"/>
                    <a:pt x="0" y="29"/>
                    <a:pt x="0" y="64"/>
                  </a:cubicBezTo>
                  <a:cubicBezTo>
                    <a:pt x="0" y="96"/>
                    <a:pt x="23" y="123"/>
                    <a:pt x="53" y="128"/>
                  </a:cubicBezTo>
                  <a:cubicBezTo>
                    <a:pt x="53" y="169"/>
                    <a:pt x="53" y="169"/>
                    <a:pt x="53" y="169"/>
                  </a:cubicBezTo>
                  <a:cubicBezTo>
                    <a:pt x="53" y="170"/>
                    <a:pt x="54" y="171"/>
                    <a:pt x="55" y="171"/>
                  </a:cubicBezTo>
                  <a:cubicBezTo>
                    <a:pt x="74" y="171"/>
                    <a:pt x="74" y="171"/>
                    <a:pt x="74" y="171"/>
                  </a:cubicBezTo>
                  <a:cubicBezTo>
                    <a:pt x="75" y="171"/>
                    <a:pt x="76" y="170"/>
                    <a:pt x="76" y="169"/>
                  </a:cubicBezTo>
                  <a:cubicBezTo>
                    <a:pt x="76" y="128"/>
                    <a:pt x="76" y="128"/>
                    <a:pt x="76" y="128"/>
                  </a:cubicBezTo>
                  <a:cubicBezTo>
                    <a:pt x="106" y="123"/>
                    <a:pt x="130" y="96"/>
                    <a:pt x="130" y="64"/>
                  </a:cubicBezTo>
                  <a:close/>
                  <a:moveTo>
                    <a:pt x="65" y="108"/>
                  </a:moveTo>
                  <a:cubicBezTo>
                    <a:pt x="41" y="108"/>
                    <a:pt x="21" y="89"/>
                    <a:pt x="21" y="64"/>
                  </a:cubicBezTo>
                  <a:cubicBezTo>
                    <a:pt x="21" y="40"/>
                    <a:pt x="41" y="21"/>
                    <a:pt x="65" y="21"/>
                  </a:cubicBezTo>
                  <a:cubicBezTo>
                    <a:pt x="89" y="21"/>
                    <a:pt x="108" y="40"/>
                    <a:pt x="108" y="64"/>
                  </a:cubicBezTo>
                  <a:cubicBezTo>
                    <a:pt x="108" y="89"/>
                    <a:pt x="89" y="108"/>
                    <a:pt x="65" y="108"/>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145" name="组合 144"/>
          <p:cNvGrpSpPr/>
          <p:nvPr/>
        </p:nvGrpSpPr>
        <p:grpSpPr>
          <a:xfrm>
            <a:off x="6333495" y="1852246"/>
            <a:ext cx="461419" cy="609250"/>
            <a:chOff x="5358937" y="3601178"/>
            <a:chExt cx="737063" cy="973206"/>
          </a:xfrm>
        </p:grpSpPr>
        <p:sp>
          <p:nvSpPr>
            <p:cNvPr id="146" name="Oval 501"/>
            <p:cNvSpPr>
              <a:spLocks noChangeArrowheads="1"/>
            </p:cNvSpPr>
            <p:nvPr/>
          </p:nvSpPr>
          <p:spPr bwMode="auto">
            <a:xfrm>
              <a:off x="5544992" y="3794391"/>
              <a:ext cx="357797" cy="357796"/>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147" name="Freeform 502"/>
            <p:cNvSpPr>
              <a:spLocks noEditPoints="1"/>
            </p:cNvSpPr>
            <p:nvPr/>
          </p:nvSpPr>
          <p:spPr bwMode="auto">
            <a:xfrm>
              <a:off x="5358937" y="3601178"/>
              <a:ext cx="737063" cy="973206"/>
            </a:xfrm>
            <a:custGeom>
              <a:avLst/>
              <a:gdLst>
                <a:gd name="T0" fmla="*/ 130 w 130"/>
                <a:gd name="T1" fmla="*/ 64 h 171"/>
                <a:gd name="T2" fmla="*/ 65 w 130"/>
                <a:gd name="T3" fmla="*/ 0 h 171"/>
                <a:gd name="T4" fmla="*/ 0 w 130"/>
                <a:gd name="T5" fmla="*/ 64 h 171"/>
                <a:gd name="T6" fmla="*/ 53 w 130"/>
                <a:gd name="T7" fmla="*/ 128 h 171"/>
                <a:gd name="T8" fmla="*/ 53 w 130"/>
                <a:gd name="T9" fmla="*/ 169 h 171"/>
                <a:gd name="T10" fmla="*/ 55 w 130"/>
                <a:gd name="T11" fmla="*/ 171 h 171"/>
                <a:gd name="T12" fmla="*/ 74 w 130"/>
                <a:gd name="T13" fmla="*/ 171 h 171"/>
                <a:gd name="T14" fmla="*/ 76 w 130"/>
                <a:gd name="T15" fmla="*/ 169 h 171"/>
                <a:gd name="T16" fmla="*/ 76 w 130"/>
                <a:gd name="T17" fmla="*/ 128 h 171"/>
                <a:gd name="T18" fmla="*/ 130 w 130"/>
                <a:gd name="T19" fmla="*/ 64 h 171"/>
                <a:gd name="T20" fmla="*/ 65 w 130"/>
                <a:gd name="T21" fmla="*/ 108 h 171"/>
                <a:gd name="T22" fmla="*/ 21 w 130"/>
                <a:gd name="T23" fmla="*/ 64 h 171"/>
                <a:gd name="T24" fmla="*/ 65 w 130"/>
                <a:gd name="T25" fmla="*/ 21 h 171"/>
                <a:gd name="T26" fmla="*/ 108 w 130"/>
                <a:gd name="T27" fmla="*/ 64 h 171"/>
                <a:gd name="T28" fmla="*/ 65 w 130"/>
                <a:gd name="T29" fmla="*/ 108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71">
                  <a:moveTo>
                    <a:pt x="130" y="64"/>
                  </a:moveTo>
                  <a:cubicBezTo>
                    <a:pt x="130" y="29"/>
                    <a:pt x="100" y="0"/>
                    <a:pt x="65" y="0"/>
                  </a:cubicBezTo>
                  <a:cubicBezTo>
                    <a:pt x="29" y="0"/>
                    <a:pt x="0" y="29"/>
                    <a:pt x="0" y="64"/>
                  </a:cubicBezTo>
                  <a:cubicBezTo>
                    <a:pt x="0" y="96"/>
                    <a:pt x="23" y="123"/>
                    <a:pt x="53" y="128"/>
                  </a:cubicBezTo>
                  <a:cubicBezTo>
                    <a:pt x="53" y="169"/>
                    <a:pt x="53" y="169"/>
                    <a:pt x="53" y="169"/>
                  </a:cubicBezTo>
                  <a:cubicBezTo>
                    <a:pt x="53" y="170"/>
                    <a:pt x="54" y="171"/>
                    <a:pt x="55" y="171"/>
                  </a:cubicBezTo>
                  <a:cubicBezTo>
                    <a:pt x="74" y="171"/>
                    <a:pt x="74" y="171"/>
                    <a:pt x="74" y="171"/>
                  </a:cubicBezTo>
                  <a:cubicBezTo>
                    <a:pt x="75" y="171"/>
                    <a:pt x="76" y="170"/>
                    <a:pt x="76" y="169"/>
                  </a:cubicBezTo>
                  <a:cubicBezTo>
                    <a:pt x="76" y="128"/>
                    <a:pt x="76" y="128"/>
                    <a:pt x="76" y="128"/>
                  </a:cubicBezTo>
                  <a:cubicBezTo>
                    <a:pt x="106" y="123"/>
                    <a:pt x="130" y="96"/>
                    <a:pt x="130" y="64"/>
                  </a:cubicBezTo>
                  <a:close/>
                  <a:moveTo>
                    <a:pt x="65" y="108"/>
                  </a:moveTo>
                  <a:cubicBezTo>
                    <a:pt x="41" y="108"/>
                    <a:pt x="21" y="89"/>
                    <a:pt x="21" y="64"/>
                  </a:cubicBezTo>
                  <a:cubicBezTo>
                    <a:pt x="21" y="40"/>
                    <a:pt x="41" y="21"/>
                    <a:pt x="65" y="21"/>
                  </a:cubicBezTo>
                  <a:cubicBezTo>
                    <a:pt x="89" y="21"/>
                    <a:pt x="108" y="40"/>
                    <a:pt x="108" y="64"/>
                  </a:cubicBezTo>
                  <a:cubicBezTo>
                    <a:pt x="108" y="89"/>
                    <a:pt x="89" y="108"/>
                    <a:pt x="65" y="108"/>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148" name="组合 147"/>
          <p:cNvGrpSpPr/>
          <p:nvPr/>
        </p:nvGrpSpPr>
        <p:grpSpPr>
          <a:xfrm>
            <a:off x="5828683" y="1383323"/>
            <a:ext cx="345998" cy="456850"/>
            <a:chOff x="5358937" y="3601178"/>
            <a:chExt cx="737063" cy="973206"/>
          </a:xfrm>
        </p:grpSpPr>
        <p:sp>
          <p:nvSpPr>
            <p:cNvPr id="149" name="Oval 501"/>
            <p:cNvSpPr>
              <a:spLocks noChangeArrowheads="1"/>
            </p:cNvSpPr>
            <p:nvPr/>
          </p:nvSpPr>
          <p:spPr bwMode="auto">
            <a:xfrm>
              <a:off x="5544992" y="3794391"/>
              <a:ext cx="357797" cy="357796"/>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150" name="Freeform 502"/>
            <p:cNvSpPr>
              <a:spLocks noEditPoints="1"/>
            </p:cNvSpPr>
            <p:nvPr/>
          </p:nvSpPr>
          <p:spPr bwMode="auto">
            <a:xfrm>
              <a:off x="5358937" y="3601178"/>
              <a:ext cx="737063" cy="973206"/>
            </a:xfrm>
            <a:custGeom>
              <a:avLst/>
              <a:gdLst>
                <a:gd name="T0" fmla="*/ 130 w 130"/>
                <a:gd name="T1" fmla="*/ 64 h 171"/>
                <a:gd name="T2" fmla="*/ 65 w 130"/>
                <a:gd name="T3" fmla="*/ 0 h 171"/>
                <a:gd name="T4" fmla="*/ 0 w 130"/>
                <a:gd name="T5" fmla="*/ 64 h 171"/>
                <a:gd name="T6" fmla="*/ 53 w 130"/>
                <a:gd name="T7" fmla="*/ 128 h 171"/>
                <a:gd name="T8" fmla="*/ 53 w 130"/>
                <a:gd name="T9" fmla="*/ 169 h 171"/>
                <a:gd name="T10" fmla="*/ 55 w 130"/>
                <a:gd name="T11" fmla="*/ 171 h 171"/>
                <a:gd name="T12" fmla="*/ 74 w 130"/>
                <a:gd name="T13" fmla="*/ 171 h 171"/>
                <a:gd name="T14" fmla="*/ 76 w 130"/>
                <a:gd name="T15" fmla="*/ 169 h 171"/>
                <a:gd name="T16" fmla="*/ 76 w 130"/>
                <a:gd name="T17" fmla="*/ 128 h 171"/>
                <a:gd name="T18" fmla="*/ 130 w 130"/>
                <a:gd name="T19" fmla="*/ 64 h 171"/>
                <a:gd name="T20" fmla="*/ 65 w 130"/>
                <a:gd name="T21" fmla="*/ 108 h 171"/>
                <a:gd name="T22" fmla="*/ 21 w 130"/>
                <a:gd name="T23" fmla="*/ 64 h 171"/>
                <a:gd name="T24" fmla="*/ 65 w 130"/>
                <a:gd name="T25" fmla="*/ 21 h 171"/>
                <a:gd name="T26" fmla="*/ 108 w 130"/>
                <a:gd name="T27" fmla="*/ 64 h 171"/>
                <a:gd name="T28" fmla="*/ 65 w 130"/>
                <a:gd name="T29" fmla="*/ 108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71">
                  <a:moveTo>
                    <a:pt x="130" y="64"/>
                  </a:moveTo>
                  <a:cubicBezTo>
                    <a:pt x="130" y="29"/>
                    <a:pt x="100" y="0"/>
                    <a:pt x="65" y="0"/>
                  </a:cubicBezTo>
                  <a:cubicBezTo>
                    <a:pt x="29" y="0"/>
                    <a:pt x="0" y="29"/>
                    <a:pt x="0" y="64"/>
                  </a:cubicBezTo>
                  <a:cubicBezTo>
                    <a:pt x="0" y="96"/>
                    <a:pt x="23" y="123"/>
                    <a:pt x="53" y="128"/>
                  </a:cubicBezTo>
                  <a:cubicBezTo>
                    <a:pt x="53" y="169"/>
                    <a:pt x="53" y="169"/>
                    <a:pt x="53" y="169"/>
                  </a:cubicBezTo>
                  <a:cubicBezTo>
                    <a:pt x="53" y="170"/>
                    <a:pt x="54" y="171"/>
                    <a:pt x="55" y="171"/>
                  </a:cubicBezTo>
                  <a:cubicBezTo>
                    <a:pt x="74" y="171"/>
                    <a:pt x="74" y="171"/>
                    <a:pt x="74" y="171"/>
                  </a:cubicBezTo>
                  <a:cubicBezTo>
                    <a:pt x="75" y="171"/>
                    <a:pt x="76" y="170"/>
                    <a:pt x="76" y="169"/>
                  </a:cubicBezTo>
                  <a:cubicBezTo>
                    <a:pt x="76" y="128"/>
                    <a:pt x="76" y="128"/>
                    <a:pt x="76" y="128"/>
                  </a:cubicBezTo>
                  <a:cubicBezTo>
                    <a:pt x="106" y="123"/>
                    <a:pt x="130" y="96"/>
                    <a:pt x="130" y="64"/>
                  </a:cubicBezTo>
                  <a:close/>
                  <a:moveTo>
                    <a:pt x="65" y="108"/>
                  </a:moveTo>
                  <a:cubicBezTo>
                    <a:pt x="41" y="108"/>
                    <a:pt x="21" y="89"/>
                    <a:pt x="21" y="64"/>
                  </a:cubicBezTo>
                  <a:cubicBezTo>
                    <a:pt x="21" y="40"/>
                    <a:pt x="41" y="21"/>
                    <a:pt x="65" y="21"/>
                  </a:cubicBezTo>
                  <a:cubicBezTo>
                    <a:pt x="89" y="21"/>
                    <a:pt x="108" y="40"/>
                    <a:pt x="108" y="64"/>
                  </a:cubicBezTo>
                  <a:cubicBezTo>
                    <a:pt x="108" y="89"/>
                    <a:pt x="89" y="108"/>
                    <a:pt x="65" y="108"/>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
        <p:nvSpPr>
          <p:cNvPr id="151" name="文本框 150"/>
          <p:cNvSpPr txBox="1"/>
          <p:nvPr/>
        </p:nvSpPr>
        <p:spPr>
          <a:xfrm>
            <a:off x="6758160" y="4447260"/>
            <a:ext cx="2279595" cy="830997"/>
          </a:xfrm>
          <a:prstGeom prst="rect">
            <a:avLst/>
          </a:prstGeom>
          <a:noFill/>
        </p:spPr>
        <p:txBody>
          <a:bodyPr wrap="square" rtlCol="0">
            <a:spAutoFit/>
          </a:bodyPr>
          <a:lstStyle>
            <a:defPPr>
              <a:defRPr lang="zh-CN"/>
            </a:defPPr>
            <a:lvl1pPr>
              <a:defRPr sz="2000" b="1"/>
            </a:lvl1pPr>
          </a:lstStyle>
          <a:p>
            <a:r>
              <a:rPr lang="zh-CN" altLang="en-US" sz="1200" b="0" dirty="0">
                <a:solidFill>
                  <a:schemeClr val="bg1"/>
                </a:solidFill>
                <a:latin typeface="+mn-ea"/>
              </a:rPr>
              <a:t>点击添加文本内容点击添加文本内容点击添加文本内容点击添加文本内容点击添加文本内容点击添加文本内容</a:t>
            </a:r>
            <a:endParaRPr lang="en-US" altLang="zh-CN" sz="1200" b="0" dirty="0">
              <a:solidFill>
                <a:schemeClr val="bg1"/>
              </a:solidFill>
              <a:latin typeface="+mn-ea"/>
            </a:endParaRPr>
          </a:p>
        </p:txBody>
      </p:sp>
      <p:sp>
        <p:nvSpPr>
          <p:cNvPr id="152" name="矩形 151"/>
          <p:cNvSpPr/>
          <p:nvPr/>
        </p:nvSpPr>
        <p:spPr>
          <a:xfrm>
            <a:off x="6673959" y="4124513"/>
            <a:ext cx="1214059" cy="338554"/>
          </a:xfrm>
          <a:prstGeom prst="rect">
            <a:avLst/>
          </a:prstGeom>
        </p:spPr>
        <p:txBody>
          <a:bodyPr wrap="square">
            <a:spAutoFit/>
          </a:bodyPr>
          <a:lstStyle/>
          <a:p>
            <a:pPr algn="ctr"/>
            <a:r>
              <a:rPr lang="zh-CN" altLang="en-US" sz="1600" b="1" dirty="0">
                <a:solidFill>
                  <a:schemeClr val="bg1"/>
                </a:solidFill>
                <a:latin typeface="+mn-ea"/>
              </a:rPr>
              <a:t>输入标题</a:t>
            </a:r>
            <a:endParaRPr lang="en-US" altLang="zh-CN" sz="1600" b="1" dirty="0">
              <a:solidFill>
                <a:schemeClr val="bg1"/>
              </a:solidFill>
              <a:latin typeface="+mn-ea"/>
            </a:endParaRPr>
          </a:p>
        </p:txBody>
      </p:sp>
      <p:sp>
        <p:nvSpPr>
          <p:cNvPr id="153" name="文本框 152"/>
          <p:cNvSpPr txBox="1"/>
          <p:nvPr/>
        </p:nvSpPr>
        <p:spPr>
          <a:xfrm>
            <a:off x="7521745" y="3055544"/>
            <a:ext cx="2279595" cy="830997"/>
          </a:xfrm>
          <a:prstGeom prst="rect">
            <a:avLst/>
          </a:prstGeom>
          <a:noFill/>
        </p:spPr>
        <p:txBody>
          <a:bodyPr wrap="square" rtlCol="0">
            <a:spAutoFit/>
          </a:bodyPr>
          <a:lstStyle>
            <a:defPPr>
              <a:defRPr lang="zh-CN"/>
            </a:defPPr>
            <a:lvl1pPr>
              <a:defRPr sz="2000" b="1"/>
            </a:lvl1pPr>
          </a:lstStyle>
          <a:p>
            <a:r>
              <a:rPr lang="zh-CN" altLang="en-US" sz="1200" b="0" dirty="0">
                <a:solidFill>
                  <a:schemeClr val="bg1"/>
                </a:solidFill>
                <a:latin typeface="+mn-ea"/>
              </a:rPr>
              <a:t>点击添加文本内容点击添加文本内容点击添加文本内容点击添加文本内容点击添加文本内容点击添加文本内容</a:t>
            </a:r>
            <a:endParaRPr lang="en-US" altLang="zh-CN" sz="1200" b="0" dirty="0">
              <a:solidFill>
                <a:schemeClr val="bg1"/>
              </a:solidFill>
              <a:latin typeface="+mn-ea"/>
            </a:endParaRPr>
          </a:p>
        </p:txBody>
      </p:sp>
      <p:sp>
        <p:nvSpPr>
          <p:cNvPr id="154" name="矩形 153"/>
          <p:cNvSpPr/>
          <p:nvPr/>
        </p:nvSpPr>
        <p:spPr>
          <a:xfrm>
            <a:off x="7437544" y="2732797"/>
            <a:ext cx="1214059" cy="338554"/>
          </a:xfrm>
          <a:prstGeom prst="rect">
            <a:avLst/>
          </a:prstGeom>
        </p:spPr>
        <p:txBody>
          <a:bodyPr wrap="square">
            <a:spAutoFit/>
          </a:bodyPr>
          <a:lstStyle/>
          <a:p>
            <a:pPr algn="ctr"/>
            <a:r>
              <a:rPr lang="zh-CN" altLang="en-US" sz="1600" b="1" dirty="0">
                <a:solidFill>
                  <a:schemeClr val="bg1"/>
                </a:solidFill>
                <a:latin typeface="+mn-ea"/>
              </a:rPr>
              <a:t>输入标题</a:t>
            </a:r>
            <a:endParaRPr lang="en-US" altLang="zh-CN" sz="1600" b="1" dirty="0">
              <a:solidFill>
                <a:schemeClr val="bg1"/>
              </a:solidFill>
              <a:latin typeface="+mn-ea"/>
            </a:endParaRPr>
          </a:p>
        </p:txBody>
      </p:sp>
      <p:sp>
        <p:nvSpPr>
          <p:cNvPr id="155" name="文本框 154"/>
          <p:cNvSpPr txBox="1"/>
          <p:nvPr/>
        </p:nvSpPr>
        <p:spPr>
          <a:xfrm>
            <a:off x="7147744" y="1814354"/>
            <a:ext cx="2279595" cy="830997"/>
          </a:xfrm>
          <a:prstGeom prst="rect">
            <a:avLst/>
          </a:prstGeom>
          <a:noFill/>
        </p:spPr>
        <p:txBody>
          <a:bodyPr wrap="square" rtlCol="0">
            <a:spAutoFit/>
          </a:bodyPr>
          <a:lstStyle>
            <a:defPPr>
              <a:defRPr lang="zh-CN"/>
            </a:defPPr>
            <a:lvl1pPr>
              <a:defRPr sz="2000" b="1"/>
            </a:lvl1pPr>
          </a:lstStyle>
          <a:p>
            <a:r>
              <a:rPr lang="zh-CN" altLang="en-US" sz="1200" b="0" dirty="0">
                <a:solidFill>
                  <a:schemeClr val="bg1"/>
                </a:solidFill>
                <a:latin typeface="+mn-ea"/>
              </a:rPr>
              <a:t>点击添加文本内容点击添加文本内容点击添加文本内容点击添加文本内容点击添加文本内容点击添加文本内容</a:t>
            </a:r>
            <a:endParaRPr lang="en-US" altLang="zh-CN" sz="1200" b="0" dirty="0">
              <a:solidFill>
                <a:schemeClr val="bg1"/>
              </a:solidFill>
              <a:latin typeface="+mn-ea"/>
            </a:endParaRPr>
          </a:p>
        </p:txBody>
      </p:sp>
      <p:sp>
        <p:nvSpPr>
          <p:cNvPr id="156" name="矩形 155"/>
          <p:cNvSpPr/>
          <p:nvPr/>
        </p:nvSpPr>
        <p:spPr>
          <a:xfrm>
            <a:off x="7063543" y="1491607"/>
            <a:ext cx="1214059" cy="338554"/>
          </a:xfrm>
          <a:prstGeom prst="rect">
            <a:avLst/>
          </a:prstGeom>
        </p:spPr>
        <p:txBody>
          <a:bodyPr wrap="square">
            <a:spAutoFit/>
          </a:bodyPr>
          <a:lstStyle/>
          <a:p>
            <a:pPr algn="ctr"/>
            <a:r>
              <a:rPr lang="zh-CN" altLang="en-US" sz="1600" b="1" dirty="0">
                <a:solidFill>
                  <a:schemeClr val="bg1"/>
                </a:solidFill>
                <a:latin typeface="+mn-ea"/>
              </a:rPr>
              <a:t>输入标题</a:t>
            </a:r>
            <a:endParaRPr lang="en-US" altLang="zh-CN" sz="1600" b="1" dirty="0">
              <a:solidFill>
                <a:schemeClr val="bg1"/>
              </a:solidFill>
              <a:latin typeface="+mn-ea"/>
            </a:endParaRPr>
          </a:p>
        </p:txBody>
      </p:sp>
      <p:sp>
        <p:nvSpPr>
          <p:cNvPr id="157" name="文本框 156"/>
          <p:cNvSpPr txBox="1"/>
          <p:nvPr/>
        </p:nvSpPr>
        <p:spPr>
          <a:xfrm>
            <a:off x="3089574" y="1814354"/>
            <a:ext cx="2279595" cy="830997"/>
          </a:xfrm>
          <a:prstGeom prst="rect">
            <a:avLst/>
          </a:prstGeom>
          <a:noFill/>
        </p:spPr>
        <p:txBody>
          <a:bodyPr wrap="square" rtlCol="0">
            <a:spAutoFit/>
          </a:bodyPr>
          <a:lstStyle>
            <a:defPPr>
              <a:defRPr lang="zh-CN"/>
            </a:defPPr>
            <a:lvl1pPr>
              <a:defRPr sz="2000" b="1"/>
            </a:lvl1pPr>
          </a:lstStyle>
          <a:p>
            <a:r>
              <a:rPr lang="zh-CN" altLang="en-US" sz="1200" b="0" dirty="0">
                <a:solidFill>
                  <a:schemeClr val="bg1"/>
                </a:solidFill>
                <a:latin typeface="+mn-ea"/>
              </a:rPr>
              <a:t>点击添加文本内容点击添加文本内容点击添加文本内容点击添加文本内容点击添加文本内容点击添加文本内容</a:t>
            </a:r>
            <a:endParaRPr lang="en-US" altLang="zh-CN" sz="1200" b="0" dirty="0">
              <a:solidFill>
                <a:schemeClr val="bg1"/>
              </a:solidFill>
              <a:latin typeface="+mn-ea"/>
            </a:endParaRPr>
          </a:p>
        </p:txBody>
      </p:sp>
      <p:sp>
        <p:nvSpPr>
          <p:cNvPr id="158" name="矩形 157"/>
          <p:cNvSpPr/>
          <p:nvPr/>
        </p:nvSpPr>
        <p:spPr>
          <a:xfrm>
            <a:off x="3005373" y="1491607"/>
            <a:ext cx="1214059" cy="338554"/>
          </a:xfrm>
          <a:prstGeom prst="rect">
            <a:avLst/>
          </a:prstGeom>
        </p:spPr>
        <p:txBody>
          <a:bodyPr wrap="square">
            <a:spAutoFit/>
          </a:bodyPr>
          <a:lstStyle/>
          <a:p>
            <a:pPr algn="ctr"/>
            <a:r>
              <a:rPr lang="zh-CN" altLang="en-US" sz="1600" b="1" dirty="0">
                <a:solidFill>
                  <a:schemeClr val="bg1"/>
                </a:solidFill>
                <a:latin typeface="+mn-ea"/>
              </a:rPr>
              <a:t>输入标题</a:t>
            </a:r>
            <a:endParaRPr lang="en-US" altLang="zh-CN" sz="1600" b="1" dirty="0">
              <a:solidFill>
                <a:schemeClr val="bg1"/>
              </a:solidFill>
              <a:latin typeface="+mn-ea"/>
            </a:endParaRPr>
          </a:p>
        </p:txBody>
      </p:sp>
      <p:sp>
        <p:nvSpPr>
          <p:cNvPr id="159" name="文本框 158"/>
          <p:cNvSpPr txBox="1"/>
          <p:nvPr/>
        </p:nvSpPr>
        <p:spPr>
          <a:xfrm>
            <a:off x="2713738" y="3055544"/>
            <a:ext cx="2279595" cy="830997"/>
          </a:xfrm>
          <a:prstGeom prst="rect">
            <a:avLst/>
          </a:prstGeom>
          <a:noFill/>
        </p:spPr>
        <p:txBody>
          <a:bodyPr wrap="square" rtlCol="0">
            <a:spAutoFit/>
          </a:bodyPr>
          <a:lstStyle>
            <a:defPPr>
              <a:defRPr lang="zh-CN"/>
            </a:defPPr>
            <a:lvl1pPr>
              <a:defRPr sz="2000" b="1"/>
            </a:lvl1pPr>
          </a:lstStyle>
          <a:p>
            <a:r>
              <a:rPr lang="zh-CN" altLang="en-US" sz="1200" b="0" dirty="0">
                <a:solidFill>
                  <a:schemeClr val="bg1"/>
                </a:solidFill>
                <a:latin typeface="+mn-ea"/>
              </a:rPr>
              <a:t>点击添加文本内容点击添加文本内容点击添加文本内容点击添加文本内容点击添加文本内容点击添加文本内容</a:t>
            </a:r>
            <a:endParaRPr lang="en-US" altLang="zh-CN" sz="1200" b="0" dirty="0">
              <a:solidFill>
                <a:schemeClr val="bg1"/>
              </a:solidFill>
              <a:latin typeface="+mn-ea"/>
            </a:endParaRPr>
          </a:p>
        </p:txBody>
      </p:sp>
      <p:sp>
        <p:nvSpPr>
          <p:cNvPr id="160" name="矩形 159"/>
          <p:cNvSpPr/>
          <p:nvPr/>
        </p:nvSpPr>
        <p:spPr>
          <a:xfrm>
            <a:off x="2629537" y="2732797"/>
            <a:ext cx="1214059" cy="338554"/>
          </a:xfrm>
          <a:prstGeom prst="rect">
            <a:avLst/>
          </a:prstGeom>
        </p:spPr>
        <p:txBody>
          <a:bodyPr wrap="square">
            <a:spAutoFit/>
          </a:bodyPr>
          <a:lstStyle/>
          <a:p>
            <a:pPr algn="ctr"/>
            <a:r>
              <a:rPr lang="zh-CN" altLang="en-US" sz="1600" b="1" dirty="0">
                <a:solidFill>
                  <a:schemeClr val="bg1"/>
                </a:solidFill>
                <a:latin typeface="+mn-ea"/>
              </a:rPr>
              <a:t>输入标题</a:t>
            </a:r>
            <a:endParaRPr lang="en-US" altLang="zh-CN" sz="1600" b="1" dirty="0">
              <a:solidFill>
                <a:schemeClr val="bg1"/>
              </a:solidFill>
              <a:latin typeface="+mn-ea"/>
            </a:endParaRPr>
          </a:p>
        </p:txBody>
      </p:sp>
      <p:sp>
        <p:nvSpPr>
          <p:cNvPr id="161" name="文本框 160"/>
          <p:cNvSpPr txBox="1"/>
          <p:nvPr/>
        </p:nvSpPr>
        <p:spPr>
          <a:xfrm>
            <a:off x="2909712" y="4447260"/>
            <a:ext cx="2279595" cy="830997"/>
          </a:xfrm>
          <a:prstGeom prst="rect">
            <a:avLst/>
          </a:prstGeom>
          <a:noFill/>
        </p:spPr>
        <p:txBody>
          <a:bodyPr wrap="square" rtlCol="0">
            <a:spAutoFit/>
          </a:bodyPr>
          <a:lstStyle>
            <a:defPPr>
              <a:defRPr lang="zh-CN"/>
            </a:defPPr>
            <a:lvl1pPr>
              <a:defRPr sz="2000" b="1"/>
            </a:lvl1pPr>
          </a:lstStyle>
          <a:p>
            <a:r>
              <a:rPr lang="zh-CN" altLang="en-US" sz="1200" b="0" dirty="0">
                <a:solidFill>
                  <a:schemeClr val="bg1"/>
                </a:solidFill>
                <a:latin typeface="+mn-ea"/>
              </a:rPr>
              <a:t>点击添加文本内容点击添加文本内容点击添加文本内容点击添加文本内容点击添加文本内容点击添加文本内容</a:t>
            </a:r>
            <a:endParaRPr lang="en-US" altLang="zh-CN" sz="1200" b="0" dirty="0">
              <a:solidFill>
                <a:schemeClr val="bg1"/>
              </a:solidFill>
              <a:latin typeface="+mn-ea"/>
            </a:endParaRPr>
          </a:p>
        </p:txBody>
      </p:sp>
      <p:sp>
        <p:nvSpPr>
          <p:cNvPr id="162" name="矩形 161"/>
          <p:cNvSpPr/>
          <p:nvPr/>
        </p:nvSpPr>
        <p:spPr>
          <a:xfrm>
            <a:off x="2825511" y="4124513"/>
            <a:ext cx="1214059" cy="338554"/>
          </a:xfrm>
          <a:prstGeom prst="rect">
            <a:avLst/>
          </a:prstGeom>
        </p:spPr>
        <p:txBody>
          <a:bodyPr wrap="square">
            <a:spAutoFit/>
          </a:bodyPr>
          <a:lstStyle/>
          <a:p>
            <a:pPr algn="ctr"/>
            <a:r>
              <a:rPr lang="zh-CN" altLang="en-US" sz="1600" b="1" dirty="0">
                <a:solidFill>
                  <a:schemeClr val="bg1"/>
                </a:solidFill>
                <a:latin typeface="+mn-ea"/>
              </a:rPr>
              <a:t>输入标题</a:t>
            </a:r>
            <a:endParaRPr lang="en-US" altLang="zh-CN" sz="1600" b="1" dirty="0">
              <a:solidFill>
                <a:schemeClr val="bg1"/>
              </a:solidFill>
              <a:latin typeface="+mn-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50701" y="2796591"/>
            <a:ext cx="2276321" cy="1605605"/>
          </a:xfrm>
          <a:prstGeom prst="rect">
            <a:avLst/>
          </a:prstGeom>
          <a:noFill/>
          <a:ln>
            <a:solidFill>
              <a:srgbClr val="EEE2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1212173" y="1774509"/>
            <a:ext cx="1717967" cy="646331"/>
          </a:xfrm>
          <a:prstGeom prst="rect">
            <a:avLst/>
          </a:prstGeom>
          <a:noFill/>
        </p:spPr>
        <p:txBody>
          <a:bodyPr wrap="square" rtlCol="0">
            <a:spAutoFit/>
          </a:bodyPr>
          <a:lstStyle/>
          <a:p>
            <a:r>
              <a:rPr lang="en-US" altLang="zh-CN" sz="3600" b="1" dirty="0">
                <a:solidFill>
                  <a:srgbClr val="FFC000"/>
                </a:solidFill>
                <a:latin typeface="微软雅黑" panose="020B0503020204020204" pitchFamily="34" charset="-122"/>
                <a:ea typeface="微软雅黑" panose="020B0503020204020204" pitchFamily="34" charset="-122"/>
              </a:rPr>
              <a:t>ONE</a:t>
            </a:r>
          </a:p>
        </p:txBody>
      </p:sp>
      <p:sp>
        <p:nvSpPr>
          <p:cNvPr id="11" name="文本框 10"/>
          <p:cNvSpPr txBox="1"/>
          <p:nvPr/>
        </p:nvSpPr>
        <p:spPr>
          <a:xfrm>
            <a:off x="809790" y="2979516"/>
            <a:ext cx="2349735" cy="461665"/>
          </a:xfrm>
          <a:prstGeom prst="rect">
            <a:avLst/>
          </a:prstGeom>
          <a:noFill/>
        </p:spPr>
        <p:txBody>
          <a:bodyPr wrap="squar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企业文化介绍</a:t>
            </a:r>
          </a:p>
        </p:txBody>
      </p:sp>
      <p:sp>
        <p:nvSpPr>
          <p:cNvPr id="12" name="矩形 11"/>
          <p:cNvSpPr/>
          <p:nvPr/>
        </p:nvSpPr>
        <p:spPr>
          <a:xfrm>
            <a:off x="672984" y="3441181"/>
            <a:ext cx="2254695" cy="830997"/>
          </a:xfrm>
          <a:prstGeom prst="rect">
            <a:avLst/>
          </a:prstGeom>
        </p:spPr>
        <p:txBody>
          <a:bodyPr wrap="square">
            <a:spAutoFit/>
          </a:bodyPr>
          <a:lstStyle/>
          <a:p>
            <a:pPr algn="just"/>
            <a:r>
              <a:rPr lang="zh-CN" altLang="en-US" sz="1200" kern="100" dirty="0">
                <a:solidFill>
                  <a:schemeClr val="bg1"/>
                </a:solidFill>
                <a:latin typeface="+mn-ea"/>
                <a:cs typeface="Times New Roman" panose="02020603050405020304" pitchFamily="18" charset="0"/>
              </a:rPr>
              <a:t>点击添加文本内容点击添加文本内容点击添加文本内容点击添加文本内容点击添加文本内容点击添加文本内容</a:t>
            </a:r>
            <a:endParaRPr lang="en-US" altLang="zh-CN" sz="1200" dirty="0">
              <a:solidFill>
                <a:schemeClr val="bg1"/>
              </a:solidFill>
              <a:latin typeface="+mn-ea"/>
            </a:endParaRPr>
          </a:p>
        </p:txBody>
      </p:sp>
      <p:grpSp>
        <p:nvGrpSpPr>
          <p:cNvPr id="2" name="组合 1"/>
          <p:cNvGrpSpPr/>
          <p:nvPr/>
        </p:nvGrpSpPr>
        <p:grpSpPr>
          <a:xfrm>
            <a:off x="610746" y="2286000"/>
            <a:ext cx="2397431" cy="379843"/>
            <a:chOff x="485538" y="2552701"/>
            <a:chExt cx="4878171" cy="772885"/>
          </a:xfrm>
        </p:grpSpPr>
        <p:sp>
          <p:nvSpPr>
            <p:cNvPr id="32" name="等腰三角形 31"/>
            <p:cNvSpPr/>
            <p:nvPr/>
          </p:nvSpPr>
          <p:spPr>
            <a:xfrm>
              <a:off x="485538" y="2552701"/>
              <a:ext cx="1580103" cy="772885"/>
            </a:xfrm>
            <a:prstGeom prst="triangle">
              <a:avLst/>
            </a:prstGeom>
            <a:solidFill>
              <a:srgbClr val="EEE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等腰三角形 26"/>
            <p:cNvSpPr/>
            <p:nvPr/>
          </p:nvSpPr>
          <p:spPr>
            <a:xfrm>
              <a:off x="1860593" y="3085848"/>
              <a:ext cx="433988" cy="239738"/>
            </a:xfrm>
            <a:prstGeom prst="triangle">
              <a:avLst/>
            </a:prstGeom>
            <a:solidFill>
              <a:srgbClr val="EEE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等腰三角形 32"/>
            <p:cNvSpPr/>
            <p:nvPr/>
          </p:nvSpPr>
          <p:spPr>
            <a:xfrm>
              <a:off x="3783608" y="2552701"/>
              <a:ext cx="1580101" cy="772885"/>
            </a:xfrm>
            <a:prstGeom prst="triangle">
              <a:avLst/>
            </a:prstGeom>
            <a:solidFill>
              <a:srgbClr val="EEE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等腰三角形 33"/>
            <p:cNvSpPr/>
            <p:nvPr/>
          </p:nvSpPr>
          <p:spPr>
            <a:xfrm>
              <a:off x="2209016" y="3061182"/>
              <a:ext cx="478644" cy="264404"/>
            </a:xfrm>
            <a:prstGeom prst="triangle">
              <a:avLst/>
            </a:prstGeom>
            <a:solidFill>
              <a:srgbClr val="EEE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等腰三角形 34"/>
            <p:cNvSpPr/>
            <p:nvPr/>
          </p:nvSpPr>
          <p:spPr>
            <a:xfrm>
              <a:off x="2627818" y="3061182"/>
              <a:ext cx="478644" cy="264404"/>
            </a:xfrm>
            <a:prstGeom prst="triangle">
              <a:avLst/>
            </a:prstGeom>
            <a:solidFill>
              <a:srgbClr val="EEE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等腰三角形 35"/>
            <p:cNvSpPr/>
            <p:nvPr/>
          </p:nvSpPr>
          <p:spPr>
            <a:xfrm>
              <a:off x="2979252" y="3061182"/>
              <a:ext cx="478644" cy="264404"/>
            </a:xfrm>
            <a:prstGeom prst="triangle">
              <a:avLst/>
            </a:prstGeom>
            <a:solidFill>
              <a:srgbClr val="EEE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等腰三角形 36"/>
            <p:cNvSpPr/>
            <p:nvPr/>
          </p:nvSpPr>
          <p:spPr>
            <a:xfrm>
              <a:off x="3398054" y="3061182"/>
              <a:ext cx="478644" cy="264404"/>
            </a:xfrm>
            <a:prstGeom prst="triangle">
              <a:avLst/>
            </a:prstGeom>
            <a:solidFill>
              <a:srgbClr val="EEE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文本框 12"/>
          <p:cNvSpPr txBox="1"/>
          <p:nvPr/>
        </p:nvSpPr>
        <p:spPr>
          <a:xfrm>
            <a:off x="3978819" y="1774509"/>
            <a:ext cx="1717967" cy="646331"/>
          </a:xfrm>
          <a:prstGeom prst="rect">
            <a:avLst/>
          </a:prstGeom>
          <a:noFill/>
        </p:spPr>
        <p:txBody>
          <a:bodyPr wrap="square" rtlCol="0">
            <a:spAutoFit/>
          </a:bodyPr>
          <a:lstStyle/>
          <a:p>
            <a:r>
              <a:rPr lang="en-US" altLang="zh-CN" sz="3600" b="1" dirty="0">
                <a:solidFill>
                  <a:srgbClr val="FFC000"/>
                </a:solidFill>
                <a:latin typeface="微软雅黑" panose="020B0503020204020204" pitchFamily="34" charset="-122"/>
                <a:ea typeface="微软雅黑" panose="020B0503020204020204" pitchFamily="34" charset="-122"/>
              </a:rPr>
              <a:t>TWO</a:t>
            </a:r>
          </a:p>
        </p:txBody>
      </p:sp>
      <p:sp>
        <p:nvSpPr>
          <p:cNvPr id="14" name="文本框 13"/>
          <p:cNvSpPr txBox="1"/>
          <p:nvPr/>
        </p:nvSpPr>
        <p:spPr>
          <a:xfrm>
            <a:off x="3617312" y="2959075"/>
            <a:ext cx="2349735" cy="461665"/>
          </a:xfrm>
          <a:prstGeom prst="rect">
            <a:avLst/>
          </a:prstGeom>
          <a:noFill/>
        </p:spPr>
        <p:txBody>
          <a:bodyPr wrap="squar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公司发展概况</a:t>
            </a:r>
          </a:p>
        </p:txBody>
      </p:sp>
      <p:sp>
        <p:nvSpPr>
          <p:cNvPr id="15" name="矩形 14"/>
          <p:cNvSpPr/>
          <p:nvPr/>
        </p:nvSpPr>
        <p:spPr>
          <a:xfrm>
            <a:off x="3498245" y="3441181"/>
            <a:ext cx="2254695" cy="830997"/>
          </a:xfrm>
          <a:prstGeom prst="rect">
            <a:avLst/>
          </a:prstGeom>
        </p:spPr>
        <p:txBody>
          <a:bodyPr wrap="square">
            <a:spAutoFit/>
          </a:bodyPr>
          <a:lstStyle/>
          <a:p>
            <a:pPr algn="just"/>
            <a:r>
              <a:rPr lang="zh-CN" altLang="en-US" sz="1200" kern="100" dirty="0">
                <a:solidFill>
                  <a:schemeClr val="bg1"/>
                </a:solidFill>
                <a:latin typeface="+mn-ea"/>
                <a:cs typeface="Times New Roman" panose="02020603050405020304" pitchFamily="18" charset="0"/>
              </a:rPr>
              <a:t>点击添加文本内容点击添加文本内容点击添加文本内容点击添加文本内容点击添加文本内容点击添加文本内容</a:t>
            </a:r>
            <a:endParaRPr lang="en-US" altLang="zh-CN" sz="1200" dirty="0">
              <a:solidFill>
                <a:schemeClr val="bg1"/>
              </a:solidFill>
              <a:latin typeface="+mn-ea"/>
            </a:endParaRPr>
          </a:p>
        </p:txBody>
      </p:sp>
      <p:grpSp>
        <p:nvGrpSpPr>
          <p:cNvPr id="16" name="组合 15"/>
          <p:cNvGrpSpPr/>
          <p:nvPr/>
        </p:nvGrpSpPr>
        <p:grpSpPr>
          <a:xfrm>
            <a:off x="3436007" y="2286000"/>
            <a:ext cx="2397431" cy="379843"/>
            <a:chOff x="485538" y="2552701"/>
            <a:chExt cx="4878171" cy="772885"/>
          </a:xfrm>
        </p:grpSpPr>
        <p:sp>
          <p:nvSpPr>
            <p:cNvPr id="17" name="等腰三角形 16"/>
            <p:cNvSpPr/>
            <p:nvPr/>
          </p:nvSpPr>
          <p:spPr>
            <a:xfrm>
              <a:off x="485538" y="2552701"/>
              <a:ext cx="1580103" cy="772885"/>
            </a:xfrm>
            <a:prstGeom prst="triangle">
              <a:avLst/>
            </a:prstGeom>
            <a:solidFill>
              <a:srgbClr val="EEE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等腰三角形 17"/>
            <p:cNvSpPr/>
            <p:nvPr/>
          </p:nvSpPr>
          <p:spPr>
            <a:xfrm>
              <a:off x="1860593" y="3085848"/>
              <a:ext cx="433988" cy="239738"/>
            </a:xfrm>
            <a:prstGeom prst="triangle">
              <a:avLst/>
            </a:prstGeom>
            <a:solidFill>
              <a:srgbClr val="EEE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等腰三角形 18"/>
            <p:cNvSpPr/>
            <p:nvPr/>
          </p:nvSpPr>
          <p:spPr>
            <a:xfrm>
              <a:off x="3783608" y="2552701"/>
              <a:ext cx="1580101" cy="772885"/>
            </a:xfrm>
            <a:prstGeom prst="triangle">
              <a:avLst/>
            </a:prstGeom>
            <a:solidFill>
              <a:srgbClr val="EEE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19"/>
            <p:cNvSpPr/>
            <p:nvPr/>
          </p:nvSpPr>
          <p:spPr>
            <a:xfrm>
              <a:off x="2209016" y="3061182"/>
              <a:ext cx="478644" cy="264404"/>
            </a:xfrm>
            <a:prstGeom prst="triangle">
              <a:avLst/>
            </a:prstGeom>
            <a:solidFill>
              <a:srgbClr val="EEE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等腰三角形 20"/>
            <p:cNvSpPr/>
            <p:nvPr/>
          </p:nvSpPr>
          <p:spPr>
            <a:xfrm>
              <a:off x="2627818" y="3061182"/>
              <a:ext cx="478644" cy="264404"/>
            </a:xfrm>
            <a:prstGeom prst="triangle">
              <a:avLst/>
            </a:prstGeom>
            <a:solidFill>
              <a:srgbClr val="EEE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等腰三角形 21"/>
            <p:cNvSpPr/>
            <p:nvPr/>
          </p:nvSpPr>
          <p:spPr>
            <a:xfrm>
              <a:off x="2979252" y="3061182"/>
              <a:ext cx="478644" cy="264404"/>
            </a:xfrm>
            <a:prstGeom prst="triangle">
              <a:avLst/>
            </a:prstGeom>
            <a:solidFill>
              <a:srgbClr val="EEE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等腰三角形 22"/>
            <p:cNvSpPr/>
            <p:nvPr/>
          </p:nvSpPr>
          <p:spPr>
            <a:xfrm>
              <a:off x="3398054" y="3061182"/>
              <a:ext cx="478644" cy="264404"/>
            </a:xfrm>
            <a:prstGeom prst="triangle">
              <a:avLst/>
            </a:prstGeom>
            <a:solidFill>
              <a:srgbClr val="EEE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文本框 23"/>
          <p:cNvSpPr txBox="1"/>
          <p:nvPr/>
        </p:nvSpPr>
        <p:spPr>
          <a:xfrm>
            <a:off x="6567840" y="1774509"/>
            <a:ext cx="1954208" cy="646331"/>
          </a:xfrm>
          <a:prstGeom prst="rect">
            <a:avLst/>
          </a:prstGeom>
          <a:noFill/>
        </p:spPr>
        <p:txBody>
          <a:bodyPr wrap="square" rtlCol="0">
            <a:spAutoFit/>
          </a:bodyPr>
          <a:lstStyle/>
          <a:p>
            <a:r>
              <a:rPr lang="en-US" altLang="zh-CN" sz="3600" b="1" dirty="0">
                <a:solidFill>
                  <a:srgbClr val="FFC000"/>
                </a:solidFill>
                <a:latin typeface="微软雅黑" panose="020B0503020204020204" pitchFamily="34" charset="-122"/>
                <a:ea typeface="微软雅黑" panose="020B0503020204020204" pitchFamily="34" charset="-122"/>
              </a:rPr>
              <a:t>THREE</a:t>
            </a:r>
          </a:p>
        </p:txBody>
      </p:sp>
      <p:sp>
        <p:nvSpPr>
          <p:cNvPr id="25" name="文本框 24"/>
          <p:cNvSpPr txBox="1"/>
          <p:nvPr/>
        </p:nvSpPr>
        <p:spPr>
          <a:xfrm>
            <a:off x="6442573" y="2959075"/>
            <a:ext cx="2349735" cy="461665"/>
          </a:xfrm>
          <a:prstGeom prst="rect">
            <a:avLst/>
          </a:prstGeom>
          <a:noFill/>
        </p:spPr>
        <p:txBody>
          <a:bodyPr wrap="squar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部门组织架构</a:t>
            </a:r>
          </a:p>
        </p:txBody>
      </p:sp>
      <p:sp>
        <p:nvSpPr>
          <p:cNvPr id="26" name="矩形 25"/>
          <p:cNvSpPr/>
          <p:nvPr/>
        </p:nvSpPr>
        <p:spPr>
          <a:xfrm>
            <a:off x="6323506" y="3441181"/>
            <a:ext cx="2254695" cy="830997"/>
          </a:xfrm>
          <a:prstGeom prst="rect">
            <a:avLst/>
          </a:prstGeom>
        </p:spPr>
        <p:txBody>
          <a:bodyPr wrap="square">
            <a:spAutoFit/>
          </a:bodyPr>
          <a:lstStyle/>
          <a:p>
            <a:pPr algn="just"/>
            <a:r>
              <a:rPr lang="zh-CN" altLang="en-US" sz="1200" kern="100" dirty="0">
                <a:solidFill>
                  <a:schemeClr val="bg1"/>
                </a:solidFill>
                <a:latin typeface="+mn-ea"/>
                <a:cs typeface="Times New Roman" panose="02020603050405020304" pitchFamily="18" charset="0"/>
              </a:rPr>
              <a:t>点击添加文本内容点击添加文本内容点击添加文本内容点击添加文本内容点击添加文本内容点击添加文本内容</a:t>
            </a:r>
            <a:endParaRPr lang="en-US" altLang="zh-CN" sz="1200" dirty="0">
              <a:solidFill>
                <a:schemeClr val="bg1"/>
              </a:solidFill>
              <a:latin typeface="+mn-ea"/>
            </a:endParaRPr>
          </a:p>
        </p:txBody>
      </p:sp>
      <p:grpSp>
        <p:nvGrpSpPr>
          <p:cNvPr id="28" name="组合 27"/>
          <p:cNvGrpSpPr/>
          <p:nvPr/>
        </p:nvGrpSpPr>
        <p:grpSpPr>
          <a:xfrm>
            <a:off x="6261268" y="2286000"/>
            <a:ext cx="2397431" cy="379843"/>
            <a:chOff x="485538" y="2552701"/>
            <a:chExt cx="4878171" cy="772885"/>
          </a:xfrm>
        </p:grpSpPr>
        <p:sp>
          <p:nvSpPr>
            <p:cNvPr id="29" name="等腰三角形 28"/>
            <p:cNvSpPr/>
            <p:nvPr/>
          </p:nvSpPr>
          <p:spPr>
            <a:xfrm>
              <a:off x="485538" y="2552701"/>
              <a:ext cx="1580103" cy="772885"/>
            </a:xfrm>
            <a:prstGeom prst="triangle">
              <a:avLst/>
            </a:prstGeom>
            <a:solidFill>
              <a:srgbClr val="EEE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等腰三角形 29"/>
            <p:cNvSpPr/>
            <p:nvPr/>
          </p:nvSpPr>
          <p:spPr>
            <a:xfrm>
              <a:off x="1860593" y="3085848"/>
              <a:ext cx="433988" cy="239738"/>
            </a:xfrm>
            <a:prstGeom prst="triangle">
              <a:avLst/>
            </a:prstGeom>
            <a:solidFill>
              <a:srgbClr val="EEE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等腰三角形 30"/>
            <p:cNvSpPr/>
            <p:nvPr/>
          </p:nvSpPr>
          <p:spPr>
            <a:xfrm>
              <a:off x="3783608" y="2552701"/>
              <a:ext cx="1580101" cy="772885"/>
            </a:xfrm>
            <a:prstGeom prst="triangle">
              <a:avLst/>
            </a:prstGeom>
            <a:solidFill>
              <a:srgbClr val="EEE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等腰三角形 37"/>
            <p:cNvSpPr/>
            <p:nvPr/>
          </p:nvSpPr>
          <p:spPr>
            <a:xfrm>
              <a:off x="2209016" y="3061182"/>
              <a:ext cx="478644" cy="264404"/>
            </a:xfrm>
            <a:prstGeom prst="triangle">
              <a:avLst/>
            </a:prstGeom>
            <a:solidFill>
              <a:srgbClr val="EEE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等腰三角形 38"/>
            <p:cNvSpPr/>
            <p:nvPr/>
          </p:nvSpPr>
          <p:spPr>
            <a:xfrm>
              <a:off x="2627818" y="3061182"/>
              <a:ext cx="478644" cy="264404"/>
            </a:xfrm>
            <a:prstGeom prst="triangle">
              <a:avLst/>
            </a:prstGeom>
            <a:solidFill>
              <a:srgbClr val="EEE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等腰三角形 39"/>
            <p:cNvSpPr/>
            <p:nvPr/>
          </p:nvSpPr>
          <p:spPr>
            <a:xfrm>
              <a:off x="2979252" y="3061182"/>
              <a:ext cx="478644" cy="264404"/>
            </a:xfrm>
            <a:prstGeom prst="triangle">
              <a:avLst/>
            </a:prstGeom>
            <a:solidFill>
              <a:srgbClr val="EEE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等腰三角形 40"/>
            <p:cNvSpPr/>
            <p:nvPr/>
          </p:nvSpPr>
          <p:spPr>
            <a:xfrm>
              <a:off x="3398054" y="3061182"/>
              <a:ext cx="478644" cy="264404"/>
            </a:xfrm>
            <a:prstGeom prst="triangle">
              <a:avLst/>
            </a:prstGeom>
            <a:solidFill>
              <a:srgbClr val="EEE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文本框 41"/>
          <p:cNvSpPr txBox="1"/>
          <p:nvPr/>
        </p:nvSpPr>
        <p:spPr>
          <a:xfrm>
            <a:off x="9594062" y="1774509"/>
            <a:ext cx="1717967" cy="646331"/>
          </a:xfrm>
          <a:prstGeom prst="rect">
            <a:avLst/>
          </a:prstGeom>
          <a:noFill/>
        </p:spPr>
        <p:txBody>
          <a:bodyPr wrap="square" rtlCol="0">
            <a:spAutoFit/>
          </a:bodyPr>
          <a:lstStyle/>
          <a:p>
            <a:r>
              <a:rPr lang="en-US" altLang="zh-CN" sz="3600" b="1" dirty="0">
                <a:solidFill>
                  <a:srgbClr val="FFC000"/>
                </a:solidFill>
                <a:latin typeface="微软雅黑" panose="020B0503020204020204" pitchFamily="34" charset="-122"/>
                <a:ea typeface="微软雅黑" panose="020B0503020204020204" pitchFamily="34" charset="-122"/>
              </a:rPr>
              <a:t>FOUR</a:t>
            </a:r>
          </a:p>
        </p:txBody>
      </p:sp>
      <p:sp>
        <p:nvSpPr>
          <p:cNvPr id="43" name="文本框 42"/>
          <p:cNvSpPr txBox="1"/>
          <p:nvPr/>
        </p:nvSpPr>
        <p:spPr>
          <a:xfrm>
            <a:off x="9610769" y="2959075"/>
            <a:ext cx="2349735" cy="461665"/>
          </a:xfrm>
          <a:prstGeom prst="rect">
            <a:avLst/>
          </a:prstGeom>
          <a:noFill/>
        </p:spPr>
        <p:txBody>
          <a:bodyPr wrap="squar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加入我们</a:t>
            </a:r>
          </a:p>
        </p:txBody>
      </p:sp>
      <p:sp>
        <p:nvSpPr>
          <p:cNvPr id="44" name="矩形 43"/>
          <p:cNvSpPr/>
          <p:nvPr/>
        </p:nvSpPr>
        <p:spPr>
          <a:xfrm>
            <a:off x="9136934" y="3441181"/>
            <a:ext cx="2254695" cy="830997"/>
          </a:xfrm>
          <a:prstGeom prst="rect">
            <a:avLst/>
          </a:prstGeom>
        </p:spPr>
        <p:txBody>
          <a:bodyPr wrap="square">
            <a:spAutoFit/>
          </a:bodyPr>
          <a:lstStyle/>
          <a:p>
            <a:pPr algn="just"/>
            <a:r>
              <a:rPr lang="zh-CN" altLang="en-US" sz="1200" kern="100" dirty="0">
                <a:solidFill>
                  <a:schemeClr val="bg1"/>
                </a:solidFill>
                <a:latin typeface="+mn-ea"/>
                <a:cs typeface="Times New Roman" panose="02020603050405020304" pitchFamily="18" charset="0"/>
              </a:rPr>
              <a:t>点击添加文本内容点击添加文本内容点击添加文本内容点击添加文本内容点击添加文本内容点击添加文本内容</a:t>
            </a:r>
            <a:endParaRPr lang="en-US" altLang="zh-CN" sz="1200" dirty="0">
              <a:solidFill>
                <a:schemeClr val="bg1"/>
              </a:solidFill>
              <a:latin typeface="+mn-ea"/>
            </a:endParaRPr>
          </a:p>
        </p:txBody>
      </p:sp>
      <p:grpSp>
        <p:nvGrpSpPr>
          <p:cNvPr id="45" name="组合 44"/>
          <p:cNvGrpSpPr/>
          <p:nvPr/>
        </p:nvGrpSpPr>
        <p:grpSpPr>
          <a:xfrm>
            <a:off x="9074696" y="2286000"/>
            <a:ext cx="2397431" cy="379843"/>
            <a:chOff x="485538" y="2552701"/>
            <a:chExt cx="4878171" cy="772885"/>
          </a:xfrm>
        </p:grpSpPr>
        <p:sp>
          <p:nvSpPr>
            <p:cNvPr id="46" name="等腰三角形 45"/>
            <p:cNvSpPr/>
            <p:nvPr/>
          </p:nvSpPr>
          <p:spPr>
            <a:xfrm>
              <a:off x="485538" y="2552701"/>
              <a:ext cx="1580103" cy="772885"/>
            </a:xfrm>
            <a:prstGeom prst="triangle">
              <a:avLst/>
            </a:prstGeom>
            <a:solidFill>
              <a:srgbClr val="EEE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等腰三角形 46"/>
            <p:cNvSpPr/>
            <p:nvPr/>
          </p:nvSpPr>
          <p:spPr>
            <a:xfrm>
              <a:off x="1860593" y="3085848"/>
              <a:ext cx="433988" cy="239738"/>
            </a:xfrm>
            <a:prstGeom prst="triangle">
              <a:avLst/>
            </a:prstGeom>
            <a:solidFill>
              <a:srgbClr val="EEE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等腰三角形 47"/>
            <p:cNvSpPr/>
            <p:nvPr/>
          </p:nvSpPr>
          <p:spPr>
            <a:xfrm>
              <a:off x="3783608" y="2552701"/>
              <a:ext cx="1580101" cy="772885"/>
            </a:xfrm>
            <a:prstGeom prst="triangle">
              <a:avLst/>
            </a:prstGeom>
            <a:solidFill>
              <a:srgbClr val="EEE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等腰三角形 48"/>
            <p:cNvSpPr/>
            <p:nvPr/>
          </p:nvSpPr>
          <p:spPr>
            <a:xfrm>
              <a:off x="2209016" y="3061182"/>
              <a:ext cx="478644" cy="264404"/>
            </a:xfrm>
            <a:prstGeom prst="triangle">
              <a:avLst/>
            </a:prstGeom>
            <a:solidFill>
              <a:srgbClr val="EEE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等腰三角形 49"/>
            <p:cNvSpPr/>
            <p:nvPr/>
          </p:nvSpPr>
          <p:spPr>
            <a:xfrm>
              <a:off x="2627818" y="3061182"/>
              <a:ext cx="478644" cy="264404"/>
            </a:xfrm>
            <a:prstGeom prst="triangle">
              <a:avLst/>
            </a:prstGeom>
            <a:solidFill>
              <a:srgbClr val="EEE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等腰三角形 50"/>
            <p:cNvSpPr/>
            <p:nvPr/>
          </p:nvSpPr>
          <p:spPr>
            <a:xfrm>
              <a:off x="2979252" y="3061182"/>
              <a:ext cx="478644" cy="264404"/>
            </a:xfrm>
            <a:prstGeom prst="triangle">
              <a:avLst/>
            </a:prstGeom>
            <a:solidFill>
              <a:srgbClr val="EEE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等腰三角形 51"/>
            <p:cNvSpPr/>
            <p:nvPr/>
          </p:nvSpPr>
          <p:spPr>
            <a:xfrm>
              <a:off x="3398054" y="3061182"/>
              <a:ext cx="478644" cy="264404"/>
            </a:xfrm>
            <a:prstGeom prst="triangle">
              <a:avLst/>
            </a:prstGeom>
            <a:solidFill>
              <a:srgbClr val="EEE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3" name="等腰三角形 52"/>
          <p:cNvSpPr/>
          <p:nvPr/>
        </p:nvSpPr>
        <p:spPr>
          <a:xfrm>
            <a:off x="8959795" y="6624376"/>
            <a:ext cx="612680" cy="233624"/>
          </a:xfrm>
          <a:prstGeom prst="triangle">
            <a:avLst/>
          </a:prstGeom>
          <a:solidFill>
            <a:srgbClr val="EEE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等腰三角形 53"/>
          <p:cNvSpPr/>
          <p:nvPr/>
        </p:nvSpPr>
        <p:spPr>
          <a:xfrm>
            <a:off x="9424246" y="6624376"/>
            <a:ext cx="612680" cy="233624"/>
          </a:xfrm>
          <a:prstGeom prst="triangle">
            <a:avLst/>
          </a:prstGeom>
          <a:solidFill>
            <a:srgbClr val="EEE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等腰三角形 54"/>
          <p:cNvSpPr/>
          <p:nvPr/>
        </p:nvSpPr>
        <p:spPr>
          <a:xfrm>
            <a:off x="9852570" y="6624376"/>
            <a:ext cx="612680" cy="233624"/>
          </a:xfrm>
          <a:prstGeom prst="triangle">
            <a:avLst/>
          </a:prstGeom>
          <a:solidFill>
            <a:srgbClr val="EEE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等腰三角形 55"/>
          <p:cNvSpPr/>
          <p:nvPr/>
        </p:nvSpPr>
        <p:spPr>
          <a:xfrm>
            <a:off x="10342157" y="6152626"/>
            <a:ext cx="1849843" cy="705373"/>
          </a:xfrm>
          <a:prstGeom prst="triangle">
            <a:avLst/>
          </a:prstGeom>
          <a:solidFill>
            <a:srgbClr val="EEE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等腰三角形 56"/>
          <p:cNvSpPr/>
          <p:nvPr/>
        </p:nvSpPr>
        <p:spPr>
          <a:xfrm>
            <a:off x="8825606" y="5957162"/>
            <a:ext cx="612680" cy="233624"/>
          </a:xfrm>
          <a:prstGeom prst="triangle">
            <a:avLst/>
          </a:prstGeom>
          <a:solidFill>
            <a:srgbClr val="716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sp>
        <p:nvSpPr>
          <p:cNvPr id="58" name="等腰三角形 57"/>
          <p:cNvSpPr/>
          <p:nvPr/>
        </p:nvSpPr>
        <p:spPr>
          <a:xfrm>
            <a:off x="8031483" y="5771163"/>
            <a:ext cx="1100463" cy="419623"/>
          </a:xfrm>
          <a:prstGeom prst="triangle">
            <a:avLst/>
          </a:prstGeom>
          <a:solidFill>
            <a:srgbClr val="716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sp>
        <p:nvSpPr>
          <p:cNvPr id="59" name="等腰三角形 58"/>
          <p:cNvSpPr/>
          <p:nvPr/>
        </p:nvSpPr>
        <p:spPr>
          <a:xfrm>
            <a:off x="7340302" y="5771163"/>
            <a:ext cx="1100463" cy="419623"/>
          </a:xfrm>
          <a:prstGeom prst="triangle">
            <a:avLst/>
          </a:prstGeom>
          <a:solidFill>
            <a:srgbClr val="716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sp>
        <p:nvSpPr>
          <p:cNvPr id="60" name="等腰三角形 59"/>
          <p:cNvSpPr/>
          <p:nvPr/>
        </p:nvSpPr>
        <p:spPr>
          <a:xfrm>
            <a:off x="6934632" y="5881410"/>
            <a:ext cx="811340" cy="309376"/>
          </a:xfrm>
          <a:prstGeom prst="triangle">
            <a:avLst/>
          </a:prstGeom>
          <a:solidFill>
            <a:srgbClr val="716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sp>
        <p:nvSpPr>
          <p:cNvPr id="61" name="等腰三角形 60"/>
          <p:cNvSpPr/>
          <p:nvPr/>
        </p:nvSpPr>
        <p:spPr>
          <a:xfrm>
            <a:off x="5000518" y="5366989"/>
            <a:ext cx="2160413" cy="823798"/>
          </a:xfrm>
          <a:prstGeom prst="triangle">
            <a:avLst/>
          </a:prstGeom>
          <a:solidFill>
            <a:srgbClr val="716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sp>
        <p:nvSpPr>
          <p:cNvPr id="62" name="矩形 61"/>
          <p:cNvSpPr/>
          <p:nvPr/>
        </p:nvSpPr>
        <p:spPr>
          <a:xfrm>
            <a:off x="105508" y="199292"/>
            <a:ext cx="656492" cy="762000"/>
          </a:xfrm>
          <a:prstGeom prst="rect">
            <a:avLst/>
          </a:prstGeom>
          <a:solidFill>
            <a:schemeClr val="accent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000"/>
              </a:solidFill>
            </a:endParaRPr>
          </a:p>
        </p:txBody>
      </p:sp>
      <p:sp>
        <p:nvSpPr>
          <p:cNvPr id="63" name="文本框 62"/>
          <p:cNvSpPr txBox="1"/>
          <p:nvPr/>
        </p:nvSpPr>
        <p:spPr>
          <a:xfrm>
            <a:off x="-604357" y="164793"/>
            <a:ext cx="2076221" cy="830997"/>
          </a:xfrm>
          <a:prstGeom prst="rect">
            <a:avLst/>
          </a:prstGeom>
          <a:noFill/>
        </p:spPr>
        <p:txBody>
          <a:bodyPr wrap="square" rtlCol="0">
            <a:spAutoFit/>
          </a:bodyPr>
          <a:lstStyle/>
          <a:p>
            <a:pPr algn="ctr"/>
            <a:r>
              <a:rPr lang="en-US" altLang="zh-CN" sz="4800" b="1" dirty="0">
                <a:solidFill>
                  <a:srgbClr val="FFC000"/>
                </a:solidFill>
                <a:latin typeface="微软雅黑" panose="020B0503020204020204" pitchFamily="34" charset="-122"/>
                <a:ea typeface="微软雅黑" panose="020B0503020204020204" pitchFamily="34" charset="-122"/>
              </a:rPr>
              <a:t>C</a:t>
            </a:r>
            <a:endParaRPr lang="zh-CN" altLang="en-US" sz="4800" b="1" dirty="0">
              <a:solidFill>
                <a:srgbClr val="FFC000"/>
              </a:solidFill>
              <a:latin typeface="微软雅黑" panose="020B0503020204020204" pitchFamily="34" charset="-122"/>
              <a:ea typeface="微软雅黑" panose="020B0503020204020204" pitchFamily="34" charset="-122"/>
            </a:endParaRPr>
          </a:p>
        </p:txBody>
      </p:sp>
      <p:sp>
        <p:nvSpPr>
          <p:cNvPr id="64" name="文本框 63"/>
          <p:cNvSpPr txBox="1"/>
          <p:nvPr/>
        </p:nvSpPr>
        <p:spPr>
          <a:xfrm>
            <a:off x="140676" y="103294"/>
            <a:ext cx="2076221" cy="523220"/>
          </a:xfrm>
          <a:prstGeom prst="rect">
            <a:avLst/>
          </a:prstGeom>
          <a:noFill/>
        </p:spPr>
        <p:txBody>
          <a:bodyPr wrap="square" rtlCol="0">
            <a:spAutoFit/>
          </a:bodyPr>
          <a:lstStyle/>
          <a:p>
            <a:pPr algn="ctr"/>
            <a:r>
              <a:rPr lang="zh-CN" altLang="en-US" sz="2800" b="1" dirty="0">
                <a:solidFill>
                  <a:srgbClr val="FFC000"/>
                </a:solidFill>
                <a:latin typeface="微软雅黑" panose="020B0503020204020204" pitchFamily="34" charset="-122"/>
                <a:ea typeface="微软雅黑" panose="020B0503020204020204" pitchFamily="34" charset="-122"/>
              </a:rPr>
              <a:t>目录</a:t>
            </a:r>
          </a:p>
        </p:txBody>
      </p:sp>
      <p:sp>
        <p:nvSpPr>
          <p:cNvPr id="65" name="文本框 64"/>
          <p:cNvSpPr txBox="1"/>
          <p:nvPr/>
        </p:nvSpPr>
        <p:spPr>
          <a:xfrm>
            <a:off x="375138" y="518792"/>
            <a:ext cx="2076221" cy="523220"/>
          </a:xfrm>
          <a:prstGeom prst="rect">
            <a:avLst/>
          </a:prstGeom>
          <a:noFill/>
        </p:spPr>
        <p:txBody>
          <a:bodyPr wrap="square" rtlCol="0">
            <a:spAutoFit/>
          </a:bodyPr>
          <a:lstStyle/>
          <a:p>
            <a:pPr algn="ctr"/>
            <a:r>
              <a:rPr lang="en-US" altLang="zh-CN" sz="2800" b="1" dirty="0">
                <a:solidFill>
                  <a:schemeClr val="bg1"/>
                </a:solidFill>
                <a:latin typeface="微软雅黑" panose="020B0503020204020204" pitchFamily="34" charset="-122"/>
                <a:ea typeface="微软雅黑" panose="020B0503020204020204" pitchFamily="34" charset="-122"/>
              </a:rPr>
              <a:t>ontent</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67" name="矩形 66"/>
          <p:cNvSpPr/>
          <p:nvPr/>
        </p:nvSpPr>
        <p:spPr>
          <a:xfrm>
            <a:off x="3497588" y="2778944"/>
            <a:ext cx="2276321" cy="1605605"/>
          </a:xfrm>
          <a:prstGeom prst="rect">
            <a:avLst/>
          </a:prstGeom>
          <a:noFill/>
          <a:ln>
            <a:solidFill>
              <a:srgbClr val="EEE2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矩形 67"/>
          <p:cNvSpPr/>
          <p:nvPr/>
        </p:nvSpPr>
        <p:spPr>
          <a:xfrm>
            <a:off x="6301223" y="2778944"/>
            <a:ext cx="2276321" cy="1605605"/>
          </a:xfrm>
          <a:prstGeom prst="rect">
            <a:avLst/>
          </a:prstGeom>
          <a:noFill/>
          <a:ln>
            <a:solidFill>
              <a:srgbClr val="EEE2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矩形 68"/>
          <p:cNvSpPr/>
          <p:nvPr/>
        </p:nvSpPr>
        <p:spPr>
          <a:xfrm>
            <a:off x="9136277" y="2789041"/>
            <a:ext cx="2276321" cy="1605605"/>
          </a:xfrm>
          <a:prstGeom prst="rect">
            <a:avLst/>
          </a:prstGeom>
          <a:noFill/>
          <a:ln>
            <a:solidFill>
              <a:srgbClr val="EEE2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a:extLst>
              <a:ext uri="{28A0092B-C50C-407E-A947-70E740481C1C}">
                <a14:useLocalDpi xmlns:a14="http://schemas.microsoft.com/office/drawing/2010/main" val="0"/>
              </a:ext>
            </a:extLst>
          </a:blip>
          <a:srcRect t="9129" b="7393"/>
          <a:stretch>
            <a:fillRect/>
          </a:stretch>
        </p:blipFill>
        <p:spPr>
          <a:xfrm>
            <a:off x="0" y="1875252"/>
            <a:ext cx="12192000" cy="3180522"/>
          </a:xfrm>
          <a:prstGeom prst="rect">
            <a:avLst/>
          </a:prstGeom>
        </p:spPr>
      </p:pic>
      <p:sp>
        <p:nvSpPr>
          <p:cNvPr id="5" name="矩形 4"/>
          <p:cNvSpPr/>
          <p:nvPr/>
        </p:nvSpPr>
        <p:spPr>
          <a:xfrm>
            <a:off x="0" y="1875252"/>
            <a:ext cx="12192000" cy="3180522"/>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927651" y="1875253"/>
            <a:ext cx="3107635" cy="3790052"/>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1380024" y="2800781"/>
            <a:ext cx="2202888" cy="830997"/>
          </a:xfrm>
          <a:prstGeom prst="rect">
            <a:avLst/>
          </a:prstGeom>
          <a:noFill/>
        </p:spPr>
        <p:txBody>
          <a:bodyPr wrap="square" rtlCol="0">
            <a:spAutoFit/>
          </a:bodyPr>
          <a:lstStyle>
            <a:defPPr>
              <a:defRPr lang="zh-CN"/>
            </a:defPPr>
            <a:lvl1pPr>
              <a:defRPr sz="2000" b="1"/>
            </a:lvl1pPr>
          </a:lstStyle>
          <a:p>
            <a:r>
              <a:rPr lang="zh-CN" altLang="en-US" sz="1200" b="0" dirty="0">
                <a:solidFill>
                  <a:schemeClr val="bg1"/>
                </a:solidFill>
                <a:latin typeface="+mn-ea"/>
              </a:rPr>
              <a:t>点击添加文本内容点击添加文本内容点击添加文本内容点击添加文本内容点击添加文本内容点击添加文本内容</a:t>
            </a:r>
            <a:endParaRPr lang="en-US" altLang="zh-CN" sz="1200" b="0" dirty="0">
              <a:solidFill>
                <a:schemeClr val="bg1"/>
              </a:solidFill>
              <a:latin typeface="+mn-ea"/>
            </a:endParaRPr>
          </a:p>
        </p:txBody>
      </p:sp>
      <p:sp>
        <p:nvSpPr>
          <p:cNvPr id="9" name="矩形 8"/>
          <p:cNvSpPr/>
          <p:nvPr/>
        </p:nvSpPr>
        <p:spPr>
          <a:xfrm>
            <a:off x="1267409" y="2455571"/>
            <a:ext cx="1214059" cy="338554"/>
          </a:xfrm>
          <a:prstGeom prst="rect">
            <a:avLst/>
          </a:prstGeom>
        </p:spPr>
        <p:txBody>
          <a:bodyPr wrap="square">
            <a:spAutoFit/>
          </a:bodyPr>
          <a:lstStyle/>
          <a:p>
            <a:pPr algn="ctr"/>
            <a:r>
              <a:rPr lang="zh-CN" altLang="en-US" sz="1600" b="1" dirty="0">
                <a:solidFill>
                  <a:schemeClr val="bg1"/>
                </a:solidFill>
                <a:latin typeface="+mn-ea"/>
              </a:rPr>
              <a:t>输入标题</a:t>
            </a:r>
            <a:endParaRPr lang="en-US" altLang="zh-CN" sz="1600" b="1" dirty="0">
              <a:solidFill>
                <a:schemeClr val="bg1"/>
              </a:solidFill>
              <a:latin typeface="+mn-ea"/>
            </a:endParaRPr>
          </a:p>
        </p:txBody>
      </p:sp>
      <p:sp>
        <p:nvSpPr>
          <p:cNvPr id="10" name="文本框 9"/>
          <p:cNvSpPr txBox="1"/>
          <p:nvPr/>
        </p:nvSpPr>
        <p:spPr>
          <a:xfrm>
            <a:off x="1380024" y="3447113"/>
            <a:ext cx="2202888" cy="830997"/>
          </a:xfrm>
          <a:prstGeom prst="rect">
            <a:avLst/>
          </a:prstGeom>
          <a:noFill/>
        </p:spPr>
        <p:txBody>
          <a:bodyPr wrap="square" rtlCol="0">
            <a:spAutoFit/>
          </a:bodyPr>
          <a:lstStyle>
            <a:defPPr>
              <a:defRPr lang="zh-CN"/>
            </a:defPPr>
            <a:lvl1pPr>
              <a:defRPr sz="2000" b="1"/>
            </a:lvl1pPr>
          </a:lstStyle>
          <a:p>
            <a:r>
              <a:rPr lang="zh-CN" altLang="en-US" sz="1200" b="0" dirty="0">
                <a:solidFill>
                  <a:schemeClr val="bg1"/>
                </a:solidFill>
                <a:latin typeface="+mn-ea"/>
              </a:rPr>
              <a:t>点击添加文本内容点击添加文本内容点击添加文本内容点击添加文本内容点击添加文本内容点击添加文本内容</a:t>
            </a:r>
            <a:endParaRPr lang="en-US" altLang="zh-CN" sz="1200" b="0" dirty="0">
              <a:solidFill>
                <a:schemeClr val="bg1"/>
              </a:solidFill>
              <a:latin typeface="+mn-ea"/>
            </a:endParaRPr>
          </a:p>
        </p:txBody>
      </p:sp>
      <p:sp>
        <p:nvSpPr>
          <p:cNvPr id="15" name="弧形 14"/>
          <p:cNvSpPr/>
          <p:nvPr/>
        </p:nvSpPr>
        <p:spPr>
          <a:xfrm>
            <a:off x="5325462" y="2354985"/>
            <a:ext cx="1614102" cy="1614102"/>
          </a:xfrm>
          <a:prstGeom prst="arc">
            <a:avLst>
              <a:gd name="adj1" fmla="val 2216652"/>
              <a:gd name="adj2" fmla="val 20483453"/>
            </a:avLst>
          </a:prstGeom>
          <a:ln w="254000">
            <a:solidFill>
              <a:schemeClr val="bg1">
                <a:alpha val="37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0" name="弧形 19"/>
          <p:cNvSpPr/>
          <p:nvPr/>
        </p:nvSpPr>
        <p:spPr>
          <a:xfrm>
            <a:off x="8229740" y="2423867"/>
            <a:ext cx="1614102" cy="1614102"/>
          </a:xfrm>
          <a:prstGeom prst="arc">
            <a:avLst>
              <a:gd name="adj1" fmla="val 1460834"/>
              <a:gd name="adj2" fmla="val 14056859"/>
            </a:avLst>
          </a:prstGeom>
          <a:ln w="254000">
            <a:solidFill>
              <a:schemeClr val="bg1">
                <a:alpha val="37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1" name="矩形 20"/>
          <p:cNvSpPr/>
          <p:nvPr/>
        </p:nvSpPr>
        <p:spPr>
          <a:xfrm>
            <a:off x="5546906" y="2869648"/>
            <a:ext cx="1214059" cy="584775"/>
          </a:xfrm>
          <a:prstGeom prst="rect">
            <a:avLst/>
          </a:prstGeom>
        </p:spPr>
        <p:txBody>
          <a:bodyPr wrap="square">
            <a:spAutoFit/>
          </a:bodyPr>
          <a:lstStyle/>
          <a:p>
            <a:pPr algn="ctr"/>
            <a:r>
              <a:rPr lang="en-US" altLang="zh-CN" sz="3200" b="1" dirty="0">
                <a:solidFill>
                  <a:schemeClr val="bg1"/>
                </a:solidFill>
                <a:latin typeface="+mn-ea"/>
              </a:rPr>
              <a:t>87%</a:t>
            </a:r>
          </a:p>
        </p:txBody>
      </p:sp>
      <p:sp>
        <p:nvSpPr>
          <p:cNvPr id="22" name="矩形 21"/>
          <p:cNvSpPr/>
          <p:nvPr/>
        </p:nvSpPr>
        <p:spPr>
          <a:xfrm>
            <a:off x="8429761" y="2882026"/>
            <a:ext cx="1214059" cy="584775"/>
          </a:xfrm>
          <a:prstGeom prst="rect">
            <a:avLst/>
          </a:prstGeom>
        </p:spPr>
        <p:txBody>
          <a:bodyPr wrap="square">
            <a:spAutoFit/>
          </a:bodyPr>
          <a:lstStyle/>
          <a:p>
            <a:pPr algn="ctr"/>
            <a:r>
              <a:rPr lang="en-US" altLang="zh-CN" sz="3200" b="1" dirty="0">
                <a:solidFill>
                  <a:schemeClr val="bg1"/>
                </a:solidFill>
                <a:latin typeface="+mn-ea"/>
              </a:rPr>
              <a:t>57%</a:t>
            </a:r>
          </a:p>
        </p:txBody>
      </p:sp>
      <p:sp>
        <p:nvSpPr>
          <p:cNvPr id="34" name="文本框 33"/>
          <p:cNvSpPr txBox="1"/>
          <p:nvPr/>
        </p:nvSpPr>
        <p:spPr>
          <a:xfrm>
            <a:off x="5031069" y="4223550"/>
            <a:ext cx="2202888" cy="830997"/>
          </a:xfrm>
          <a:prstGeom prst="rect">
            <a:avLst/>
          </a:prstGeom>
          <a:noFill/>
        </p:spPr>
        <p:txBody>
          <a:bodyPr wrap="square" rtlCol="0">
            <a:spAutoFit/>
          </a:bodyPr>
          <a:lstStyle>
            <a:defPPr>
              <a:defRPr lang="zh-CN"/>
            </a:defPPr>
            <a:lvl1pPr>
              <a:defRPr sz="2000" b="1"/>
            </a:lvl1pPr>
          </a:lstStyle>
          <a:p>
            <a:r>
              <a:rPr lang="zh-CN" altLang="en-US" sz="1200" b="0" dirty="0">
                <a:solidFill>
                  <a:schemeClr val="bg1"/>
                </a:solidFill>
                <a:latin typeface="+mn-ea"/>
              </a:rPr>
              <a:t>点击添加文本内容点击添加文本内容点击添加文本内容点击添加文本内容点击添加文本内容点击添加文本内容</a:t>
            </a:r>
            <a:endParaRPr lang="en-US" altLang="zh-CN" sz="1200" b="0" dirty="0">
              <a:solidFill>
                <a:schemeClr val="bg1"/>
              </a:solidFill>
              <a:latin typeface="+mn-ea"/>
            </a:endParaRPr>
          </a:p>
        </p:txBody>
      </p:sp>
      <p:sp>
        <p:nvSpPr>
          <p:cNvPr id="35" name="文本框 34"/>
          <p:cNvSpPr txBox="1"/>
          <p:nvPr/>
        </p:nvSpPr>
        <p:spPr>
          <a:xfrm>
            <a:off x="7935346" y="4223550"/>
            <a:ext cx="2202888" cy="830997"/>
          </a:xfrm>
          <a:prstGeom prst="rect">
            <a:avLst/>
          </a:prstGeom>
          <a:noFill/>
        </p:spPr>
        <p:txBody>
          <a:bodyPr wrap="square" rtlCol="0">
            <a:spAutoFit/>
          </a:bodyPr>
          <a:lstStyle>
            <a:defPPr>
              <a:defRPr lang="zh-CN"/>
            </a:defPPr>
            <a:lvl1pPr>
              <a:defRPr sz="2000" b="1"/>
            </a:lvl1pPr>
          </a:lstStyle>
          <a:p>
            <a:r>
              <a:rPr lang="zh-CN" altLang="en-US" sz="1200" b="0" dirty="0">
                <a:solidFill>
                  <a:schemeClr val="bg1"/>
                </a:solidFill>
                <a:latin typeface="+mn-ea"/>
              </a:rPr>
              <a:t>点击添加文本内容点击添加文本内容点击添加文本内容点击添加文本内容点击添加文本内容点击添加文本内容</a:t>
            </a:r>
            <a:endParaRPr lang="en-US" altLang="zh-CN" sz="1200" b="0" dirty="0">
              <a:solidFill>
                <a:schemeClr val="bg1"/>
              </a:solidFill>
              <a:latin typeface="+mn-ea"/>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9"/>
          <p:cNvGrpSpPr>
            <a:grpSpLocks noChangeAspect="1"/>
          </p:cNvGrpSpPr>
          <p:nvPr/>
        </p:nvGrpSpPr>
        <p:grpSpPr bwMode="auto">
          <a:xfrm>
            <a:off x="1640508" y="1534995"/>
            <a:ext cx="3423861" cy="3040417"/>
            <a:chOff x="1273" y="787"/>
            <a:chExt cx="1009" cy="896"/>
          </a:xfrm>
        </p:grpSpPr>
        <p:sp>
          <p:nvSpPr>
            <p:cNvPr id="3" name="AutoShape 78"/>
            <p:cNvSpPr>
              <a:spLocks noChangeAspect="1" noChangeArrowheads="1" noTextEdit="1"/>
            </p:cNvSpPr>
            <p:nvPr/>
          </p:nvSpPr>
          <p:spPr bwMode="auto">
            <a:xfrm>
              <a:off x="1273" y="787"/>
              <a:ext cx="1009" cy="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 name="Freeform 80"/>
            <p:cNvSpPr/>
            <p:nvPr/>
          </p:nvSpPr>
          <p:spPr bwMode="auto">
            <a:xfrm>
              <a:off x="1273" y="790"/>
              <a:ext cx="1009" cy="893"/>
            </a:xfrm>
            <a:custGeom>
              <a:avLst/>
              <a:gdLst>
                <a:gd name="T0" fmla="*/ 308 w 318"/>
                <a:gd name="T1" fmla="*/ 0 h 281"/>
                <a:gd name="T2" fmla="*/ 10 w 318"/>
                <a:gd name="T3" fmla="*/ 0 h 281"/>
                <a:gd name="T4" fmla="*/ 0 w 318"/>
                <a:gd name="T5" fmla="*/ 10 h 281"/>
                <a:gd name="T6" fmla="*/ 0 w 318"/>
                <a:gd name="T7" fmla="*/ 225 h 281"/>
                <a:gd name="T8" fmla="*/ 10 w 318"/>
                <a:gd name="T9" fmla="*/ 235 h 281"/>
                <a:gd name="T10" fmla="*/ 124 w 318"/>
                <a:gd name="T11" fmla="*/ 235 h 281"/>
                <a:gd name="T12" fmla="*/ 124 w 318"/>
                <a:gd name="T13" fmla="*/ 250 h 281"/>
                <a:gd name="T14" fmla="*/ 115 w 318"/>
                <a:gd name="T15" fmla="*/ 267 h 281"/>
                <a:gd name="T16" fmla="*/ 108 w 318"/>
                <a:gd name="T17" fmla="*/ 269 h 281"/>
                <a:gd name="T18" fmla="*/ 101 w 318"/>
                <a:gd name="T19" fmla="*/ 275 h 281"/>
                <a:gd name="T20" fmla="*/ 108 w 318"/>
                <a:gd name="T21" fmla="*/ 281 h 281"/>
                <a:gd name="T22" fmla="*/ 211 w 318"/>
                <a:gd name="T23" fmla="*/ 281 h 281"/>
                <a:gd name="T24" fmla="*/ 217 w 318"/>
                <a:gd name="T25" fmla="*/ 275 h 281"/>
                <a:gd name="T26" fmla="*/ 211 w 318"/>
                <a:gd name="T27" fmla="*/ 269 h 281"/>
                <a:gd name="T28" fmla="*/ 202 w 318"/>
                <a:gd name="T29" fmla="*/ 267 h 281"/>
                <a:gd name="T30" fmla="*/ 195 w 318"/>
                <a:gd name="T31" fmla="*/ 255 h 281"/>
                <a:gd name="T32" fmla="*/ 194 w 318"/>
                <a:gd name="T33" fmla="*/ 235 h 281"/>
                <a:gd name="T34" fmla="*/ 308 w 318"/>
                <a:gd name="T35" fmla="*/ 235 h 281"/>
                <a:gd name="T36" fmla="*/ 318 w 318"/>
                <a:gd name="T37" fmla="*/ 225 h 281"/>
                <a:gd name="T38" fmla="*/ 318 w 318"/>
                <a:gd name="T39" fmla="*/ 10 h 281"/>
                <a:gd name="T40" fmla="*/ 308 w 318"/>
                <a:gd name="T41" fmla="*/ 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8" h="281">
                  <a:moveTo>
                    <a:pt x="308" y="0"/>
                  </a:moveTo>
                  <a:cubicBezTo>
                    <a:pt x="10" y="0"/>
                    <a:pt x="10" y="0"/>
                    <a:pt x="10" y="0"/>
                  </a:cubicBezTo>
                  <a:cubicBezTo>
                    <a:pt x="4" y="0"/>
                    <a:pt x="0" y="5"/>
                    <a:pt x="0" y="10"/>
                  </a:cubicBezTo>
                  <a:cubicBezTo>
                    <a:pt x="0" y="225"/>
                    <a:pt x="0" y="225"/>
                    <a:pt x="0" y="225"/>
                  </a:cubicBezTo>
                  <a:cubicBezTo>
                    <a:pt x="0" y="231"/>
                    <a:pt x="4" y="235"/>
                    <a:pt x="10" y="235"/>
                  </a:cubicBezTo>
                  <a:cubicBezTo>
                    <a:pt x="124" y="235"/>
                    <a:pt x="124" y="235"/>
                    <a:pt x="124" y="235"/>
                  </a:cubicBezTo>
                  <a:cubicBezTo>
                    <a:pt x="124" y="250"/>
                    <a:pt x="124" y="250"/>
                    <a:pt x="124" y="250"/>
                  </a:cubicBezTo>
                  <a:cubicBezTo>
                    <a:pt x="124" y="250"/>
                    <a:pt x="124" y="264"/>
                    <a:pt x="115" y="267"/>
                  </a:cubicBezTo>
                  <a:cubicBezTo>
                    <a:pt x="114" y="267"/>
                    <a:pt x="108" y="269"/>
                    <a:pt x="108" y="269"/>
                  </a:cubicBezTo>
                  <a:cubicBezTo>
                    <a:pt x="104" y="269"/>
                    <a:pt x="101" y="271"/>
                    <a:pt x="101" y="275"/>
                  </a:cubicBezTo>
                  <a:cubicBezTo>
                    <a:pt x="101" y="278"/>
                    <a:pt x="104" y="281"/>
                    <a:pt x="108" y="281"/>
                  </a:cubicBezTo>
                  <a:cubicBezTo>
                    <a:pt x="211" y="281"/>
                    <a:pt x="211" y="281"/>
                    <a:pt x="211" y="281"/>
                  </a:cubicBezTo>
                  <a:cubicBezTo>
                    <a:pt x="214" y="281"/>
                    <a:pt x="217" y="278"/>
                    <a:pt x="217" y="275"/>
                  </a:cubicBezTo>
                  <a:cubicBezTo>
                    <a:pt x="217" y="271"/>
                    <a:pt x="214" y="269"/>
                    <a:pt x="211" y="269"/>
                  </a:cubicBezTo>
                  <a:cubicBezTo>
                    <a:pt x="211" y="269"/>
                    <a:pt x="204" y="267"/>
                    <a:pt x="202" y="267"/>
                  </a:cubicBezTo>
                  <a:cubicBezTo>
                    <a:pt x="197" y="264"/>
                    <a:pt x="195" y="259"/>
                    <a:pt x="195" y="255"/>
                  </a:cubicBezTo>
                  <a:cubicBezTo>
                    <a:pt x="194" y="250"/>
                    <a:pt x="194" y="235"/>
                    <a:pt x="194" y="235"/>
                  </a:cubicBezTo>
                  <a:cubicBezTo>
                    <a:pt x="308" y="235"/>
                    <a:pt x="308" y="235"/>
                    <a:pt x="308" y="235"/>
                  </a:cubicBezTo>
                  <a:cubicBezTo>
                    <a:pt x="314" y="235"/>
                    <a:pt x="318" y="231"/>
                    <a:pt x="318" y="225"/>
                  </a:cubicBezTo>
                  <a:cubicBezTo>
                    <a:pt x="318" y="10"/>
                    <a:pt x="318" y="10"/>
                    <a:pt x="318" y="10"/>
                  </a:cubicBezTo>
                  <a:cubicBezTo>
                    <a:pt x="318" y="5"/>
                    <a:pt x="314" y="0"/>
                    <a:pt x="308"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82"/>
            <p:cNvSpPr/>
            <p:nvPr/>
          </p:nvSpPr>
          <p:spPr bwMode="auto">
            <a:xfrm>
              <a:off x="1320" y="841"/>
              <a:ext cx="914" cy="550"/>
            </a:xfrm>
            <a:custGeom>
              <a:avLst/>
              <a:gdLst>
                <a:gd name="T0" fmla="*/ 914 w 914"/>
                <a:gd name="T1" fmla="*/ 550 h 550"/>
                <a:gd name="T2" fmla="*/ 0 w 914"/>
                <a:gd name="T3" fmla="*/ 550 h 550"/>
                <a:gd name="T4" fmla="*/ 914 w 914"/>
                <a:gd name="T5" fmla="*/ 0 h 550"/>
                <a:gd name="T6" fmla="*/ 914 w 914"/>
                <a:gd name="T7" fmla="*/ 550 h 550"/>
              </a:gdLst>
              <a:ahLst/>
              <a:cxnLst>
                <a:cxn ang="0">
                  <a:pos x="T0" y="T1"/>
                </a:cxn>
                <a:cxn ang="0">
                  <a:pos x="T2" y="T3"/>
                </a:cxn>
                <a:cxn ang="0">
                  <a:pos x="T4" y="T5"/>
                </a:cxn>
                <a:cxn ang="0">
                  <a:pos x="T6" y="T7"/>
                </a:cxn>
              </a:cxnLst>
              <a:rect l="0" t="0" r="r" b="b"/>
              <a:pathLst>
                <a:path w="914" h="550">
                  <a:moveTo>
                    <a:pt x="914" y="550"/>
                  </a:moveTo>
                  <a:lnTo>
                    <a:pt x="0" y="550"/>
                  </a:lnTo>
                  <a:lnTo>
                    <a:pt x="914" y="0"/>
                  </a:lnTo>
                  <a:lnTo>
                    <a:pt x="914" y="550"/>
                  </a:lnTo>
                  <a:close/>
                </a:path>
              </a:pathLst>
            </a:custGeom>
            <a:solidFill>
              <a:srgbClr val="3431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7" name="图片 6"/>
          <p:cNvPicPr>
            <a:picLocks noChangeAspect="1"/>
          </p:cNvPicPr>
          <p:nvPr/>
        </p:nvPicPr>
        <p:blipFill rotWithShape="1">
          <a:blip r:embed="rId2" cstate="print">
            <a:extLst>
              <a:ext uri="{28A0092B-C50C-407E-A947-70E740481C1C}">
                <a14:useLocalDpi xmlns:a14="http://schemas.microsoft.com/office/drawing/2010/main" val="0"/>
              </a:ext>
            </a:extLst>
          </a:blip>
          <a:srcRect r="4182"/>
          <a:stretch>
            <a:fillRect/>
          </a:stretch>
        </p:blipFill>
        <p:spPr>
          <a:xfrm>
            <a:off x="1799994" y="1753403"/>
            <a:ext cx="3100253" cy="2022231"/>
          </a:xfrm>
          <a:prstGeom prst="rect">
            <a:avLst/>
          </a:prstGeom>
        </p:spPr>
      </p:pic>
      <p:sp>
        <p:nvSpPr>
          <p:cNvPr id="9" name="等腰三角形 8"/>
          <p:cNvSpPr/>
          <p:nvPr/>
        </p:nvSpPr>
        <p:spPr>
          <a:xfrm rot="5400000">
            <a:off x="2462051" y="984943"/>
            <a:ext cx="1774893" cy="3101495"/>
          </a:xfrm>
          <a:prstGeom prst="triangle">
            <a:avLst>
              <a:gd name="adj" fmla="val 0"/>
            </a:avLst>
          </a:pr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527211" y="5181584"/>
            <a:ext cx="3644567" cy="1200329"/>
          </a:xfrm>
          <a:prstGeom prst="rect">
            <a:avLst/>
          </a:prstGeom>
        </p:spPr>
        <p:txBody>
          <a:bodyPr wrap="square">
            <a:spAutoFit/>
          </a:bodyPr>
          <a:lstStyle/>
          <a:p>
            <a:pPr algn="just"/>
            <a:r>
              <a:rPr lang="zh-CN" altLang="en-US" sz="1200" kern="100" dirty="0">
                <a:solidFill>
                  <a:schemeClr val="bg1"/>
                </a:solidFill>
                <a:latin typeface="+mn-ea"/>
                <a:cs typeface="Times New Roman" panose="02020603050405020304" pitchFamily="18" charset="0"/>
              </a:rPr>
              <a:t>点击添加文本内容点击添加文本内容点击添加文本内容点击添加文本内容点击添加文本内容点击添加文本内容点击添加文本内容点击添加文本内容点击添加文本内容点击添加文本内容点击添加文本内容点击添加文本内容</a:t>
            </a:r>
            <a:endParaRPr lang="en-US" altLang="zh-CN" sz="1200" dirty="0">
              <a:solidFill>
                <a:schemeClr val="bg1"/>
              </a:solidFill>
              <a:latin typeface="+mn-ea"/>
            </a:endParaRPr>
          </a:p>
          <a:p>
            <a:pPr algn="just"/>
            <a:endParaRPr lang="en-US" altLang="zh-CN" sz="1200" dirty="0">
              <a:solidFill>
                <a:schemeClr val="bg1"/>
              </a:solidFill>
              <a:latin typeface="+mn-ea"/>
            </a:endParaRPr>
          </a:p>
        </p:txBody>
      </p:sp>
      <p:cxnSp>
        <p:nvCxnSpPr>
          <p:cNvPr id="18" name="直接连接符 17"/>
          <p:cNvCxnSpPr/>
          <p:nvPr/>
        </p:nvCxnSpPr>
        <p:spPr>
          <a:xfrm>
            <a:off x="1637563" y="5064353"/>
            <a:ext cx="3423861"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1106573" y="4667184"/>
            <a:ext cx="2060192" cy="338554"/>
          </a:xfrm>
          <a:prstGeom prst="rect">
            <a:avLst/>
          </a:prstGeom>
          <a:noFill/>
        </p:spPr>
        <p:txBody>
          <a:bodyPr wrap="square"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请输入标题</a:t>
            </a:r>
          </a:p>
        </p:txBody>
      </p:sp>
      <p:grpSp>
        <p:nvGrpSpPr>
          <p:cNvPr id="24" name="组合 23"/>
          <p:cNvGrpSpPr/>
          <p:nvPr/>
        </p:nvGrpSpPr>
        <p:grpSpPr>
          <a:xfrm>
            <a:off x="5603631" y="2171335"/>
            <a:ext cx="5849815" cy="1015663"/>
            <a:chOff x="6096000" y="1567584"/>
            <a:chExt cx="5849815" cy="1015663"/>
          </a:xfrm>
        </p:grpSpPr>
        <p:sp>
          <p:nvSpPr>
            <p:cNvPr id="22" name="椭圆 21"/>
            <p:cNvSpPr/>
            <p:nvPr/>
          </p:nvSpPr>
          <p:spPr>
            <a:xfrm>
              <a:off x="6096000" y="1672059"/>
              <a:ext cx="622051" cy="622051"/>
            </a:xfrm>
            <a:prstGeom prst="ellipse">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6894716" y="1567584"/>
              <a:ext cx="5051099" cy="1015663"/>
            </a:xfrm>
            <a:prstGeom prst="rect">
              <a:avLst/>
            </a:prstGeom>
          </p:spPr>
          <p:txBody>
            <a:bodyPr wrap="square">
              <a:spAutoFit/>
            </a:bodyPr>
            <a:lstStyle/>
            <a:p>
              <a:pPr algn="just"/>
              <a:r>
                <a:rPr lang="zh-CN" altLang="en-US" sz="1200" kern="100" dirty="0">
                  <a:solidFill>
                    <a:schemeClr val="bg1"/>
                  </a:solidFill>
                  <a:latin typeface="+mn-ea"/>
                  <a:cs typeface="Times New Roman" panose="02020603050405020304" pitchFamily="18" charset="0"/>
                </a:rPr>
                <a:t>点击添加文本内容点击添加文本内容点击添加文本内容点击添加文本内容点击添加文本内容点击添加文本内容点击添加文本内容点击添加文本内容点击添加文本内容点击添加文本内容点击添加文本内容点击添加文本内容</a:t>
              </a:r>
              <a:endParaRPr lang="en-US" altLang="zh-CN" sz="1200" dirty="0">
                <a:solidFill>
                  <a:schemeClr val="bg1"/>
                </a:solidFill>
                <a:latin typeface="+mn-ea"/>
              </a:endParaRPr>
            </a:p>
            <a:p>
              <a:pPr algn="just"/>
              <a:endParaRPr lang="en-US" altLang="zh-CN" sz="1200" dirty="0">
                <a:solidFill>
                  <a:schemeClr val="bg1"/>
                </a:solidFill>
                <a:latin typeface="+mn-ea"/>
              </a:endParaRPr>
            </a:p>
          </p:txBody>
        </p:sp>
      </p:grpSp>
      <p:grpSp>
        <p:nvGrpSpPr>
          <p:cNvPr id="25" name="组合 24"/>
          <p:cNvGrpSpPr/>
          <p:nvPr/>
        </p:nvGrpSpPr>
        <p:grpSpPr>
          <a:xfrm>
            <a:off x="5603631" y="3260961"/>
            <a:ext cx="5849815" cy="1015663"/>
            <a:chOff x="6096000" y="1567584"/>
            <a:chExt cx="5849815" cy="1015663"/>
          </a:xfrm>
        </p:grpSpPr>
        <p:sp>
          <p:nvSpPr>
            <p:cNvPr id="27" name="椭圆 26"/>
            <p:cNvSpPr/>
            <p:nvPr/>
          </p:nvSpPr>
          <p:spPr>
            <a:xfrm>
              <a:off x="6096000" y="1672059"/>
              <a:ext cx="622051" cy="622051"/>
            </a:xfrm>
            <a:prstGeom prst="ellipse">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6894716" y="1567584"/>
              <a:ext cx="5051099" cy="1015663"/>
            </a:xfrm>
            <a:prstGeom prst="rect">
              <a:avLst/>
            </a:prstGeom>
          </p:spPr>
          <p:txBody>
            <a:bodyPr wrap="square">
              <a:spAutoFit/>
            </a:bodyPr>
            <a:lstStyle/>
            <a:p>
              <a:pPr algn="just"/>
              <a:r>
                <a:rPr lang="zh-CN" altLang="en-US" sz="1200" kern="100" dirty="0">
                  <a:solidFill>
                    <a:schemeClr val="bg1"/>
                  </a:solidFill>
                  <a:latin typeface="+mn-ea"/>
                  <a:cs typeface="Times New Roman" panose="02020603050405020304" pitchFamily="18" charset="0"/>
                </a:rPr>
                <a:t>点击添加文本内容点击添加文本内容点击添加文本内容点击添加文本内容点击添加文本内容点击添加文本内容点击添加文本内容点击添加文本内容点击添加文本内容点击添加文本内容点击添加文本内容点击添加文本内容</a:t>
              </a:r>
              <a:endParaRPr lang="en-US" altLang="zh-CN" sz="1200" dirty="0">
                <a:solidFill>
                  <a:schemeClr val="bg1"/>
                </a:solidFill>
                <a:latin typeface="+mn-ea"/>
              </a:endParaRPr>
            </a:p>
            <a:p>
              <a:pPr algn="just"/>
              <a:endParaRPr lang="en-US" altLang="zh-CN" sz="1200" dirty="0">
                <a:solidFill>
                  <a:schemeClr val="bg1"/>
                </a:solidFill>
                <a:latin typeface="+mn-ea"/>
              </a:endParaRPr>
            </a:p>
          </p:txBody>
        </p:sp>
      </p:grpSp>
      <p:grpSp>
        <p:nvGrpSpPr>
          <p:cNvPr id="29" name="组合 28"/>
          <p:cNvGrpSpPr/>
          <p:nvPr/>
        </p:nvGrpSpPr>
        <p:grpSpPr>
          <a:xfrm>
            <a:off x="5603631" y="4350587"/>
            <a:ext cx="5849815" cy="1015663"/>
            <a:chOff x="6096000" y="1567584"/>
            <a:chExt cx="5849815" cy="1015663"/>
          </a:xfrm>
        </p:grpSpPr>
        <p:sp>
          <p:nvSpPr>
            <p:cNvPr id="30" name="椭圆 29"/>
            <p:cNvSpPr/>
            <p:nvPr/>
          </p:nvSpPr>
          <p:spPr>
            <a:xfrm>
              <a:off x="6096000" y="1672059"/>
              <a:ext cx="622051" cy="622051"/>
            </a:xfrm>
            <a:prstGeom prst="ellipse">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6894716" y="1567584"/>
              <a:ext cx="5051099" cy="1015663"/>
            </a:xfrm>
            <a:prstGeom prst="rect">
              <a:avLst/>
            </a:prstGeom>
          </p:spPr>
          <p:txBody>
            <a:bodyPr wrap="square">
              <a:spAutoFit/>
            </a:bodyPr>
            <a:lstStyle/>
            <a:p>
              <a:pPr algn="just"/>
              <a:r>
                <a:rPr lang="zh-CN" altLang="en-US" sz="1200" kern="100" dirty="0">
                  <a:solidFill>
                    <a:schemeClr val="bg1"/>
                  </a:solidFill>
                  <a:latin typeface="+mn-ea"/>
                  <a:cs typeface="Times New Roman" panose="02020603050405020304" pitchFamily="18" charset="0"/>
                </a:rPr>
                <a:t>点击添加文本内容点击添加文本内容点击添加文本内容点击添加文本内容点击添加文本内容点击添加文本内容点击添加文本内容点击添加文本内容点击添加文本内容点击添加文本内容点击添加文本内容点击添加文本内容</a:t>
              </a:r>
              <a:endParaRPr lang="en-US" altLang="zh-CN" sz="1200" dirty="0">
                <a:solidFill>
                  <a:schemeClr val="bg1"/>
                </a:solidFill>
                <a:latin typeface="+mn-ea"/>
              </a:endParaRPr>
            </a:p>
            <a:p>
              <a:pPr algn="just"/>
              <a:endParaRPr lang="en-US" altLang="zh-CN" sz="1200" dirty="0">
                <a:solidFill>
                  <a:schemeClr val="bg1"/>
                </a:solidFill>
                <a:latin typeface="+mn-ea"/>
              </a:endParaRPr>
            </a:p>
          </p:txBody>
        </p:sp>
      </p:grpSp>
      <p:sp>
        <p:nvSpPr>
          <p:cNvPr id="39" name="Freeform 135"/>
          <p:cNvSpPr/>
          <p:nvPr/>
        </p:nvSpPr>
        <p:spPr bwMode="auto">
          <a:xfrm>
            <a:off x="5766684" y="2389706"/>
            <a:ext cx="266700" cy="423863"/>
          </a:xfrm>
          <a:custGeom>
            <a:avLst/>
            <a:gdLst>
              <a:gd name="T0" fmla="*/ 82 w 99"/>
              <a:gd name="T1" fmla="*/ 82 h 156"/>
              <a:gd name="T2" fmla="*/ 75 w 99"/>
              <a:gd name="T3" fmla="*/ 79 h 156"/>
              <a:gd name="T4" fmla="*/ 59 w 99"/>
              <a:gd name="T5" fmla="*/ 131 h 156"/>
              <a:gd name="T6" fmla="*/ 53 w 99"/>
              <a:gd name="T7" fmla="*/ 92 h 156"/>
              <a:gd name="T8" fmla="*/ 59 w 99"/>
              <a:gd name="T9" fmla="*/ 90 h 156"/>
              <a:gd name="T10" fmla="*/ 61 w 99"/>
              <a:gd name="T11" fmla="*/ 85 h 156"/>
              <a:gd name="T12" fmla="*/ 54 w 99"/>
              <a:gd name="T13" fmla="*/ 79 h 156"/>
              <a:gd name="T14" fmla="*/ 63 w 99"/>
              <a:gd name="T15" fmla="*/ 72 h 156"/>
              <a:gd name="T16" fmla="*/ 60 w 99"/>
              <a:gd name="T17" fmla="*/ 66 h 156"/>
              <a:gd name="T18" fmla="*/ 65 w 99"/>
              <a:gd name="T19" fmla="*/ 62 h 156"/>
              <a:gd name="T20" fmla="*/ 71 w 99"/>
              <a:gd name="T21" fmla="*/ 49 h 156"/>
              <a:gd name="T22" fmla="*/ 79 w 99"/>
              <a:gd name="T23" fmla="*/ 36 h 156"/>
              <a:gd name="T24" fmla="*/ 76 w 99"/>
              <a:gd name="T25" fmla="*/ 34 h 156"/>
              <a:gd name="T26" fmla="*/ 76 w 99"/>
              <a:gd name="T27" fmla="*/ 25 h 156"/>
              <a:gd name="T28" fmla="*/ 50 w 99"/>
              <a:gd name="T29" fmla="*/ 0 h 156"/>
              <a:gd name="T30" fmla="*/ 50 w 99"/>
              <a:gd name="T31" fmla="*/ 0 h 156"/>
              <a:gd name="T32" fmla="*/ 50 w 99"/>
              <a:gd name="T33" fmla="*/ 0 h 156"/>
              <a:gd name="T34" fmla="*/ 50 w 99"/>
              <a:gd name="T35" fmla="*/ 0 h 156"/>
              <a:gd name="T36" fmla="*/ 50 w 99"/>
              <a:gd name="T37" fmla="*/ 0 h 156"/>
              <a:gd name="T38" fmla="*/ 50 w 99"/>
              <a:gd name="T39" fmla="*/ 0 h 156"/>
              <a:gd name="T40" fmla="*/ 50 w 99"/>
              <a:gd name="T41" fmla="*/ 0 h 156"/>
              <a:gd name="T42" fmla="*/ 50 w 99"/>
              <a:gd name="T43" fmla="*/ 0 h 156"/>
              <a:gd name="T44" fmla="*/ 49 w 99"/>
              <a:gd name="T45" fmla="*/ 0 h 156"/>
              <a:gd name="T46" fmla="*/ 24 w 99"/>
              <a:gd name="T47" fmla="*/ 25 h 156"/>
              <a:gd name="T48" fmla="*/ 24 w 99"/>
              <a:gd name="T49" fmla="*/ 34 h 156"/>
              <a:gd name="T50" fmla="*/ 20 w 99"/>
              <a:gd name="T51" fmla="*/ 36 h 156"/>
              <a:gd name="T52" fmla="*/ 28 w 99"/>
              <a:gd name="T53" fmla="*/ 49 h 156"/>
              <a:gd name="T54" fmla="*/ 35 w 99"/>
              <a:gd name="T55" fmla="*/ 62 h 156"/>
              <a:gd name="T56" fmla="*/ 39 w 99"/>
              <a:gd name="T57" fmla="*/ 66 h 156"/>
              <a:gd name="T58" fmla="*/ 36 w 99"/>
              <a:gd name="T59" fmla="*/ 72 h 156"/>
              <a:gd name="T60" fmla="*/ 45 w 99"/>
              <a:gd name="T61" fmla="*/ 79 h 156"/>
              <a:gd name="T62" fmla="*/ 38 w 99"/>
              <a:gd name="T63" fmla="*/ 85 h 156"/>
              <a:gd name="T64" fmla="*/ 40 w 99"/>
              <a:gd name="T65" fmla="*/ 90 h 156"/>
              <a:gd name="T66" fmla="*/ 47 w 99"/>
              <a:gd name="T67" fmla="*/ 92 h 156"/>
              <a:gd name="T68" fmla="*/ 41 w 99"/>
              <a:gd name="T69" fmla="*/ 131 h 156"/>
              <a:gd name="T70" fmla="*/ 24 w 99"/>
              <a:gd name="T71" fmla="*/ 79 h 156"/>
              <a:gd name="T72" fmla="*/ 18 w 99"/>
              <a:gd name="T73" fmla="*/ 82 h 156"/>
              <a:gd name="T74" fmla="*/ 1 w 99"/>
              <a:gd name="T75" fmla="*/ 101 h 156"/>
              <a:gd name="T76" fmla="*/ 1 w 99"/>
              <a:gd name="T77" fmla="*/ 102 h 156"/>
              <a:gd name="T78" fmla="*/ 13 w 99"/>
              <a:gd name="T79" fmla="*/ 156 h 156"/>
              <a:gd name="T80" fmla="*/ 50 w 99"/>
              <a:gd name="T81" fmla="*/ 156 h 156"/>
              <a:gd name="T82" fmla="*/ 50 w 99"/>
              <a:gd name="T83" fmla="*/ 156 h 156"/>
              <a:gd name="T84" fmla="*/ 87 w 99"/>
              <a:gd name="T85" fmla="*/ 156 h 156"/>
              <a:gd name="T86" fmla="*/ 98 w 99"/>
              <a:gd name="T87" fmla="*/ 102 h 156"/>
              <a:gd name="T88" fmla="*/ 98 w 99"/>
              <a:gd name="T89" fmla="*/ 101 h 156"/>
              <a:gd name="T90" fmla="*/ 82 w 99"/>
              <a:gd name="T91" fmla="*/ 8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9" h="156">
                <a:moveTo>
                  <a:pt x="82" y="82"/>
                </a:moveTo>
                <a:cubicBezTo>
                  <a:pt x="80" y="81"/>
                  <a:pt x="76" y="80"/>
                  <a:pt x="75" y="79"/>
                </a:cubicBezTo>
                <a:cubicBezTo>
                  <a:pt x="59" y="131"/>
                  <a:pt x="59" y="131"/>
                  <a:pt x="59" y="131"/>
                </a:cubicBezTo>
                <a:cubicBezTo>
                  <a:pt x="53" y="92"/>
                  <a:pt x="53" y="92"/>
                  <a:pt x="53" y="92"/>
                </a:cubicBezTo>
                <a:cubicBezTo>
                  <a:pt x="59" y="90"/>
                  <a:pt x="59" y="90"/>
                  <a:pt x="59" y="90"/>
                </a:cubicBezTo>
                <a:cubicBezTo>
                  <a:pt x="61" y="85"/>
                  <a:pt x="61" y="85"/>
                  <a:pt x="61" y="85"/>
                </a:cubicBezTo>
                <a:cubicBezTo>
                  <a:pt x="54" y="79"/>
                  <a:pt x="54" y="79"/>
                  <a:pt x="54" y="79"/>
                </a:cubicBezTo>
                <a:cubicBezTo>
                  <a:pt x="63" y="72"/>
                  <a:pt x="63" y="72"/>
                  <a:pt x="63" y="72"/>
                </a:cubicBezTo>
                <a:cubicBezTo>
                  <a:pt x="62" y="70"/>
                  <a:pt x="61" y="68"/>
                  <a:pt x="60" y="66"/>
                </a:cubicBezTo>
                <a:cubicBezTo>
                  <a:pt x="62" y="65"/>
                  <a:pt x="63" y="64"/>
                  <a:pt x="65" y="62"/>
                </a:cubicBezTo>
                <a:cubicBezTo>
                  <a:pt x="71" y="58"/>
                  <a:pt x="70" y="54"/>
                  <a:pt x="71" y="49"/>
                </a:cubicBezTo>
                <a:cubicBezTo>
                  <a:pt x="73" y="53"/>
                  <a:pt x="79" y="41"/>
                  <a:pt x="79" y="36"/>
                </a:cubicBezTo>
                <a:cubicBezTo>
                  <a:pt x="79" y="31"/>
                  <a:pt x="76" y="34"/>
                  <a:pt x="76" y="34"/>
                </a:cubicBezTo>
                <a:cubicBezTo>
                  <a:pt x="76" y="34"/>
                  <a:pt x="76" y="30"/>
                  <a:pt x="76" y="25"/>
                </a:cubicBezTo>
                <a:cubicBezTo>
                  <a:pt x="75" y="2"/>
                  <a:pt x="56" y="0"/>
                  <a:pt x="50" y="0"/>
                </a:cubicBezTo>
                <a:cubicBezTo>
                  <a:pt x="50" y="0"/>
                  <a:pt x="50" y="0"/>
                  <a:pt x="50" y="0"/>
                </a:cubicBezTo>
                <a:cubicBezTo>
                  <a:pt x="50" y="0"/>
                  <a:pt x="50" y="0"/>
                  <a:pt x="50" y="0"/>
                </a:cubicBezTo>
                <a:cubicBezTo>
                  <a:pt x="50" y="0"/>
                  <a:pt x="50" y="0"/>
                  <a:pt x="50" y="0"/>
                </a:cubicBezTo>
                <a:cubicBezTo>
                  <a:pt x="50" y="0"/>
                  <a:pt x="50" y="0"/>
                  <a:pt x="50" y="0"/>
                </a:cubicBezTo>
                <a:cubicBezTo>
                  <a:pt x="50" y="0"/>
                  <a:pt x="50" y="0"/>
                  <a:pt x="50" y="0"/>
                </a:cubicBezTo>
                <a:cubicBezTo>
                  <a:pt x="50" y="0"/>
                  <a:pt x="50" y="0"/>
                  <a:pt x="50" y="0"/>
                </a:cubicBezTo>
                <a:cubicBezTo>
                  <a:pt x="50" y="0"/>
                  <a:pt x="50" y="0"/>
                  <a:pt x="50" y="0"/>
                </a:cubicBezTo>
                <a:cubicBezTo>
                  <a:pt x="49" y="0"/>
                  <a:pt x="49" y="0"/>
                  <a:pt x="49" y="0"/>
                </a:cubicBezTo>
                <a:cubicBezTo>
                  <a:pt x="44" y="0"/>
                  <a:pt x="25" y="2"/>
                  <a:pt x="24" y="25"/>
                </a:cubicBezTo>
                <a:cubicBezTo>
                  <a:pt x="24" y="30"/>
                  <a:pt x="24" y="34"/>
                  <a:pt x="24" y="34"/>
                </a:cubicBezTo>
                <a:cubicBezTo>
                  <a:pt x="24" y="34"/>
                  <a:pt x="20" y="31"/>
                  <a:pt x="20" y="36"/>
                </a:cubicBezTo>
                <a:cubicBezTo>
                  <a:pt x="20" y="41"/>
                  <a:pt x="26" y="53"/>
                  <a:pt x="28" y="49"/>
                </a:cubicBezTo>
                <a:cubicBezTo>
                  <a:pt x="30" y="54"/>
                  <a:pt x="29" y="58"/>
                  <a:pt x="35" y="62"/>
                </a:cubicBezTo>
                <a:cubicBezTo>
                  <a:pt x="36" y="64"/>
                  <a:pt x="38" y="65"/>
                  <a:pt x="39" y="66"/>
                </a:cubicBezTo>
                <a:cubicBezTo>
                  <a:pt x="39" y="68"/>
                  <a:pt x="38" y="70"/>
                  <a:pt x="36" y="72"/>
                </a:cubicBezTo>
                <a:cubicBezTo>
                  <a:pt x="45" y="79"/>
                  <a:pt x="45" y="79"/>
                  <a:pt x="45" y="79"/>
                </a:cubicBezTo>
                <a:cubicBezTo>
                  <a:pt x="38" y="85"/>
                  <a:pt x="38" y="85"/>
                  <a:pt x="38" y="85"/>
                </a:cubicBezTo>
                <a:cubicBezTo>
                  <a:pt x="40" y="90"/>
                  <a:pt x="40" y="90"/>
                  <a:pt x="40" y="90"/>
                </a:cubicBezTo>
                <a:cubicBezTo>
                  <a:pt x="47" y="92"/>
                  <a:pt x="47" y="92"/>
                  <a:pt x="47" y="92"/>
                </a:cubicBezTo>
                <a:cubicBezTo>
                  <a:pt x="41" y="131"/>
                  <a:pt x="41" y="131"/>
                  <a:pt x="41" y="131"/>
                </a:cubicBezTo>
                <a:cubicBezTo>
                  <a:pt x="24" y="79"/>
                  <a:pt x="24" y="79"/>
                  <a:pt x="24" y="79"/>
                </a:cubicBezTo>
                <a:cubicBezTo>
                  <a:pt x="23" y="80"/>
                  <a:pt x="19" y="81"/>
                  <a:pt x="18" y="82"/>
                </a:cubicBezTo>
                <a:cubicBezTo>
                  <a:pt x="0" y="86"/>
                  <a:pt x="1" y="93"/>
                  <a:pt x="1" y="101"/>
                </a:cubicBezTo>
                <a:cubicBezTo>
                  <a:pt x="1" y="101"/>
                  <a:pt x="1" y="102"/>
                  <a:pt x="1" y="102"/>
                </a:cubicBezTo>
                <a:cubicBezTo>
                  <a:pt x="2" y="137"/>
                  <a:pt x="13" y="156"/>
                  <a:pt x="13" y="156"/>
                </a:cubicBezTo>
                <a:cubicBezTo>
                  <a:pt x="50" y="156"/>
                  <a:pt x="50" y="156"/>
                  <a:pt x="50" y="156"/>
                </a:cubicBezTo>
                <a:cubicBezTo>
                  <a:pt x="50" y="156"/>
                  <a:pt x="50" y="156"/>
                  <a:pt x="50" y="156"/>
                </a:cubicBezTo>
                <a:cubicBezTo>
                  <a:pt x="87" y="156"/>
                  <a:pt x="87" y="156"/>
                  <a:pt x="87" y="156"/>
                </a:cubicBezTo>
                <a:cubicBezTo>
                  <a:pt x="87" y="156"/>
                  <a:pt x="98" y="137"/>
                  <a:pt x="98" y="102"/>
                </a:cubicBezTo>
                <a:cubicBezTo>
                  <a:pt x="98" y="102"/>
                  <a:pt x="98" y="101"/>
                  <a:pt x="98" y="101"/>
                </a:cubicBezTo>
                <a:cubicBezTo>
                  <a:pt x="98" y="93"/>
                  <a:pt x="99" y="86"/>
                  <a:pt x="82" y="82"/>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41" name="Freeform 137"/>
          <p:cNvSpPr>
            <a:spLocks noEditPoints="1"/>
          </p:cNvSpPr>
          <p:nvPr/>
        </p:nvSpPr>
        <p:spPr bwMode="auto">
          <a:xfrm>
            <a:off x="5666315" y="3483535"/>
            <a:ext cx="431800" cy="350838"/>
          </a:xfrm>
          <a:custGeom>
            <a:avLst/>
            <a:gdLst>
              <a:gd name="T0" fmla="*/ 43 w 160"/>
              <a:gd name="T1" fmla="*/ 69 h 129"/>
              <a:gd name="T2" fmla="*/ 46 w 160"/>
              <a:gd name="T3" fmla="*/ 60 h 129"/>
              <a:gd name="T4" fmla="*/ 47 w 160"/>
              <a:gd name="T5" fmla="*/ 53 h 129"/>
              <a:gd name="T6" fmla="*/ 56 w 160"/>
              <a:gd name="T7" fmla="*/ 41 h 129"/>
              <a:gd name="T8" fmla="*/ 55 w 160"/>
              <a:gd name="T9" fmla="*/ 25 h 129"/>
              <a:gd name="T10" fmla="*/ 36 w 160"/>
              <a:gd name="T11" fmla="*/ 7 h 129"/>
              <a:gd name="T12" fmla="*/ 36 w 160"/>
              <a:gd name="T13" fmla="*/ 7 h 129"/>
              <a:gd name="T14" fmla="*/ 36 w 160"/>
              <a:gd name="T15" fmla="*/ 7 h 129"/>
              <a:gd name="T16" fmla="*/ 17 w 160"/>
              <a:gd name="T17" fmla="*/ 26 h 129"/>
              <a:gd name="T18" fmla="*/ 15 w 160"/>
              <a:gd name="T19" fmla="*/ 34 h 129"/>
              <a:gd name="T20" fmla="*/ 25 w 160"/>
              <a:gd name="T21" fmla="*/ 53 h 129"/>
              <a:gd name="T22" fmla="*/ 26 w 160"/>
              <a:gd name="T23" fmla="*/ 60 h 129"/>
              <a:gd name="T24" fmla="*/ 28 w 160"/>
              <a:gd name="T25" fmla="*/ 70 h 129"/>
              <a:gd name="T26" fmla="*/ 34 w 160"/>
              <a:gd name="T27" fmla="*/ 76 h 129"/>
              <a:gd name="T28" fmla="*/ 18 w 160"/>
              <a:gd name="T29" fmla="*/ 66 h 129"/>
              <a:gd name="T30" fmla="*/ 1 w 160"/>
              <a:gd name="T31" fmla="*/ 82 h 129"/>
              <a:gd name="T32" fmla="*/ 9 w 160"/>
              <a:gd name="T33" fmla="*/ 122 h 129"/>
              <a:gd name="T34" fmla="*/ 37 w 160"/>
              <a:gd name="T35" fmla="*/ 85 h 129"/>
              <a:gd name="T36" fmla="*/ 148 w 160"/>
              <a:gd name="T37" fmla="*/ 68 h 129"/>
              <a:gd name="T38" fmla="*/ 131 w 160"/>
              <a:gd name="T39" fmla="*/ 104 h 129"/>
              <a:gd name="T40" fmla="*/ 131 w 160"/>
              <a:gd name="T41" fmla="*/ 73 h 129"/>
              <a:gd name="T42" fmla="*/ 127 w 160"/>
              <a:gd name="T43" fmla="*/ 66 h 129"/>
              <a:gd name="T44" fmla="*/ 132 w 160"/>
              <a:gd name="T45" fmla="*/ 56 h 129"/>
              <a:gd name="T46" fmla="*/ 140 w 160"/>
              <a:gd name="T47" fmla="*/ 44 h 129"/>
              <a:gd name="T48" fmla="*/ 143 w 160"/>
              <a:gd name="T49" fmla="*/ 33 h 129"/>
              <a:gd name="T50" fmla="*/ 124 w 160"/>
              <a:gd name="T51" fmla="*/ 7 h 129"/>
              <a:gd name="T52" fmla="*/ 124 w 160"/>
              <a:gd name="T53" fmla="*/ 7 h 129"/>
              <a:gd name="T54" fmla="*/ 124 w 160"/>
              <a:gd name="T55" fmla="*/ 7 h 129"/>
              <a:gd name="T56" fmla="*/ 124 w 160"/>
              <a:gd name="T57" fmla="*/ 7 h 129"/>
              <a:gd name="T58" fmla="*/ 108 w 160"/>
              <a:gd name="T59" fmla="*/ 30 h 129"/>
              <a:gd name="T60" fmla="*/ 108 w 160"/>
              <a:gd name="T61" fmla="*/ 44 h 129"/>
              <a:gd name="T62" fmla="*/ 116 w 160"/>
              <a:gd name="T63" fmla="*/ 56 h 129"/>
              <a:gd name="T64" fmla="*/ 121 w 160"/>
              <a:gd name="T65" fmla="*/ 66 h 129"/>
              <a:gd name="T66" fmla="*/ 123 w 160"/>
              <a:gd name="T67" fmla="*/ 83 h 129"/>
              <a:gd name="T68" fmla="*/ 117 w 160"/>
              <a:gd name="T69" fmla="*/ 122 h 129"/>
              <a:gd name="T70" fmla="*/ 160 w 160"/>
              <a:gd name="T71" fmla="*/ 83 h 129"/>
              <a:gd name="T72" fmla="*/ 148 w 160"/>
              <a:gd name="T73" fmla="*/ 68 h 129"/>
              <a:gd name="T74" fmla="*/ 107 w 160"/>
              <a:gd name="T75" fmla="*/ 68 h 129"/>
              <a:gd name="T76" fmla="*/ 88 w 160"/>
              <a:gd name="T77" fmla="*/ 108 h 129"/>
              <a:gd name="T78" fmla="*/ 88 w 160"/>
              <a:gd name="T79" fmla="*/ 75 h 129"/>
              <a:gd name="T80" fmla="*/ 84 w 160"/>
              <a:gd name="T81" fmla="*/ 66 h 129"/>
              <a:gd name="T82" fmla="*/ 89 w 160"/>
              <a:gd name="T83" fmla="*/ 55 h 129"/>
              <a:gd name="T84" fmla="*/ 98 w 160"/>
              <a:gd name="T85" fmla="*/ 41 h 129"/>
              <a:gd name="T86" fmla="*/ 102 w 160"/>
              <a:gd name="T87" fmla="*/ 29 h 129"/>
              <a:gd name="T88" fmla="*/ 81 w 160"/>
              <a:gd name="T89" fmla="*/ 0 h 129"/>
              <a:gd name="T90" fmla="*/ 80 w 160"/>
              <a:gd name="T91" fmla="*/ 0 h 129"/>
              <a:gd name="T92" fmla="*/ 80 w 160"/>
              <a:gd name="T93" fmla="*/ 0 h 129"/>
              <a:gd name="T94" fmla="*/ 59 w 160"/>
              <a:gd name="T95" fmla="*/ 21 h 129"/>
              <a:gd name="T96" fmla="*/ 56 w 160"/>
              <a:gd name="T97" fmla="*/ 30 h 129"/>
              <a:gd name="T98" fmla="*/ 68 w 160"/>
              <a:gd name="T99" fmla="*/ 52 h 129"/>
              <a:gd name="T100" fmla="*/ 69 w 160"/>
              <a:gd name="T101" fmla="*/ 60 h 129"/>
              <a:gd name="T102" fmla="*/ 70 w 160"/>
              <a:gd name="T103" fmla="*/ 71 h 129"/>
              <a:gd name="T104" fmla="*/ 78 w 160"/>
              <a:gd name="T105" fmla="*/ 77 h 129"/>
              <a:gd name="T106" fmla="*/ 59 w 160"/>
              <a:gd name="T107" fmla="*/ 66 h 129"/>
              <a:gd name="T108" fmla="*/ 40 w 160"/>
              <a:gd name="T109" fmla="*/ 84 h 129"/>
              <a:gd name="T110" fmla="*/ 50 w 160"/>
              <a:gd name="T111" fmla="*/ 129 h 129"/>
              <a:gd name="T112" fmla="*/ 120 w 160"/>
              <a:gd name="T113" fmla="*/ 8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0" h="129">
                <a:moveTo>
                  <a:pt x="37" y="83"/>
                </a:moveTo>
                <a:cubicBezTo>
                  <a:pt x="37" y="77"/>
                  <a:pt x="38" y="73"/>
                  <a:pt x="43" y="69"/>
                </a:cubicBezTo>
                <a:cubicBezTo>
                  <a:pt x="40" y="66"/>
                  <a:pt x="40" y="66"/>
                  <a:pt x="40" y="66"/>
                </a:cubicBezTo>
                <a:cubicBezTo>
                  <a:pt x="46" y="60"/>
                  <a:pt x="46" y="60"/>
                  <a:pt x="46" y="60"/>
                </a:cubicBezTo>
                <a:cubicBezTo>
                  <a:pt x="45" y="59"/>
                  <a:pt x="44" y="57"/>
                  <a:pt x="44" y="56"/>
                </a:cubicBezTo>
                <a:cubicBezTo>
                  <a:pt x="45" y="55"/>
                  <a:pt x="46" y="55"/>
                  <a:pt x="47" y="53"/>
                </a:cubicBezTo>
                <a:cubicBezTo>
                  <a:pt x="52" y="50"/>
                  <a:pt x="51" y="47"/>
                  <a:pt x="52" y="44"/>
                </a:cubicBezTo>
                <a:cubicBezTo>
                  <a:pt x="53" y="45"/>
                  <a:pt x="55" y="43"/>
                  <a:pt x="56" y="41"/>
                </a:cubicBezTo>
                <a:cubicBezTo>
                  <a:pt x="54" y="37"/>
                  <a:pt x="53" y="33"/>
                  <a:pt x="53" y="30"/>
                </a:cubicBezTo>
                <a:cubicBezTo>
                  <a:pt x="53" y="27"/>
                  <a:pt x="54" y="26"/>
                  <a:pt x="55" y="25"/>
                </a:cubicBezTo>
                <a:cubicBezTo>
                  <a:pt x="54" y="9"/>
                  <a:pt x="41" y="7"/>
                  <a:pt x="37" y="7"/>
                </a:cubicBezTo>
                <a:cubicBezTo>
                  <a:pt x="37" y="7"/>
                  <a:pt x="36" y="7"/>
                  <a:pt x="36" y="7"/>
                </a:cubicBezTo>
                <a:cubicBezTo>
                  <a:pt x="36" y="7"/>
                  <a:pt x="36" y="7"/>
                  <a:pt x="36" y="7"/>
                </a:cubicBezTo>
                <a:cubicBezTo>
                  <a:pt x="36" y="7"/>
                  <a:pt x="36" y="7"/>
                  <a:pt x="36" y="7"/>
                </a:cubicBezTo>
                <a:cubicBezTo>
                  <a:pt x="36" y="7"/>
                  <a:pt x="36" y="7"/>
                  <a:pt x="36" y="7"/>
                </a:cubicBezTo>
                <a:cubicBezTo>
                  <a:pt x="36" y="7"/>
                  <a:pt x="36" y="7"/>
                  <a:pt x="36" y="7"/>
                </a:cubicBezTo>
                <a:cubicBezTo>
                  <a:pt x="36" y="7"/>
                  <a:pt x="36" y="7"/>
                  <a:pt x="36" y="7"/>
                </a:cubicBezTo>
                <a:cubicBezTo>
                  <a:pt x="32" y="7"/>
                  <a:pt x="18" y="9"/>
                  <a:pt x="17" y="26"/>
                </a:cubicBezTo>
                <a:cubicBezTo>
                  <a:pt x="17" y="30"/>
                  <a:pt x="17" y="33"/>
                  <a:pt x="17" y="33"/>
                </a:cubicBezTo>
                <a:cubicBezTo>
                  <a:pt x="17" y="33"/>
                  <a:pt x="15" y="30"/>
                  <a:pt x="15" y="34"/>
                </a:cubicBezTo>
                <a:cubicBezTo>
                  <a:pt x="15" y="38"/>
                  <a:pt x="19" y="47"/>
                  <a:pt x="20" y="44"/>
                </a:cubicBezTo>
                <a:cubicBezTo>
                  <a:pt x="22" y="47"/>
                  <a:pt x="21" y="50"/>
                  <a:pt x="25" y="53"/>
                </a:cubicBezTo>
                <a:cubicBezTo>
                  <a:pt x="27" y="55"/>
                  <a:pt x="28" y="55"/>
                  <a:pt x="29" y="56"/>
                </a:cubicBezTo>
                <a:cubicBezTo>
                  <a:pt x="28" y="57"/>
                  <a:pt x="27" y="59"/>
                  <a:pt x="26" y="60"/>
                </a:cubicBezTo>
                <a:cubicBezTo>
                  <a:pt x="33" y="66"/>
                  <a:pt x="33" y="66"/>
                  <a:pt x="33" y="66"/>
                </a:cubicBezTo>
                <a:cubicBezTo>
                  <a:pt x="28" y="70"/>
                  <a:pt x="28" y="70"/>
                  <a:pt x="28" y="70"/>
                </a:cubicBezTo>
                <a:cubicBezTo>
                  <a:pt x="29" y="73"/>
                  <a:pt x="29" y="73"/>
                  <a:pt x="29" y="73"/>
                </a:cubicBezTo>
                <a:cubicBezTo>
                  <a:pt x="34" y="76"/>
                  <a:pt x="34" y="76"/>
                  <a:pt x="34" y="76"/>
                </a:cubicBezTo>
                <a:cubicBezTo>
                  <a:pt x="30" y="104"/>
                  <a:pt x="30" y="104"/>
                  <a:pt x="30" y="104"/>
                </a:cubicBezTo>
                <a:cubicBezTo>
                  <a:pt x="18" y="66"/>
                  <a:pt x="18" y="66"/>
                  <a:pt x="18" y="66"/>
                </a:cubicBezTo>
                <a:cubicBezTo>
                  <a:pt x="17" y="66"/>
                  <a:pt x="14" y="68"/>
                  <a:pt x="13" y="68"/>
                </a:cubicBezTo>
                <a:cubicBezTo>
                  <a:pt x="0" y="71"/>
                  <a:pt x="1" y="76"/>
                  <a:pt x="1" y="82"/>
                </a:cubicBezTo>
                <a:cubicBezTo>
                  <a:pt x="1" y="83"/>
                  <a:pt x="1" y="83"/>
                  <a:pt x="1" y="83"/>
                </a:cubicBezTo>
                <a:cubicBezTo>
                  <a:pt x="1" y="108"/>
                  <a:pt x="9" y="122"/>
                  <a:pt x="9" y="122"/>
                </a:cubicBezTo>
                <a:cubicBezTo>
                  <a:pt x="43" y="122"/>
                  <a:pt x="43" y="122"/>
                  <a:pt x="43" y="122"/>
                </a:cubicBezTo>
                <a:cubicBezTo>
                  <a:pt x="40" y="115"/>
                  <a:pt x="37" y="102"/>
                  <a:pt x="37" y="85"/>
                </a:cubicBezTo>
                <a:lnTo>
                  <a:pt x="37" y="83"/>
                </a:lnTo>
                <a:close/>
                <a:moveTo>
                  <a:pt x="148" y="68"/>
                </a:moveTo>
                <a:cubicBezTo>
                  <a:pt x="147" y="68"/>
                  <a:pt x="144" y="66"/>
                  <a:pt x="143" y="66"/>
                </a:cubicBezTo>
                <a:cubicBezTo>
                  <a:pt x="131" y="104"/>
                  <a:pt x="131" y="104"/>
                  <a:pt x="131" y="104"/>
                </a:cubicBezTo>
                <a:cubicBezTo>
                  <a:pt x="126" y="76"/>
                  <a:pt x="126" y="76"/>
                  <a:pt x="126" y="76"/>
                </a:cubicBezTo>
                <a:cubicBezTo>
                  <a:pt x="131" y="73"/>
                  <a:pt x="131" y="73"/>
                  <a:pt x="131" y="73"/>
                </a:cubicBezTo>
                <a:cubicBezTo>
                  <a:pt x="133" y="70"/>
                  <a:pt x="133" y="70"/>
                  <a:pt x="133" y="70"/>
                </a:cubicBezTo>
                <a:cubicBezTo>
                  <a:pt x="127" y="66"/>
                  <a:pt x="127" y="66"/>
                  <a:pt x="127" y="66"/>
                </a:cubicBezTo>
                <a:cubicBezTo>
                  <a:pt x="134" y="60"/>
                  <a:pt x="134" y="60"/>
                  <a:pt x="134" y="60"/>
                </a:cubicBezTo>
                <a:cubicBezTo>
                  <a:pt x="133" y="59"/>
                  <a:pt x="132" y="57"/>
                  <a:pt x="132" y="56"/>
                </a:cubicBezTo>
                <a:cubicBezTo>
                  <a:pt x="133" y="55"/>
                  <a:pt x="134" y="55"/>
                  <a:pt x="135" y="53"/>
                </a:cubicBezTo>
                <a:cubicBezTo>
                  <a:pt x="140" y="50"/>
                  <a:pt x="139" y="47"/>
                  <a:pt x="140" y="44"/>
                </a:cubicBezTo>
                <a:cubicBezTo>
                  <a:pt x="141" y="47"/>
                  <a:pt x="146" y="38"/>
                  <a:pt x="146" y="34"/>
                </a:cubicBezTo>
                <a:cubicBezTo>
                  <a:pt x="146" y="30"/>
                  <a:pt x="143" y="33"/>
                  <a:pt x="143" y="33"/>
                </a:cubicBezTo>
                <a:cubicBezTo>
                  <a:pt x="143" y="33"/>
                  <a:pt x="143" y="30"/>
                  <a:pt x="143" y="26"/>
                </a:cubicBezTo>
                <a:cubicBezTo>
                  <a:pt x="142" y="9"/>
                  <a:pt x="128" y="7"/>
                  <a:pt x="124" y="7"/>
                </a:cubicBezTo>
                <a:cubicBezTo>
                  <a:pt x="124" y="7"/>
                  <a:pt x="124" y="7"/>
                  <a:pt x="124" y="7"/>
                </a:cubicBezTo>
                <a:cubicBezTo>
                  <a:pt x="124" y="7"/>
                  <a:pt x="124" y="7"/>
                  <a:pt x="124" y="7"/>
                </a:cubicBezTo>
                <a:cubicBezTo>
                  <a:pt x="124" y="7"/>
                  <a:pt x="124" y="7"/>
                  <a:pt x="124" y="7"/>
                </a:cubicBezTo>
                <a:cubicBezTo>
                  <a:pt x="124" y="7"/>
                  <a:pt x="124" y="7"/>
                  <a:pt x="124" y="7"/>
                </a:cubicBezTo>
                <a:cubicBezTo>
                  <a:pt x="124" y="7"/>
                  <a:pt x="124" y="7"/>
                  <a:pt x="124" y="7"/>
                </a:cubicBezTo>
                <a:cubicBezTo>
                  <a:pt x="124" y="7"/>
                  <a:pt x="124" y="7"/>
                  <a:pt x="124" y="7"/>
                </a:cubicBezTo>
                <a:cubicBezTo>
                  <a:pt x="120" y="7"/>
                  <a:pt x="106" y="9"/>
                  <a:pt x="105" y="25"/>
                </a:cubicBezTo>
                <a:cubicBezTo>
                  <a:pt x="106" y="26"/>
                  <a:pt x="108" y="27"/>
                  <a:pt x="108" y="30"/>
                </a:cubicBezTo>
                <a:cubicBezTo>
                  <a:pt x="108" y="33"/>
                  <a:pt x="106" y="37"/>
                  <a:pt x="104" y="41"/>
                </a:cubicBezTo>
                <a:cubicBezTo>
                  <a:pt x="106" y="43"/>
                  <a:pt x="107" y="45"/>
                  <a:pt x="108" y="44"/>
                </a:cubicBezTo>
                <a:cubicBezTo>
                  <a:pt x="109" y="47"/>
                  <a:pt x="109" y="50"/>
                  <a:pt x="113" y="53"/>
                </a:cubicBezTo>
                <a:cubicBezTo>
                  <a:pt x="114" y="55"/>
                  <a:pt x="115" y="55"/>
                  <a:pt x="116" y="56"/>
                </a:cubicBezTo>
                <a:cubicBezTo>
                  <a:pt x="116" y="57"/>
                  <a:pt x="115" y="59"/>
                  <a:pt x="114" y="60"/>
                </a:cubicBezTo>
                <a:cubicBezTo>
                  <a:pt x="121" y="66"/>
                  <a:pt x="121" y="66"/>
                  <a:pt x="121" y="66"/>
                </a:cubicBezTo>
                <a:cubicBezTo>
                  <a:pt x="117" y="69"/>
                  <a:pt x="117" y="69"/>
                  <a:pt x="117" y="69"/>
                </a:cubicBezTo>
                <a:cubicBezTo>
                  <a:pt x="123" y="73"/>
                  <a:pt x="123" y="77"/>
                  <a:pt x="123" y="83"/>
                </a:cubicBezTo>
                <a:cubicBezTo>
                  <a:pt x="123" y="85"/>
                  <a:pt x="123" y="85"/>
                  <a:pt x="123" y="85"/>
                </a:cubicBezTo>
                <a:cubicBezTo>
                  <a:pt x="123" y="102"/>
                  <a:pt x="120" y="115"/>
                  <a:pt x="117" y="122"/>
                </a:cubicBezTo>
                <a:cubicBezTo>
                  <a:pt x="151" y="122"/>
                  <a:pt x="151" y="122"/>
                  <a:pt x="151" y="122"/>
                </a:cubicBezTo>
                <a:cubicBezTo>
                  <a:pt x="151" y="122"/>
                  <a:pt x="159" y="108"/>
                  <a:pt x="160" y="83"/>
                </a:cubicBezTo>
                <a:cubicBezTo>
                  <a:pt x="160" y="82"/>
                  <a:pt x="160" y="82"/>
                  <a:pt x="160" y="82"/>
                </a:cubicBezTo>
                <a:cubicBezTo>
                  <a:pt x="160" y="76"/>
                  <a:pt x="160" y="71"/>
                  <a:pt x="148" y="68"/>
                </a:cubicBezTo>
                <a:close/>
                <a:moveTo>
                  <a:pt x="120" y="84"/>
                </a:moveTo>
                <a:cubicBezTo>
                  <a:pt x="120" y="77"/>
                  <a:pt x="121" y="72"/>
                  <a:pt x="107" y="68"/>
                </a:cubicBezTo>
                <a:cubicBezTo>
                  <a:pt x="105" y="68"/>
                  <a:pt x="102" y="67"/>
                  <a:pt x="101" y="66"/>
                </a:cubicBezTo>
                <a:cubicBezTo>
                  <a:pt x="88" y="108"/>
                  <a:pt x="88" y="108"/>
                  <a:pt x="88" y="108"/>
                </a:cubicBezTo>
                <a:cubicBezTo>
                  <a:pt x="83" y="77"/>
                  <a:pt x="83" y="77"/>
                  <a:pt x="83" y="77"/>
                </a:cubicBezTo>
                <a:cubicBezTo>
                  <a:pt x="88" y="75"/>
                  <a:pt x="88" y="75"/>
                  <a:pt x="88" y="75"/>
                </a:cubicBezTo>
                <a:cubicBezTo>
                  <a:pt x="90" y="71"/>
                  <a:pt x="90" y="71"/>
                  <a:pt x="90" y="71"/>
                </a:cubicBezTo>
                <a:cubicBezTo>
                  <a:pt x="84" y="66"/>
                  <a:pt x="84" y="66"/>
                  <a:pt x="84" y="66"/>
                </a:cubicBezTo>
                <a:cubicBezTo>
                  <a:pt x="91" y="60"/>
                  <a:pt x="91" y="60"/>
                  <a:pt x="91" y="60"/>
                </a:cubicBezTo>
                <a:cubicBezTo>
                  <a:pt x="90" y="58"/>
                  <a:pt x="89" y="57"/>
                  <a:pt x="89" y="55"/>
                </a:cubicBezTo>
                <a:cubicBezTo>
                  <a:pt x="90" y="54"/>
                  <a:pt x="91" y="53"/>
                  <a:pt x="93" y="52"/>
                </a:cubicBezTo>
                <a:cubicBezTo>
                  <a:pt x="98" y="48"/>
                  <a:pt x="97" y="45"/>
                  <a:pt x="98" y="41"/>
                </a:cubicBezTo>
                <a:cubicBezTo>
                  <a:pt x="100" y="44"/>
                  <a:pt x="104" y="35"/>
                  <a:pt x="104" y="30"/>
                </a:cubicBezTo>
                <a:cubicBezTo>
                  <a:pt x="104" y="26"/>
                  <a:pt x="102" y="29"/>
                  <a:pt x="102" y="29"/>
                </a:cubicBezTo>
                <a:cubicBezTo>
                  <a:pt x="102" y="29"/>
                  <a:pt x="102" y="25"/>
                  <a:pt x="102" y="21"/>
                </a:cubicBezTo>
                <a:cubicBezTo>
                  <a:pt x="101" y="2"/>
                  <a:pt x="85" y="0"/>
                  <a:pt x="81" y="0"/>
                </a:cubicBezTo>
                <a:cubicBezTo>
                  <a:pt x="80" y="0"/>
                  <a:pt x="80" y="0"/>
                  <a:pt x="80" y="0"/>
                </a:cubicBezTo>
                <a:cubicBezTo>
                  <a:pt x="80" y="0"/>
                  <a:pt x="80" y="0"/>
                  <a:pt x="80" y="0"/>
                </a:cubicBezTo>
                <a:cubicBezTo>
                  <a:pt x="80" y="0"/>
                  <a:pt x="80" y="0"/>
                  <a:pt x="80" y="0"/>
                </a:cubicBezTo>
                <a:cubicBezTo>
                  <a:pt x="80" y="0"/>
                  <a:pt x="80" y="0"/>
                  <a:pt x="80" y="0"/>
                </a:cubicBezTo>
                <a:cubicBezTo>
                  <a:pt x="80" y="0"/>
                  <a:pt x="80" y="0"/>
                  <a:pt x="80" y="0"/>
                </a:cubicBezTo>
                <a:cubicBezTo>
                  <a:pt x="75" y="0"/>
                  <a:pt x="60" y="2"/>
                  <a:pt x="59" y="21"/>
                </a:cubicBezTo>
                <a:cubicBezTo>
                  <a:pt x="59" y="25"/>
                  <a:pt x="59" y="29"/>
                  <a:pt x="59" y="29"/>
                </a:cubicBezTo>
                <a:cubicBezTo>
                  <a:pt x="59" y="29"/>
                  <a:pt x="56" y="26"/>
                  <a:pt x="56" y="30"/>
                </a:cubicBezTo>
                <a:cubicBezTo>
                  <a:pt x="56" y="35"/>
                  <a:pt x="61" y="44"/>
                  <a:pt x="62" y="41"/>
                </a:cubicBezTo>
                <a:cubicBezTo>
                  <a:pt x="64" y="45"/>
                  <a:pt x="63" y="48"/>
                  <a:pt x="68" y="52"/>
                </a:cubicBezTo>
                <a:cubicBezTo>
                  <a:pt x="69" y="53"/>
                  <a:pt x="70" y="54"/>
                  <a:pt x="72" y="55"/>
                </a:cubicBezTo>
                <a:cubicBezTo>
                  <a:pt x="71" y="57"/>
                  <a:pt x="70" y="58"/>
                  <a:pt x="69" y="60"/>
                </a:cubicBezTo>
                <a:cubicBezTo>
                  <a:pt x="76" y="66"/>
                  <a:pt x="76" y="66"/>
                  <a:pt x="76" y="66"/>
                </a:cubicBezTo>
                <a:cubicBezTo>
                  <a:pt x="70" y="71"/>
                  <a:pt x="70" y="71"/>
                  <a:pt x="70" y="71"/>
                </a:cubicBezTo>
                <a:cubicBezTo>
                  <a:pt x="73" y="75"/>
                  <a:pt x="73" y="75"/>
                  <a:pt x="73" y="75"/>
                </a:cubicBezTo>
                <a:cubicBezTo>
                  <a:pt x="78" y="77"/>
                  <a:pt x="78" y="77"/>
                  <a:pt x="78" y="77"/>
                </a:cubicBezTo>
                <a:cubicBezTo>
                  <a:pt x="73" y="108"/>
                  <a:pt x="73" y="108"/>
                  <a:pt x="73" y="108"/>
                </a:cubicBezTo>
                <a:cubicBezTo>
                  <a:pt x="59" y="66"/>
                  <a:pt x="59" y="66"/>
                  <a:pt x="59" y="66"/>
                </a:cubicBezTo>
                <a:cubicBezTo>
                  <a:pt x="58" y="67"/>
                  <a:pt x="55" y="68"/>
                  <a:pt x="54" y="68"/>
                </a:cubicBezTo>
                <a:cubicBezTo>
                  <a:pt x="39" y="72"/>
                  <a:pt x="40" y="77"/>
                  <a:pt x="40" y="84"/>
                </a:cubicBezTo>
                <a:cubicBezTo>
                  <a:pt x="40" y="85"/>
                  <a:pt x="40" y="85"/>
                  <a:pt x="40" y="85"/>
                </a:cubicBezTo>
                <a:cubicBezTo>
                  <a:pt x="41" y="114"/>
                  <a:pt x="50" y="129"/>
                  <a:pt x="50" y="129"/>
                </a:cubicBezTo>
                <a:cubicBezTo>
                  <a:pt x="111" y="129"/>
                  <a:pt x="111" y="129"/>
                  <a:pt x="111" y="129"/>
                </a:cubicBezTo>
                <a:cubicBezTo>
                  <a:pt x="111" y="129"/>
                  <a:pt x="120" y="114"/>
                  <a:pt x="120" y="85"/>
                </a:cubicBezTo>
                <a:cubicBezTo>
                  <a:pt x="120" y="85"/>
                  <a:pt x="120" y="84"/>
                  <a:pt x="120" y="8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42" name="Freeform 156"/>
          <p:cNvSpPr/>
          <p:nvPr/>
        </p:nvSpPr>
        <p:spPr bwMode="auto">
          <a:xfrm>
            <a:off x="5742078" y="4571616"/>
            <a:ext cx="315913" cy="388938"/>
          </a:xfrm>
          <a:custGeom>
            <a:avLst/>
            <a:gdLst>
              <a:gd name="T0" fmla="*/ 96 w 117"/>
              <a:gd name="T1" fmla="*/ 119 h 143"/>
              <a:gd name="T2" fmla="*/ 76 w 117"/>
              <a:gd name="T3" fmla="*/ 105 h 143"/>
              <a:gd name="T4" fmla="*/ 113 w 117"/>
              <a:gd name="T5" fmla="*/ 95 h 143"/>
              <a:gd name="T6" fmla="*/ 94 w 117"/>
              <a:gd name="T7" fmla="*/ 39 h 143"/>
              <a:gd name="T8" fmla="*/ 59 w 117"/>
              <a:gd name="T9" fmla="*/ 6 h 143"/>
              <a:gd name="T10" fmla="*/ 24 w 117"/>
              <a:gd name="T11" fmla="*/ 39 h 143"/>
              <a:gd name="T12" fmla="*/ 4 w 117"/>
              <a:gd name="T13" fmla="*/ 95 h 143"/>
              <a:gd name="T14" fmla="*/ 42 w 117"/>
              <a:gd name="T15" fmla="*/ 105 h 143"/>
              <a:gd name="T16" fmla="*/ 21 w 117"/>
              <a:gd name="T17" fmla="*/ 119 h 143"/>
              <a:gd name="T18" fmla="*/ 0 w 117"/>
              <a:gd name="T19" fmla="*/ 142 h 143"/>
              <a:gd name="T20" fmla="*/ 0 w 117"/>
              <a:gd name="T21" fmla="*/ 143 h 143"/>
              <a:gd name="T22" fmla="*/ 117 w 117"/>
              <a:gd name="T23" fmla="*/ 143 h 143"/>
              <a:gd name="T24" fmla="*/ 117 w 117"/>
              <a:gd name="T25" fmla="*/ 142 h 143"/>
              <a:gd name="T26" fmla="*/ 96 w 117"/>
              <a:gd name="T27" fmla="*/ 119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7" h="143">
                <a:moveTo>
                  <a:pt x="96" y="119"/>
                </a:moveTo>
                <a:cubicBezTo>
                  <a:pt x="87" y="117"/>
                  <a:pt x="76" y="115"/>
                  <a:pt x="76" y="105"/>
                </a:cubicBezTo>
                <a:cubicBezTo>
                  <a:pt x="88" y="109"/>
                  <a:pt x="106" y="103"/>
                  <a:pt x="113" y="95"/>
                </a:cubicBezTo>
                <a:cubicBezTo>
                  <a:pt x="85" y="97"/>
                  <a:pt x="97" y="83"/>
                  <a:pt x="94" y="39"/>
                </a:cubicBezTo>
                <a:cubicBezTo>
                  <a:pt x="92" y="0"/>
                  <a:pt x="64" y="4"/>
                  <a:pt x="59" y="6"/>
                </a:cubicBezTo>
                <a:cubicBezTo>
                  <a:pt x="54" y="4"/>
                  <a:pt x="26" y="0"/>
                  <a:pt x="24" y="39"/>
                </a:cubicBezTo>
                <a:cubicBezTo>
                  <a:pt x="21" y="83"/>
                  <a:pt x="32" y="97"/>
                  <a:pt x="4" y="95"/>
                </a:cubicBezTo>
                <a:cubicBezTo>
                  <a:pt x="12" y="103"/>
                  <a:pt x="30" y="109"/>
                  <a:pt x="42" y="105"/>
                </a:cubicBezTo>
                <a:cubicBezTo>
                  <a:pt x="42" y="114"/>
                  <a:pt x="31" y="117"/>
                  <a:pt x="21" y="119"/>
                </a:cubicBezTo>
                <a:cubicBezTo>
                  <a:pt x="13" y="122"/>
                  <a:pt x="0" y="131"/>
                  <a:pt x="0" y="142"/>
                </a:cubicBezTo>
                <a:cubicBezTo>
                  <a:pt x="0" y="143"/>
                  <a:pt x="0" y="143"/>
                  <a:pt x="0" y="143"/>
                </a:cubicBezTo>
                <a:cubicBezTo>
                  <a:pt x="117" y="143"/>
                  <a:pt x="117" y="143"/>
                  <a:pt x="117" y="143"/>
                </a:cubicBezTo>
                <a:cubicBezTo>
                  <a:pt x="117" y="142"/>
                  <a:pt x="117" y="142"/>
                  <a:pt x="117" y="142"/>
                </a:cubicBezTo>
                <a:cubicBezTo>
                  <a:pt x="117" y="131"/>
                  <a:pt x="105" y="122"/>
                  <a:pt x="96" y="119"/>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5178070" y="2359586"/>
            <a:ext cx="4838985" cy="923330"/>
          </a:xfrm>
          <a:prstGeom prst="rect">
            <a:avLst/>
          </a:prstGeom>
          <a:noFill/>
        </p:spPr>
        <p:txBody>
          <a:bodyPr wrap="square" rtlCol="0">
            <a:spAutoFit/>
          </a:bodyPr>
          <a:lstStyle/>
          <a:p>
            <a:r>
              <a:rPr lang="en-US" altLang="zh-CN" sz="5400" b="1" dirty="0">
                <a:solidFill>
                  <a:srgbClr val="FFC000"/>
                </a:solidFill>
                <a:latin typeface="微软雅黑" panose="020B0503020204020204" pitchFamily="34" charset="-122"/>
                <a:ea typeface="微软雅黑" panose="020B0503020204020204" pitchFamily="34" charset="-122"/>
              </a:rPr>
              <a:t>FOUR</a:t>
            </a:r>
          </a:p>
        </p:txBody>
      </p:sp>
      <p:sp>
        <p:nvSpPr>
          <p:cNvPr id="11" name="文本框 10"/>
          <p:cNvSpPr txBox="1"/>
          <p:nvPr/>
        </p:nvSpPr>
        <p:spPr>
          <a:xfrm>
            <a:off x="5056127" y="3606081"/>
            <a:ext cx="4838985" cy="646331"/>
          </a:xfrm>
          <a:prstGeom prst="rect">
            <a:avLst/>
          </a:prstGeom>
          <a:noFill/>
        </p:spPr>
        <p:txBody>
          <a:bodyPr wrap="square" rtlCol="0">
            <a:spAutoFit/>
          </a:bodyPr>
          <a:lstStyle/>
          <a:p>
            <a:r>
              <a:rPr lang="zh-CN" altLang="en-US" sz="3600" b="1" dirty="0">
                <a:solidFill>
                  <a:schemeClr val="bg1"/>
                </a:solidFill>
                <a:latin typeface="微软雅黑" panose="020B0503020204020204" pitchFamily="34" charset="-122"/>
                <a:ea typeface="微软雅黑" panose="020B0503020204020204" pitchFamily="34" charset="-122"/>
              </a:rPr>
              <a:t>加入我们</a:t>
            </a:r>
          </a:p>
        </p:txBody>
      </p:sp>
      <p:sp>
        <p:nvSpPr>
          <p:cNvPr id="12" name="矩形 11"/>
          <p:cNvSpPr/>
          <p:nvPr/>
        </p:nvSpPr>
        <p:spPr>
          <a:xfrm>
            <a:off x="4452123" y="4286724"/>
            <a:ext cx="3127327" cy="646331"/>
          </a:xfrm>
          <a:prstGeom prst="rect">
            <a:avLst/>
          </a:prstGeom>
        </p:spPr>
        <p:txBody>
          <a:bodyPr wrap="square">
            <a:spAutoFit/>
          </a:bodyPr>
          <a:lstStyle/>
          <a:p>
            <a:pPr algn="just"/>
            <a:r>
              <a:rPr lang="zh-CN" altLang="en-US" sz="1200" kern="100" dirty="0">
                <a:solidFill>
                  <a:schemeClr val="bg1"/>
                </a:solidFill>
                <a:latin typeface="+mn-ea"/>
                <a:cs typeface="Times New Roman" panose="02020603050405020304" pitchFamily="18" charset="0"/>
              </a:rPr>
              <a:t>点击添加文本内容点击添加文本内容点击添加文本内容点击添加文本内容点击添加文本内容点击添加文本内容</a:t>
            </a:r>
            <a:endParaRPr lang="en-US" altLang="zh-CN" sz="1200" dirty="0">
              <a:solidFill>
                <a:schemeClr val="bg1"/>
              </a:solidFill>
              <a:latin typeface="+mn-ea"/>
            </a:endParaRPr>
          </a:p>
        </p:txBody>
      </p:sp>
      <p:sp>
        <p:nvSpPr>
          <p:cNvPr id="32" name="等腰三角形 31"/>
          <p:cNvSpPr/>
          <p:nvPr/>
        </p:nvSpPr>
        <p:spPr>
          <a:xfrm>
            <a:off x="3873507" y="2798885"/>
            <a:ext cx="1580103" cy="772885"/>
          </a:xfrm>
          <a:prstGeom prst="triangle">
            <a:avLst/>
          </a:prstGeom>
          <a:solidFill>
            <a:srgbClr val="EEE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等腰三角形 26"/>
          <p:cNvSpPr/>
          <p:nvPr/>
        </p:nvSpPr>
        <p:spPr>
          <a:xfrm>
            <a:off x="5248562" y="3332032"/>
            <a:ext cx="433988" cy="239738"/>
          </a:xfrm>
          <a:prstGeom prst="triangle">
            <a:avLst/>
          </a:prstGeom>
          <a:solidFill>
            <a:srgbClr val="EEE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等腰三角形 32"/>
          <p:cNvSpPr/>
          <p:nvPr/>
        </p:nvSpPr>
        <p:spPr>
          <a:xfrm>
            <a:off x="7171577" y="3089631"/>
            <a:ext cx="985695" cy="482139"/>
          </a:xfrm>
          <a:prstGeom prst="triangle">
            <a:avLst/>
          </a:prstGeom>
          <a:solidFill>
            <a:srgbClr val="EEE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等腰三角形 33"/>
          <p:cNvSpPr/>
          <p:nvPr/>
        </p:nvSpPr>
        <p:spPr>
          <a:xfrm>
            <a:off x="5596985" y="3307366"/>
            <a:ext cx="478644" cy="264404"/>
          </a:xfrm>
          <a:prstGeom prst="triangle">
            <a:avLst/>
          </a:prstGeom>
          <a:solidFill>
            <a:srgbClr val="EEE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等腰三角形 34"/>
          <p:cNvSpPr/>
          <p:nvPr/>
        </p:nvSpPr>
        <p:spPr>
          <a:xfrm>
            <a:off x="6015787" y="3307366"/>
            <a:ext cx="478644" cy="264404"/>
          </a:xfrm>
          <a:prstGeom prst="triangle">
            <a:avLst/>
          </a:prstGeom>
          <a:solidFill>
            <a:srgbClr val="EEE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等腰三角形 35"/>
          <p:cNvSpPr/>
          <p:nvPr/>
        </p:nvSpPr>
        <p:spPr>
          <a:xfrm>
            <a:off x="6367221" y="3307366"/>
            <a:ext cx="478644" cy="264404"/>
          </a:xfrm>
          <a:prstGeom prst="triangle">
            <a:avLst/>
          </a:prstGeom>
          <a:solidFill>
            <a:srgbClr val="EEE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等腰三角形 36"/>
          <p:cNvSpPr/>
          <p:nvPr/>
        </p:nvSpPr>
        <p:spPr>
          <a:xfrm>
            <a:off x="6786023" y="3307366"/>
            <a:ext cx="478644" cy="264404"/>
          </a:xfrm>
          <a:prstGeom prst="triangle">
            <a:avLst/>
          </a:prstGeom>
          <a:solidFill>
            <a:srgbClr val="EEE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1851" y="1802303"/>
            <a:ext cx="2402630" cy="1441578"/>
          </a:xfrm>
          <a:prstGeom prst="rect">
            <a:avLst/>
          </a:prstGeom>
        </p:spPr>
      </p:pic>
      <p:pic>
        <p:nvPicPr>
          <p:cNvPr id="9" name="图片 8"/>
          <p:cNvPicPr>
            <a:picLocks noChangeAspect="1"/>
          </p:cNvPicPr>
          <p:nvPr/>
        </p:nvPicPr>
        <p:blipFill rotWithShape="1">
          <a:blip r:embed="rId3" cstate="print">
            <a:extLst>
              <a:ext uri="{28A0092B-C50C-407E-A947-70E740481C1C}">
                <a14:useLocalDpi xmlns:a14="http://schemas.microsoft.com/office/drawing/2010/main" val="0"/>
              </a:ext>
            </a:extLst>
          </a:blip>
          <a:srcRect l="48237"/>
          <a:stretch>
            <a:fillRect/>
          </a:stretch>
        </p:blipFill>
        <p:spPr>
          <a:xfrm>
            <a:off x="1795359" y="1802303"/>
            <a:ext cx="2571487" cy="2980713"/>
          </a:xfrm>
          <a:prstGeom prst="rect">
            <a:avLst/>
          </a:prstGeom>
        </p:spPr>
      </p:pic>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85172" y="1781691"/>
            <a:ext cx="2564056" cy="1441578"/>
          </a:xfrm>
          <a:prstGeom prst="rect">
            <a:avLst/>
          </a:prstGeom>
        </p:spPr>
      </p:pic>
      <p:sp>
        <p:nvSpPr>
          <p:cNvPr id="22" name="矩形 21"/>
          <p:cNvSpPr/>
          <p:nvPr/>
        </p:nvSpPr>
        <p:spPr>
          <a:xfrm>
            <a:off x="4471500" y="3340858"/>
            <a:ext cx="5439507" cy="830997"/>
          </a:xfrm>
          <a:prstGeom prst="rect">
            <a:avLst/>
          </a:prstGeom>
        </p:spPr>
        <p:txBody>
          <a:bodyPr wrap="square">
            <a:spAutoFit/>
          </a:bodyPr>
          <a:lstStyle/>
          <a:p>
            <a:pPr algn="just"/>
            <a:r>
              <a:rPr lang="zh-CN" altLang="en-US" sz="1200" kern="100" dirty="0">
                <a:solidFill>
                  <a:schemeClr val="bg1"/>
                </a:solidFill>
                <a:latin typeface="+mn-ea"/>
                <a:cs typeface="Times New Roman" panose="02020603050405020304" pitchFamily="18" charset="0"/>
              </a:rPr>
              <a:t>点击添加文本内容点击添加文本内容点击添加文本内容点击添加文本内容点击添加文本内容点击添加文本内容点击添加文本内容点击添加文本内容点击添加文本内容点击添加文本内容点击添加文本内容点击添加文本内容</a:t>
            </a:r>
            <a:endParaRPr lang="en-US" altLang="zh-CN" sz="1200" dirty="0">
              <a:solidFill>
                <a:schemeClr val="bg1"/>
              </a:solidFill>
              <a:latin typeface="+mn-ea"/>
            </a:endParaRPr>
          </a:p>
          <a:p>
            <a:pPr algn="just"/>
            <a:endParaRPr lang="en-US" altLang="zh-CN" sz="1200" dirty="0">
              <a:solidFill>
                <a:schemeClr val="bg1"/>
              </a:solidFill>
              <a:latin typeface="+mn-ea"/>
            </a:endParaRPr>
          </a:p>
        </p:txBody>
      </p:sp>
      <p:sp>
        <p:nvSpPr>
          <p:cNvPr id="25" name="矩形 24"/>
          <p:cNvSpPr/>
          <p:nvPr/>
        </p:nvSpPr>
        <p:spPr>
          <a:xfrm>
            <a:off x="4471500" y="4136685"/>
            <a:ext cx="5439507" cy="830997"/>
          </a:xfrm>
          <a:prstGeom prst="rect">
            <a:avLst/>
          </a:prstGeom>
        </p:spPr>
        <p:txBody>
          <a:bodyPr wrap="square">
            <a:spAutoFit/>
          </a:bodyPr>
          <a:lstStyle/>
          <a:p>
            <a:pPr algn="just"/>
            <a:r>
              <a:rPr lang="zh-CN" altLang="en-US" sz="1200" kern="100" dirty="0">
                <a:solidFill>
                  <a:schemeClr val="bg1"/>
                </a:solidFill>
                <a:latin typeface="+mn-ea"/>
                <a:cs typeface="Times New Roman" panose="02020603050405020304" pitchFamily="18" charset="0"/>
              </a:rPr>
              <a:t>点击添加文本内容点击添加文本内容点击添加文本内容点击添加文本内容点击添加文本内容点击添加文本内容点击添加文本内容点击添加文本内容点击添加文本内容点击添加文本内容点击添加文本内容点击添加文本内容</a:t>
            </a:r>
            <a:endParaRPr lang="en-US" altLang="zh-CN" sz="1200" dirty="0">
              <a:solidFill>
                <a:schemeClr val="bg1"/>
              </a:solidFill>
              <a:latin typeface="+mn-ea"/>
            </a:endParaRPr>
          </a:p>
          <a:p>
            <a:pPr algn="just"/>
            <a:endParaRPr lang="en-US" altLang="zh-CN" sz="1200" dirty="0">
              <a:solidFill>
                <a:schemeClr val="bg1"/>
              </a:solidFill>
              <a:latin typeface="+mn-e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232831" y="1846595"/>
            <a:ext cx="1726338" cy="1618918"/>
            <a:chOff x="4193816" y="1142320"/>
            <a:chExt cx="3851259" cy="3611617"/>
          </a:xfrm>
        </p:grpSpPr>
        <p:sp>
          <p:nvSpPr>
            <p:cNvPr id="3142" name="Freeform 75"/>
            <p:cNvSpPr/>
            <p:nvPr/>
          </p:nvSpPr>
          <p:spPr bwMode="auto">
            <a:xfrm>
              <a:off x="5244258" y="1142320"/>
              <a:ext cx="1703483" cy="2099341"/>
            </a:xfrm>
            <a:custGeom>
              <a:avLst/>
              <a:gdLst>
                <a:gd name="T0" fmla="*/ 205 w 221"/>
                <a:gd name="T1" fmla="*/ 124 h 273"/>
                <a:gd name="T2" fmla="*/ 204 w 221"/>
                <a:gd name="T3" fmla="*/ 124 h 273"/>
                <a:gd name="T4" fmla="*/ 214 w 221"/>
                <a:gd name="T5" fmla="*/ 93 h 273"/>
                <a:gd name="T6" fmla="*/ 189 w 221"/>
                <a:gd name="T7" fmla="*/ 48 h 273"/>
                <a:gd name="T8" fmla="*/ 162 w 221"/>
                <a:gd name="T9" fmla="*/ 22 h 273"/>
                <a:gd name="T10" fmla="*/ 102 w 221"/>
                <a:gd name="T11" fmla="*/ 0 h 273"/>
                <a:gd name="T12" fmla="*/ 29 w 221"/>
                <a:gd name="T13" fmla="*/ 52 h 273"/>
                <a:gd name="T14" fmla="*/ 29 w 221"/>
                <a:gd name="T15" fmla="*/ 53 h 273"/>
                <a:gd name="T16" fmla="*/ 10 w 221"/>
                <a:gd name="T17" fmla="*/ 93 h 273"/>
                <a:gd name="T18" fmla="*/ 21 w 221"/>
                <a:gd name="T19" fmla="*/ 124 h 273"/>
                <a:gd name="T20" fmla="*/ 16 w 221"/>
                <a:gd name="T21" fmla="*/ 124 h 273"/>
                <a:gd name="T22" fmla="*/ 1 w 221"/>
                <a:gd name="T23" fmla="*/ 141 h 273"/>
                <a:gd name="T24" fmla="*/ 5 w 221"/>
                <a:gd name="T25" fmla="*/ 173 h 273"/>
                <a:gd name="T26" fmla="*/ 19 w 221"/>
                <a:gd name="T27" fmla="*/ 186 h 273"/>
                <a:gd name="T28" fmla="*/ 27 w 221"/>
                <a:gd name="T29" fmla="*/ 186 h 273"/>
                <a:gd name="T30" fmla="*/ 27 w 221"/>
                <a:gd name="T31" fmla="*/ 196 h 273"/>
                <a:gd name="T32" fmla="*/ 74 w 221"/>
                <a:gd name="T33" fmla="*/ 256 h 273"/>
                <a:gd name="T34" fmla="*/ 90 w 221"/>
                <a:gd name="T35" fmla="*/ 267 h 273"/>
                <a:gd name="T36" fmla="*/ 92 w 221"/>
                <a:gd name="T37" fmla="*/ 268 h 273"/>
                <a:gd name="T38" fmla="*/ 112 w 221"/>
                <a:gd name="T39" fmla="*/ 273 h 273"/>
                <a:gd name="T40" fmla="*/ 112 w 221"/>
                <a:gd name="T41" fmla="*/ 273 h 273"/>
                <a:gd name="T42" fmla="*/ 112 w 221"/>
                <a:gd name="T43" fmla="*/ 273 h 273"/>
                <a:gd name="T44" fmla="*/ 113 w 221"/>
                <a:gd name="T45" fmla="*/ 273 h 273"/>
                <a:gd name="T46" fmla="*/ 113 w 221"/>
                <a:gd name="T47" fmla="*/ 273 h 273"/>
                <a:gd name="T48" fmla="*/ 132 w 221"/>
                <a:gd name="T49" fmla="*/ 268 h 273"/>
                <a:gd name="T50" fmla="*/ 136 w 221"/>
                <a:gd name="T51" fmla="*/ 266 h 273"/>
                <a:gd name="T52" fmla="*/ 151 w 221"/>
                <a:gd name="T53" fmla="*/ 256 h 273"/>
                <a:gd name="T54" fmla="*/ 197 w 221"/>
                <a:gd name="T55" fmla="*/ 196 h 273"/>
                <a:gd name="T56" fmla="*/ 198 w 221"/>
                <a:gd name="T57" fmla="*/ 186 h 273"/>
                <a:gd name="T58" fmla="*/ 202 w 221"/>
                <a:gd name="T59" fmla="*/ 186 h 273"/>
                <a:gd name="T60" fmla="*/ 217 w 221"/>
                <a:gd name="T61" fmla="*/ 173 h 273"/>
                <a:gd name="T62" fmla="*/ 220 w 221"/>
                <a:gd name="T63" fmla="*/ 141 h 273"/>
                <a:gd name="T64" fmla="*/ 205 w 221"/>
                <a:gd name="T65" fmla="*/ 124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1" h="273">
                  <a:moveTo>
                    <a:pt x="205" y="124"/>
                  </a:moveTo>
                  <a:cubicBezTo>
                    <a:pt x="204" y="124"/>
                    <a:pt x="204" y="124"/>
                    <a:pt x="204" y="124"/>
                  </a:cubicBezTo>
                  <a:cubicBezTo>
                    <a:pt x="210" y="115"/>
                    <a:pt x="214" y="105"/>
                    <a:pt x="214" y="93"/>
                  </a:cubicBezTo>
                  <a:cubicBezTo>
                    <a:pt x="214" y="74"/>
                    <a:pt x="204" y="58"/>
                    <a:pt x="189" y="48"/>
                  </a:cubicBezTo>
                  <a:cubicBezTo>
                    <a:pt x="182" y="38"/>
                    <a:pt x="173" y="29"/>
                    <a:pt x="162" y="22"/>
                  </a:cubicBezTo>
                  <a:cubicBezTo>
                    <a:pt x="148" y="8"/>
                    <a:pt x="126" y="0"/>
                    <a:pt x="102" y="0"/>
                  </a:cubicBezTo>
                  <a:cubicBezTo>
                    <a:pt x="61" y="0"/>
                    <a:pt x="29" y="23"/>
                    <a:pt x="29" y="52"/>
                  </a:cubicBezTo>
                  <a:cubicBezTo>
                    <a:pt x="29" y="52"/>
                    <a:pt x="29" y="53"/>
                    <a:pt x="29" y="53"/>
                  </a:cubicBezTo>
                  <a:cubicBezTo>
                    <a:pt x="18" y="63"/>
                    <a:pt x="10" y="77"/>
                    <a:pt x="10" y="93"/>
                  </a:cubicBezTo>
                  <a:cubicBezTo>
                    <a:pt x="10" y="105"/>
                    <a:pt x="14" y="115"/>
                    <a:pt x="21" y="124"/>
                  </a:cubicBezTo>
                  <a:cubicBezTo>
                    <a:pt x="16" y="124"/>
                    <a:pt x="16" y="124"/>
                    <a:pt x="16" y="124"/>
                  </a:cubicBezTo>
                  <a:cubicBezTo>
                    <a:pt x="7" y="124"/>
                    <a:pt x="0" y="132"/>
                    <a:pt x="1" y="141"/>
                  </a:cubicBezTo>
                  <a:cubicBezTo>
                    <a:pt x="5" y="173"/>
                    <a:pt x="5" y="173"/>
                    <a:pt x="5" y="173"/>
                  </a:cubicBezTo>
                  <a:cubicBezTo>
                    <a:pt x="6" y="180"/>
                    <a:pt x="12" y="186"/>
                    <a:pt x="19" y="186"/>
                  </a:cubicBezTo>
                  <a:cubicBezTo>
                    <a:pt x="27" y="186"/>
                    <a:pt x="27" y="186"/>
                    <a:pt x="27" y="186"/>
                  </a:cubicBezTo>
                  <a:cubicBezTo>
                    <a:pt x="27" y="196"/>
                    <a:pt x="27" y="196"/>
                    <a:pt x="27" y="196"/>
                  </a:cubicBezTo>
                  <a:cubicBezTo>
                    <a:pt x="29" y="222"/>
                    <a:pt x="50" y="245"/>
                    <a:pt x="74" y="256"/>
                  </a:cubicBezTo>
                  <a:cubicBezTo>
                    <a:pt x="90" y="267"/>
                    <a:pt x="90" y="267"/>
                    <a:pt x="90" y="267"/>
                  </a:cubicBezTo>
                  <a:cubicBezTo>
                    <a:pt x="91" y="268"/>
                    <a:pt x="91" y="268"/>
                    <a:pt x="92" y="268"/>
                  </a:cubicBezTo>
                  <a:cubicBezTo>
                    <a:pt x="100" y="271"/>
                    <a:pt x="103" y="272"/>
                    <a:pt x="112" y="273"/>
                  </a:cubicBezTo>
                  <a:cubicBezTo>
                    <a:pt x="112" y="273"/>
                    <a:pt x="112" y="273"/>
                    <a:pt x="112" y="273"/>
                  </a:cubicBezTo>
                  <a:cubicBezTo>
                    <a:pt x="112" y="273"/>
                    <a:pt x="112" y="273"/>
                    <a:pt x="112" y="273"/>
                  </a:cubicBezTo>
                  <a:cubicBezTo>
                    <a:pt x="113" y="273"/>
                    <a:pt x="113" y="273"/>
                    <a:pt x="113" y="273"/>
                  </a:cubicBezTo>
                  <a:cubicBezTo>
                    <a:pt x="113" y="273"/>
                    <a:pt x="113" y="273"/>
                    <a:pt x="113" y="273"/>
                  </a:cubicBezTo>
                  <a:cubicBezTo>
                    <a:pt x="122" y="272"/>
                    <a:pt x="125" y="271"/>
                    <a:pt x="132" y="268"/>
                  </a:cubicBezTo>
                  <a:cubicBezTo>
                    <a:pt x="134" y="268"/>
                    <a:pt x="135" y="267"/>
                    <a:pt x="136" y="266"/>
                  </a:cubicBezTo>
                  <a:cubicBezTo>
                    <a:pt x="151" y="256"/>
                    <a:pt x="151" y="256"/>
                    <a:pt x="151" y="256"/>
                  </a:cubicBezTo>
                  <a:cubicBezTo>
                    <a:pt x="173" y="246"/>
                    <a:pt x="194" y="222"/>
                    <a:pt x="197" y="196"/>
                  </a:cubicBezTo>
                  <a:cubicBezTo>
                    <a:pt x="198" y="186"/>
                    <a:pt x="198" y="186"/>
                    <a:pt x="198" y="186"/>
                  </a:cubicBezTo>
                  <a:cubicBezTo>
                    <a:pt x="202" y="186"/>
                    <a:pt x="202" y="186"/>
                    <a:pt x="202" y="186"/>
                  </a:cubicBezTo>
                  <a:cubicBezTo>
                    <a:pt x="210" y="186"/>
                    <a:pt x="216" y="180"/>
                    <a:pt x="217" y="173"/>
                  </a:cubicBezTo>
                  <a:cubicBezTo>
                    <a:pt x="220" y="141"/>
                    <a:pt x="220" y="141"/>
                    <a:pt x="220" y="141"/>
                  </a:cubicBezTo>
                  <a:cubicBezTo>
                    <a:pt x="221" y="132"/>
                    <a:pt x="214" y="124"/>
                    <a:pt x="205" y="124"/>
                  </a:cubicBezTo>
                  <a:close/>
                </a:path>
              </a:pathLst>
            </a:custGeom>
            <a:noFill/>
            <a:ln w="63500">
              <a:solidFill>
                <a:srgbClr val="FFC000"/>
              </a:solidFill>
            </a:ln>
          </p:spPr>
          <p:txBody>
            <a:bodyPr vert="horz" wrap="square" lIns="91440" tIns="45720" rIns="91440" bIns="45720" numCol="1" anchor="t" anchorCtr="0" compatLnSpc="1"/>
            <a:lstStyle/>
            <a:p>
              <a:endParaRPr lang="zh-CN" altLang="en-US"/>
            </a:p>
          </p:txBody>
        </p:sp>
        <p:sp>
          <p:nvSpPr>
            <p:cNvPr id="2" name="任意多边形 1"/>
            <p:cNvSpPr/>
            <p:nvPr/>
          </p:nvSpPr>
          <p:spPr>
            <a:xfrm>
              <a:off x="4193816" y="3372276"/>
              <a:ext cx="1418830" cy="1371600"/>
            </a:xfrm>
            <a:custGeom>
              <a:avLst/>
              <a:gdLst>
                <a:gd name="connsiteX0" fmla="*/ 1418830 w 1418830"/>
                <a:gd name="connsiteY0" fmla="*/ 0 h 1371600"/>
                <a:gd name="connsiteX1" fmla="*/ 985076 w 1418830"/>
                <a:gd name="connsiteY1" fmla="*/ 140677 h 1371600"/>
                <a:gd name="connsiteX2" fmla="*/ 1090584 w 1418830"/>
                <a:gd name="connsiteY2" fmla="*/ 281354 h 1371600"/>
                <a:gd name="connsiteX3" fmla="*/ 410646 w 1418830"/>
                <a:gd name="connsiteY3" fmla="*/ 504092 h 1371600"/>
                <a:gd name="connsiteX4" fmla="*/ 129292 w 1418830"/>
                <a:gd name="connsiteY4" fmla="*/ 926123 h 1371600"/>
                <a:gd name="connsiteX5" fmla="*/ 23784 w 1418830"/>
                <a:gd name="connsiteY5" fmla="*/ 1324708 h 1371600"/>
                <a:gd name="connsiteX6" fmla="*/ 338 w 1418830"/>
                <a:gd name="connsiteY6" fmla="*/ 1324708 h 1371600"/>
                <a:gd name="connsiteX7" fmla="*/ 12061 w 1418830"/>
                <a:gd name="connsiteY7" fmla="*/ 13716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8830" h="1371600">
                  <a:moveTo>
                    <a:pt x="1418830" y="0"/>
                  </a:moveTo>
                  <a:cubicBezTo>
                    <a:pt x="1229307" y="46892"/>
                    <a:pt x="1039784" y="93785"/>
                    <a:pt x="985076" y="140677"/>
                  </a:cubicBezTo>
                  <a:cubicBezTo>
                    <a:pt x="930368" y="187569"/>
                    <a:pt x="1186322" y="220785"/>
                    <a:pt x="1090584" y="281354"/>
                  </a:cubicBezTo>
                  <a:cubicBezTo>
                    <a:pt x="994846" y="341923"/>
                    <a:pt x="570861" y="396631"/>
                    <a:pt x="410646" y="504092"/>
                  </a:cubicBezTo>
                  <a:cubicBezTo>
                    <a:pt x="250431" y="611554"/>
                    <a:pt x="193769" y="789354"/>
                    <a:pt x="129292" y="926123"/>
                  </a:cubicBezTo>
                  <a:cubicBezTo>
                    <a:pt x="64815" y="1062892"/>
                    <a:pt x="45276" y="1258277"/>
                    <a:pt x="23784" y="1324708"/>
                  </a:cubicBezTo>
                  <a:cubicBezTo>
                    <a:pt x="2292" y="1391139"/>
                    <a:pt x="2292" y="1316893"/>
                    <a:pt x="338" y="1324708"/>
                  </a:cubicBezTo>
                  <a:cubicBezTo>
                    <a:pt x="-1616" y="1332523"/>
                    <a:pt x="5222" y="1352061"/>
                    <a:pt x="12061" y="1371600"/>
                  </a:cubicBezTo>
                </a:path>
              </a:pathLst>
            </a:custGeom>
            <a:noFill/>
            <a:ln w="635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任意多边形 82"/>
            <p:cNvSpPr/>
            <p:nvPr/>
          </p:nvSpPr>
          <p:spPr>
            <a:xfrm flipH="1">
              <a:off x="6626245" y="3382337"/>
              <a:ext cx="1418830" cy="1371600"/>
            </a:xfrm>
            <a:custGeom>
              <a:avLst/>
              <a:gdLst>
                <a:gd name="connsiteX0" fmla="*/ 1418830 w 1418830"/>
                <a:gd name="connsiteY0" fmla="*/ 0 h 1371600"/>
                <a:gd name="connsiteX1" fmla="*/ 985076 w 1418830"/>
                <a:gd name="connsiteY1" fmla="*/ 140677 h 1371600"/>
                <a:gd name="connsiteX2" fmla="*/ 1090584 w 1418830"/>
                <a:gd name="connsiteY2" fmla="*/ 281354 h 1371600"/>
                <a:gd name="connsiteX3" fmla="*/ 410646 w 1418830"/>
                <a:gd name="connsiteY3" fmla="*/ 504092 h 1371600"/>
                <a:gd name="connsiteX4" fmla="*/ 129292 w 1418830"/>
                <a:gd name="connsiteY4" fmla="*/ 926123 h 1371600"/>
                <a:gd name="connsiteX5" fmla="*/ 23784 w 1418830"/>
                <a:gd name="connsiteY5" fmla="*/ 1324708 h 1371600"/>
                <a:gd name="connsiteX6" fmla="*/ 338 w 1418830"/>
                <a:gd name="connsiteY6" fmla="*/ 1324708 h 1371600"/>
                <a:gd name="connsiteX7" fmla="*/ 12061 w 1418830"/>
                <a:gd name="connsiteY7" fmla="*/ 13716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8830" h="1371600">
                  <a:moveTo>
                    <a:pt x="1418830" y="0"/>
                  </a:moveTo>
                  <a:cubicBezTo>
                    <a:pt x="1229307" y="46892"/>
                    <a:pt x="1039784" y="93785"/>
                    <a:pt x="985076" y="140677"/>
                  </a:cubicBezTo>
                  <a:cubicBezTo>
                    <a:pt x="930368" y="187569"/>
                    <a:pt x="1186322" y="220785"/>
                    <a:pt x="1090584" y="281354"/>
                  </a:cubicBezTo>
                  <a:cubicBezTo>
                    <a:pt x="994846" y="341923"/>
                    <a:pt x="570861" y="396631"/>
                    <a:pt x="410646" y="504092"/>
                  </a:cubicBezTo>
                  <a:cubicBezTo>
                    <a:pt x="250431" y="611554"/>
                    <a:pt x="193769" y="789354"/>
                    <a:pt x="129292" y="926123"/>
                  </a:cubicBezTo>
                  <a:cubicBezTo>
                    <a:pt x="64815" y="1062892"/>
                    <a:pt x="45276" y="1258277"/>
                    <a:pt x="23784" y="1324708"/>
                  </a:cubicBezTo>
                  <a:cubicBezTo>
                    <a:pt x="2292" y="1391139"/>
                    <a:pt x="2292" y="1316893"/>
                    <a:pt x="338" y="1324708"/>
                  </a:cubicBezTo>
                  <a:cubicBezTo>
                    <a:pt x="-1616" y="1332523"/>
                    <a:pt x="5222" y="1352061"/>
                    <a:pt x="12061" y="1371600"/>
                  </a:cubicBezTo>
                </a:path>
              </a:pathLst>
            </a:custGeom>
            <a:noFill/>
            <a:ln w="635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5" name="直接连接符 4"/>
          <p:cNvCxnSpPr/>
          <p:nvPr/>
        </p:nvCxnSpPr>
        <p:spPr>
          <a:xfrm>
            <a:off x="5005753" y="3634154"/>
            <a:ext cx="2180493" cy="0"/>
          </a:xfrm>
          <a:prstGeom prst="line">
            <a:avLst/>
          </a:prstGeom>
          <a:ln w="63500">
            <a:solidFill>
              <a:srgbClr val="FFC00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7" name="文本框 86"/>
          <p:cNvSpPr txBox="1"/>
          <p:nvPr/>
        </p:nvSpPr>
        <p:spPr>
          <a:xfrm>
            <a:off x="4841932" y="3669323"/>
            <a:ext cx="2508135" cy="461665"/>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我们需要的人才</a:t>
            </a:r>
          </a:p>
        </p:txBody>
      </p:sp>
      <p:sp>
        <p:nvSpPr>
          <p:cNvPr id="88" name="文本框 87"/>
          <p:cNvSpPr txBox="1"/>
          <p:nvPr/>
        </p:nvSpPr>
        <p:spPr>
          <a:xfrm>
            <a:off x="4916814" y="4096956"/>
            <a:ext cx="2325625" cy="830997"/>
          </a:xfrm>
          <a:prstGeom prst="rect">
            <a:avLst/>
          </a:prstGeom>
          <a:noFill/>
        </p:spPr>
        <p:txBody>
          <a:bodyPr wrap="square" rtlCol="0">
            <a:spAutoFit/>
          </a:bodyPr>
          <a:lstStyle>
            <a:defPPr>
              <a:defRPr lang="zh-CN"/>
            </a:defPPr>
            <a:lvl1pPr>
              <a:defRPr sz="2000" b="1"/>
            </a:lvl1pPr>
          </a:lstStyle>
          <a:p>
            <a:r>
              <a:rPr lang="zh-CN" altLang="en-US" sz="1200" b="0" dirty="0">
                <a:solidFill>
                  <a:schemeClr val="bg1"/>
                </a:solidFill>
                <a:latin typeface="微软雅黑" panose="020B0503020204020204" pitchFamily="34" charset="-122"/>
                <a:ea typeface="微软雅黑" panose="020B0503020204020204" pitchFamily="34" charset="-122"/>
              </a:rPr>
              <a:t>点击添加文本内容点击添加文本内容点击添加文本内容点击添加文本内容点击添加文本内容点击添加文本内容</a:t>
            </a:r>
            <a:endParaRPr lang="en-US" altLang="zh-CN" sz="1200" b="0" dirty="0">
              <a:solidFill>
                <a:schemeClr val="bg1"/>
              </a:solidFill>
              <a:latin typeface="微软雅黑" panose="020B0503020204020204" pitchFamily="34" charset="-122"/>
              <a:ea typeface="微软雅黑" panose="020B0503020204020204" pitchFamily="34" charset="-122"/>
            </a:endParaRPr>
          </a:p>
        </p:txBody>
      </p:sp>
      <p:sp>
        <p:nvSpPr>
          <p:cNvPr id="10" name="Freeform 76"/>
          <p:cNvSpPr/>
          <p:nvPr/>
        </p:nvSpPr>
        <p:spPr bwMode="auto">
          <a:xfrm>
            <a:off x="5971892" y="2919096"/>
            <a:ext cx="227196" cy="619334"/>
          </a:xfrm>
          <a:custGeom>
            <a:avLst/>
            <a:gdLst>
              <a:gd name="T0" fmla="*/ 72 w 72"/>
              <a:gd name="T1" fmla="*/ 295 h 328"/>
              <a:gd name="T2" fmla="*/ 52 w 72"/>
              <a:gd name="T3" fmla="*/ 44 h 328"/>
              <a:gd name="T4" fmla="*/ 60 w 72"/>
              <a:gd name="T5" fmla="*/ 30 h 328"/>
              <a:gd name="T6" fmla="*/ 60 w 72"/>
              <a:gd name="T7" fmla="*/ 7 h 328"/>
              <a:gd name="T8" fmla="*/ 12 w 72"/>
              <a:gd name="T9" fmla="*/ 7 h 328"/>
              <a:gd name="T10" fmla="*/ 12 w 72"/>
              <a:gd name="T11" fmla="*/ 30 h 328"/>
              <a:gd name="T12" fmla="*/ 20 w 72"/>
              <a:gd name="T13" fmla="*/ 44 h 328"/>
              <a:gd name="T14" fmla="*/ 0 w 72"/>
              <a:gd name="T15" fmla="*/ 295 h 328"/>
              <a:gd name="T16" fmla="*/ 37 w 72"/>
              <a:gd name="T17" fmla="*/ 328 h 328"/>
              <a:gd name="T18" fmla="*/ 72 w 72"/>
              <a:gd name="T19" fmla="*/ 295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328">
                <a:moveTo>
                  <a:pt x="72" y="295"/>
                </a:moveTo>
                <a:cubicBezTo>
                  <a:pt x="52" y="44"/>
                  <a:pt x="52" y="44"/>
                  <a:pt x="52" y="44"/>
                </a:cubicBezTo>
                <a:cubicBezTo>
                  <a:pt x="56" y="41"/>
                  <a:pt x="60" y="36"/>
                  <a:pt x="60" y="30"/>
                </a:cubicBezTo>
                <a:cubicBezTo>
                  <a:pt x="60" y="7"/>
                  <a:pt x="60" y="7"/>
                  <a:pt x="60" y="7"/>
                </a:cubicBezTo>
                <a:cubicBezTo>
                  <a:pt x="60" y="0"/>
                  <a:pt x="12" y="0"/>
                  <a:pt x="12" y="7"/>
                </a:cubicBezTo>
                <a:cubicBezTo>
                  <a:pt x="12" y="30"/>
                  <a:pt x="12" y="30"/>
                  <a:pt x="12" y="30"/>
                </a:cubicBezTo>
                <a:cubicBezTo>
                  <a:pt x="12" y="36"/>
                  <a:pt x="15" y="41"/>
                  <a:pt x="20" y="44"/>
                </a:cubicBezTo>
                <a:cubicBezTo>
                  <a:pt x="0" y="295"/>
                  <a:pt x="0" y="295"/>
                  <a:pt x="0" y="295"/>
                </a:cubicBezTo>
                <a:cubicBezTo>
                  <a:pt x="37" y="328"/>
                  <a:pt x="37" y="328"/>
                  <a:pt x="37" y="328"/>
                </a:cubicBezTo>
                <a:lnTo>
                  <a:pt x="72" y="295"/>
                </a:lnTo>
                <a:close/>
              </a:path>
            </a:pathLst>
          </a:custGeom>
          <a:noFill/>
          <a:ln w="63500">
            <a:solidFill>
              <a:srgbClr val="FFC000"/>
            </a:solidFill>
          </a:ln>
        </p:spPr>
        <p:txBody>
          <a:bodyPr vert="horz" wrap="square" lIns="91440" tIns="45720" rIns="91440" bIns="45720" numCol="1" anchor="t" anchorCtr="0" compatLnSpc="1"/>
          <a:lstStyle/>
          <a:p>
            <a:endParaRPr lang="zh-CN" altLang="en-US"/>
          </a:p>
        </p:txBody>
      </p:sp>
      <p:grpSp>
        <p:nvGrpSpPr>
          <p:cNvPr id="11" name="组合 10"/>
          <p:cNvGrpSpPr/>
          <p:nvPr/>
        </p:nvGrpSpPr>
        <p:grpSpPr>
          <a:xfrm>
            <a:off x="7902801" y="1544339"/>
            <a:ext cx="2685385" cy="1169551"/>
            <a:chOff x="1275076" y="1532616"/>
            <a:chExt cx="2685385" cy="1169551"/>
          </a:xfrm>
        </p:grpSpPr>
        <p:sp>
          <p:nvSpPr>
            <p:cNvPr id="12" name="文本框 11"/>
            <p:cNvSpPr txBox="1"/>
            <p:nvPr/>
          </p:nvSpPr>
          <p:spPr>
            <a:xfrm>
              <a:off x="1275076" y="1532616"/>
              <a:ext cx="2060192" cy="338554"/>
            </a:xfrm>
            <a:prstGeom prst="rect">
              <a:avLst/>
            </a:prstGeom>
            <a:noFill/>
          </p:spPr>
          <p:txBody>
            <a:bodyPr wrap="square"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请输入标题</a:t>
              </a:r>
            </a:p>
          </p:txBody>
        </p:sp>
        <p:sp>
          <p:nvSpPr>
            <p:cNvPr id="13" name="文本框 12"/>
            <p:cNvSpPr txBox="1"/>
            <p:nvPr/>
          </p:nvSpPr>
          <p:spPr>
            <a:xfrm>
              <a:off x="1705704" y="1871170"/>
              <a:ext cx="2254757" cy="830997"/>
            </a:xfrm>
            <a:prstGeom prst="rect">
              <a:avLst/>
            </a:prstGeom>
            <a:noFill/>
          </p:spPr>
          <p:txBody>
            <a:bodyPr wrap="square" rtlCol="0">
              <a:spAutoFit/>
            </a:bodyPr>
            <a:lstStyle>
              <a:defPPr>
                <a:defRPr lang="zh-CN"/>
              </a:defPPr>
              <a:lvl1pPr>
                <a:defRPr sz="2000" b="1"/>
              </a:lvl1pPr>
            </a:lstStyle>
            <a:p>
              <a:r>
                <a:rPr lang="zh-CN" altLang="en-US" sz="1200" b="0" dirty="0">
                  <a:solidFill>
                    <a:schemeClr val="bg1"/>
                  </a:solidFill>
                  <a:latin typeface="微软雅黑" panose="020B0503020204020204" pitchFamily="34" charset="-122"/>
                  <a:ea typeface="微软雅黑" panose="020B0503020204020204" pitchFamily="34" charset="-122"/>
                </a:rPr>
                <a:t>点击添加文本内容点击添加文本内容点击添加文本内容点击添加文本内容点击添加文本内容点击添加文本内容</a:t>
              </a:r>
              <a:endParaRPr lang="en-US" altLang="zh-CN" sz="1200" b="0" dirty="0">
                <a:solidFill>
                  <a:schemeClr val="bg1"/>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7902801" y="2802494"/>
            <a:ext cx="2685385" cy="1169551"/>
            <a:chOff x="1275076" y="1532616"/>
            <a:chExt cx="2685385" cy="1169551"/>
          </a:xfrm>
        </p:grpSpPr>
        <p:sp>
          <p:nvSpPr>
            <p:cNvPr id="15" name="文本框 14"/>
            <p:cNvSpPr txBox="1"/>
            <p:nvPr/>
          </p:nvSpPr>
          <p:spPr>
            <a:xfrm>
              <a:off x="1275076" y="1532616"/>
              <a:ext cx="2060192" cy="338554"/>
            </a:xfrm>
            <a:prstGeom prst="rect">
              <a:avLst/>
            </a:prstGeom>
            <a:noFill/>
          </p:spPr>
          <p:txBody>
            <a:bodyPr wrap="square"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请输入标题</a:t>
              </a:r>
            </a:p>
          </p:txBody>
        </p:sp>
        <p:sp>
          <p:nvSpPr>
            <p:cNvPr id="16" name="文本框 15"/>
            <p:cNvSpPr txBox="1"/>
            <p:nvPr/>
          </p:nvSpPr>
          <p:spPr>
            <a:xfrm>
              <a:off x="1705704" y="1871170"/>
              <a:ext cx="2254757" cy="830997"/>
            </a:xfrm>
            <a:prstGeom prst="rect">
              <a:avLst/>
            </a:prstGeom>
            <a:noFill/>
          </p:spPr>
          <p:txBody>
            <a:bodyPr wrap="square" rtlCol="0">
              <a:spAutoFit/>
            </a:bodyPr>
            <a:lstStyle>
              <a:defPPr>
                <a:defRPr lang="zh-CN"/>
              </a:defPPr>
              <a:lvl1pPr>
                <a:defRPr sz="2000" b="1"/>
              </a:lvl1pPr>
            </a:lstStyle>
            <a:p>
              <a:r>
                <a:rPr lang="zh-CN" altLang="en-US" sz="1200" b="0" dirty="0">
                  <a:solidFill>
                    <a:schemeClr val="bg1"/>
                  </a:solidFill>
                  <a:latin typeface="微软雅黑" panose="020B0503020204020204" pitchFamily="34" charset="-122"/>
                  <a:ea typeface="微软雅黑" panose="020B0503020204020204" pitchFamily="34" charset="-122"/>
                </a:rPr>
                <a:t>点击添加文本内容点击添加文本内容点击添加文本内容点击添加文本内容点击添加文本内容点击添加文本内容</a:t>
              </a:r>
              <a:endParaRPr lang="en-US" altLang="zh-CN" sz="1200" b="0" dirty="0">
                <a:solidFill>
                  <a:schemeClr val="bg1"/>
                </a:solidFill>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7902801" y="4060650"/>
            <a:ext cx="2685385" cy="1169551"/>
            <a:chOff x="1275076" y="1532616"/>
            <a:chExt cx="2685385" cy="1169551"/>
          </a:xfrm>
        </p:grpSpPr>
        <p:sp>
          <p:nvSpPr>
            <p:cNvPr id="18" name="文本框 17"/>
            <p:cNvSpPr txBox="1"/>
            <p:nvPr/>
          </p:nvSpPr>
          <p:spPr>
            <a:xfrm>
              <a:off x="1275076" y="1532616"/>
              <a:ext cx="2060192" cy="338554"/>
            </a:xfrm>
            <a:prstGeom prst="rect">
              <a:avLst/>
            </a:prstGeom>
            <a:noFill/>
          </p:spPr>
          <p:txBody>
            <a:bodyPr wrap="square"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请输入标题</a:t>
              </a:r>
            </a:p>
          </p:txBody>
        </p:sp>
        <p:sp>
          <p:nvSpPr>
            <p:cNvPr id="19" name="文本框 18"/>
            <p:cNvSpPr txBox="1"/>
            <p:nvPr/>
          </p:nvSpPr>
          <p:spPr>
            <a:xfrm>
              <a:off x="1705704" y="1871170"/>
              <a:ext cx="2254757" cy="830997"/>
            </a:xfrm>
            <a:prstGeom prst="rect">
              <a:avLst/>
            </a:prstGeom>
            <a:noFill/>
          </p:spPr>
          <p:txBody>
            <a:bodyPr wrap="square" rtlCol="0">
              <a:spAutoFit/>
            </a:bodyPr>
            <a:lstStyle>
              <a:defPPr>
                <a:defRPr lang="zh-CN"/>
              </a:defPPr>
              <a:lvl1pPr>
                <a:defRPr sz="2000" b="1"/>
              </a:lvl1pPr>
            </a:lstStyle>
            <a:p>
              <a:r>
                <a:rPr lang="zh-CN" altLang="en-US" sz="1200" b="0" dirty="0">
                  <a:solidFill>
                    <a:schemeClr val="bg1"/>
                  </a:solidFill>
                  <a:latin typeface="微软雅黑" panose="020B0503020204020204" pitchFamily="34" charset="-122"/>
                  <a:ea typeface="微软雅黑" panose="020B0503020204020204" pitchFamily="34" charset="-122"/>
                </a:rPr>
                <a:t>点击添加文本内容点击添加文本内容点击添加文本内容点击添加文本内容点击添加文本内容点击添加文本内容</a:t>
              </a:r>
              <a:endParaRPr lang="en-US" altLang="zh-CN" sz="1200" b="0" dirty="0">
                <a:solidFill>
                  <a:schemeClr val="bg1"/>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1374567" y="1544339"/>
            <a:ext cx="2685385" cy="1169551"/>
            <a:chOff x="1275076" y="1532616"/>
            <a:chExt cx="2685385" cy="1169551"/>
          </a:xfrm>
        </p:grpSpPr>
        <p:sp>
          <p:nvSpPr>
            <p:cNvPr id="21" name="文本框 20"/>
            <p:cNvSpPr txBox="1"/>
            <p:nvPr/>
          </p:nvSpPr>
          <p:spPr>
            <a:xfrm>
              <a:off x="1275076" y="1532616"/>
              <a:ext cx="2060192" cy="338554"/>
            </a:xfrm>
            <a:prstGeom prst="rect">
              <a:avLst/>
            </a:prstGeom>
            <a:noFill/>
          </p:spPr>
          <p:txBody>
            <a:bodyPr wrap="square"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请输入标题</a:t>
              </a:r>
            </a:p>
          </p:txBody>
        </p:sp>
        <p:sp>
          <p:nvSpPr>
            <p:cNvPr id="22" name="文本框 21"/>
            <p:cNvSpPr txBox="1"/>
            <p:nvPr/>
          </p:nvSpPr>
          <p:spPr>
            <a:xfrm>
              <a:off x="1705704" y="1871170"/>
              <a:ext cx="2254757" cy="830997"/>
            </a:xfrm>
            <a:prstGeom prst="rect">
              <a:avLst/>
            </a:prstGeom>
            <a:noFill/>
          </p:spPr>
          <p:txBody>
            <a:bodyPr wrap="square" rtlCol="0">
              <a:spAutoFit/>
            </a:bodyPr>
            <a:lstStyle>
              <a:defPPr>
                <a:defRPr lang="zh-CN"/>
              </a:defPPr>
              <a:lvl1pPr>
                <a:defRPr sz="2000" b="1"/>
              </a:lvl1pPr>
            </a:lstStyle>
            <a:p>
              <a:r>
                <a:rPr lang="zh-CN" altLang="en-US" sz="1200" b="0" dirty="0">
                  <a:solidFill>
                    <a:schemeClr val="bg1"/>
                  </a:solidFill>
                  <a:latin typeface="微软雅黑" panose="020B0503020204020204" pitchFamily="34" charset="-122"/>
                  <a:ea typeface="微软雅黑" panose="020B0503020204020204" pitchFamily="34" charset="-122"/>
                </a:rPr>
                <a:t>点击添加文本内容点击添加文本内容点击添加文本内容点击添加文本内容点击添加文本内容点击添加文本内容</a:t>
              </a:r>
              <a:endParaRPr lang="en-US" altLang="zh-CN" sz="1200" b="0" dirty="0">
                <a:solidFill>
                  <a:schemeClr val="bg1"/>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1374567" y="2802494"/>
            <a:ext cx="2685385" cy="1169551"/>
            <a:chOff x="1275076" y="1532616"/>
            <a:chExt cx="2685385" cy="1169551"/>
          </a:xfrm>
        </p:grpSpPr>
        <p:sp>
          <p:nvSpPr>
            <p:cNvPr id="24" name="文本框 23"/>
            <p:cNvSpPr txBox="1"/>
            <p:nvPr/>
          </p:nvSpPr>
          <p:spPr>
            <a:xfrm>
              <a:off x="1275076" y="1532616"/>
              <a:ext cx="2060192" cy="338554"/>
            </a:xfrm>
            <a:prstGeom prst="rect">
              <a:avLst/>
            </a:prstGeom>
            <a:noFill/>
          </p:spPr>
          <p:txBody>
            <a:bodyPr wrap="square"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请输入标题</a:t>
              </a:r>
            </a:p>
          </p:txBody>
        </p:sp>
        <p:sp>
          <p:nvSpPr>
            <p:cNvPr id="25" name="文本框 24"/>
            <p:cNvSpPr txBox="1"/>
            <p:nvPr/>
          </p:nvSpPr>
          <p:spPr>
            <a:xfrm>
              <a:off x="1705704" y="1871170"/>
              <a:ext cx="2254757" cy="830997"/>
            </a:xfrm>
            <a:prstGeom prst="rect">
              <a:avLst/>
            </a:prstGeom>
            <a:noFill/>
          </p:spPr>
          <p:txBody>
            <a:bodyPr wrap="square" rtlCol="0">
              <a:spAutoFit/>
            </a:bodyPr>
            <a:lstStyle>
              <a:defPPr>
                <a:defRPr lang="zh-CN"/>
              </a:defPPr>
              <a:lvl1pPr>
                <a:defRPr sz="2000" b="1"/>
              </a:lvl1pPr>
            </a:lstStyle>
            <a:p>
              <a:r>
                <a:rPr lang="zh-CN" altLang="en-US" sz="1200" b="0" dirty="0">
                  <a:solidFill>
                    <a:schemeClr val="bg1"/>
                  </a:solidFill>
                  <a:latin typeface="微软雅黑" panose="020B0503020204020204" pitchFamily="34" charset="-122"/>
                  <a:ea typeface="微软雅黑" panose="020B0503020204020204" pitchFamily="34" charset="-122"/>
                </a:rPr>
                <a:t>点击添加文本内容点击添加文本内容点击添加文本内容点击添加文本内容点击添加文本内容点击添加文本内容</a:t>
              </a:r>
              <a:endParaRPr lang="en-US" altLang="zh-CN" sz="1200" b="0" dirty="0">
                <a:solidFill>
                  <a:schemeClr val="bg1"/>
                </a:solidFill>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1374567" y="4060650"/>
            <a:ext cx="2685385" cy="1169551"/>
            <a:chOff x="1275076" y="1532616"/>
            <a:chExt cx="2685385" cy="1169551"/>
          </a:xfrm>
        </p:grpSpPr>
        <p:sp>
          <p:nvSpPr>
            <p:cNvPr id="27" name="文本框 26"/>
            <p:cNvSpPr txBox="1"/>
            <p:nvPr/>
          </p:nvSpPr>
          <p:spPr>
            <a:xfrm>
              <a:off x="1275076" y="1532616"/>
              <a:ext cx="2060192" cy="338554"/>
            </a:xfrm>
            <a:prstGeom prst="rect">
              <a:avLst/>
            </a:prstGeom>
            <a:noFill/>
          </p:spPr>
          <p:txBody>
            <a:bodyPr wrap="square"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请输入标题</a:t>
              </a:r>
            </a:p>
          </p:txBody>
        </p:sp>
        <p:sp>
          <p:nvSpPr>
            <p:cNvPr id="28" name="文本框 27"/>
            <p:cNvSpPr txBox="1"/>
            <p:nvPr/>
          </p:nvSpPr>
          <p:spPr>
            <a:xfrm>
              <a:off x="1705704" y="1871170"/>
              <a:ext cx="2254757" cy="830997"/>
            </a:xfrm>
            <a:prstGeom prst="rect">
              <a:avLst/>
            </a:prstGeom>
            <a:noFill/>
          </p:spPr>
          <p:txBody>
            <a:bodyPr wrap="square" rtlCol="0">
              <a:spAutoFit/>
            </a:bodyPr>
            <a:lstStyle>
              <a:defPPr>
                <a:defRPr lang="zh-CN"/>
              </a:defPPr>
              <a:lvl1pPr>
                <a:defRPr sz="2000" b="1"/>
              </a:lvl1pPr>
            </a:lstStyle>
            <a:p>
              <a:r>
                <a:rPr lang="zh-CN" altLang="en-US" sz="1200" b="0" dirty="0">
                  <a:solidFill>
                    <a:schemeClr val="bg1"/>
                  </a:solidFill>
                  <a:latin typeface="微软雅黑" panose="020B0503020204020204" pitchFamily="34" charset="-122"/>
                  <a:ea typeface="微软雅黑" panose="020B0503020204020204" pitchFamily="34" charset="-122"/>
                </a:rPr>
                <a:t>点击添加文本内容点击添加文本内容点击添加文本内容点击添加文本内容点击添加文本内容点击添加文本内容</a:t>
              </a:r>
              <a:endParaRPr lang="en-US" altLang="zh-CN" sz="1200" b="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2905303" y="5143008"/>
            <a:ext cx="225354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flipH="1" flipV="1">
            <a:off x="4567546" y="4136782"/>
            <a:ext cx="591309" cy="99380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V="1">
            <a:off x="4553898" y="2359295"/>
            <a:ext cx="1041683" cy="175847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V="1">
            <a:off x="5171098" y="2244743"/>
            <a:ext cx="653047" cy="110241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2296842" y="5268112"/>
            <a:ext cx="138069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6009774" y="3141096"/>
            <a:ext cx="4072204" cy="738664"/>
          </a:xfrm>
          <a:prstGeom prst="rect">
            <a:avLst/>
          </a:prstGeom>
          <a:noFill/>
        </p:spPr>
        <p:txBody>
          <a:bodyPr wrap="square" rtlCol="0">
            <a:spAutoFit/>
          </a:bodyPr>
          <a:lstStyle/>
          <a:p>
            <a:r>
              <a:rPr lang="zh-CN" altLang="en-US" sz="1400" dirty="0">
                <a:solidFill>
                  <a:schemeClr val="bg1"/>
                </a:solidFill>
                <a:latin typeface="+mn-ea"/>
              </a:rPr>
              <a:t>点击添加文本内容点击添加文本内容点击添加文本内容点击添加文本内容点击添加文本内容点击添加文本内容</a:t>
            </a:r>
            <a:endParaRPr lang="en-US" altLang="zh-CN" sz="1400" dirty="0">
              <a:solidFill>
                <a:schemeClr val="bg1"/>
              </a:solidFill>
              <a:latin typeface="+mn-ea"/>
            </a:endParaRPr>
          </a:p>
        </p:txBody>
      </p:sp>
      <p:sp>
        <p:nvSpPr>
          <p:cNvPr id="8" name="文本框 7"/>
          <p:cNvSpPr txBox="1"/>
          <p:nvPr/>
        </p:nvSpPr>
        <p:spPr>
          <a:xfrm>
            <a:off x="4126693" y="2652135"/>
            <a:ext cx="7377423" cy="461665"/>
          </a:xfrm>
          <a:prstGeom prst="rect">
            <a:avLst/>
          </a:prstGeom>
          <a:noFill/>
        </p:spPr>
        <p:txBody>
          <a:bodyPr wrap="square" rtlCol="0">
            <a:spAutoFit/>
          </a:bodyPr>
          <a:lstStyle/>
          <a:p>
            <a:pPr algn="ctr"/>
            <a:r>
              <a:rPr lang="zh-CN" altLang="en-US" sz="2400" b="1" dirty="0">
                <a:solidFill>
                  <a:schemeClr val="bg1"/>
                </a:solidFill>
                <a:latin typeface="方正正粗黑简体" panose="02000000000000000000" pitchFamily="2" charset="-122"/>
                <a:ea typeface="方正正粗黑简体" panose="02000000000000000000" pitchFamily="2" charset="-122"/>
              </a:rPr>
              <a:t>请在此输入您想要的标题</a:t>
            </a:r>
          </a:p>
        </p:txBody>
      </p:sp>
      <p:cxnSp>
        <p:nvCxnSpPr>
          <p:cNvPr id="9" name="直接连接符 8"/>
          <p:cNvCxnSpPr/>
          <p:nvPr/>
        </p:nvCxnSpPr>
        <p:spPr>
          <a:xfrm>
            <a:off x="6118958" y="3113800"/>
            <a:ext cx="3707430" cy="0"/>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6017844" y="3699923"/>
            <a:ext cx="4072204" cy="738664"/>
          </a:xfrm>
          <a:prstGeom prst="rect">
            <a:avLst/>
          </a:prstGeom>
          <a:noFill/>
        </p:spPr>
        <p:txBody>
          <a:bodyPr wrap="square" rtlCol="0">
            <a:spAutoFit/>
          </a:bodyPr>
          <a:lstStyle/>
          <a:p>
            <a:r>
              <a:rPr lang="zh-CN" altLang="en-US" sz="1400" dirty="0">
                <a:solidFill>
                  <a:schemeClr val="bg1"/>
                </a:solidFill>
                <a:latin typeface="+mn-ea"/>
              </a:rPr>
              <a:t>点击添加文本内容点击添加文本内容点击添加文本内容点击添加文本内容点击添加文本内容点击添加文本内容</a:t>
            </a:r>
            <a:endParaRPr lang="en-US" altLang="zh-CN" sz="1400" dirty="0">
              <a:solidFill>
                <a:schemeClr val="bg1"/>
              </a:solidFill>
              <a:latin typeface="+mn-ea"/>
            </a:endParaRPr>
          </a:p>
        </p:txBody>
      </p:sp>
      <p:sp>
        <p:nvSpPr>
          <p:cNvPr id="11" name="文本框 10"/>
          <p:cNvSpPr txBox="1"/>
          <p:nvPr/>
        </p:nvSpPr>
        <p:spPr>
          <a:xfrm>
            <a:off x="6017844" y="4286045"/>
            <a:ext cx="4072204" cy="738664"/>
          </a:xfrm>
          <a:prstGeom prst="rect">
            <a:avLst/>
          </a:prstGeom>
          <a:noFill/>
        </p:spPr>
        <p:txBody>
          <a:bodyPr wrap="square" rtlCol="0">
            <a:spAutoFit/>
          </a:bodyPr>
          <a:lstStyle/>
          <a:p>
            <a:r>
              <a:rPr lang="zh-CN" altLang="en-US" sz="1400" dirty="0">
                <a:solidFill>
                  <a:schemeClr val="bg1"/>
                </a:solidFill>
                <a:latin typeface="+mn-ea"/>
              </a:rPr>
              <a:t>点击添加文本内容点击添加文本内容点击添加文本内容点击添加文本内容点击添加文本内容点击添加文本内容</a:t>
            </a:r>
            <a:endParaRPr lang="en-US" altLang="zh-CN" sz="1400" dirty="0">
              <a:solidFill>
                <a:schemeClr val="bg1"/>
              </a:solidFill>
              <a:latin typeface="+mn-ea"/>
            </a:endParaRPr>
          </a:p>
        </p:txBody>
      </p:sp>
      <p:pic>
        <p:nvPicPr>
          <p:cNvPr id="12" name="图片 11"/>
          <p:cNvPicPr>
            <a:picLocks noChangeAspect="1"/>
          </p:cNvPicPr>
          <p:nvPr/>
        </p:nvPicPr>
        <p:blipFill>
          <a:blip r:embed="rId2"/>
          <a:stretch>
            <a:fillRect/>
          </a:stretch>
        </p:blipFill>
        <p:spPr>
          <a:xfrm>
            <a:off x="1779993" y="1323742"/>
            <a:ext cx="3731075" cy="3743268"/>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a:extLst>
              <a:ext uri="{28A0092B-C50C-407E-A947-70E740481C1C}">
                <a14:useLocalDpi xmlns:a14="http://schemas.microsoft.com/office/drawing/2010/main" val="0"/>
              </a:ext>
            </a:extLst>
          </a:blip>
          <a:srcRect b="34503"/>
          <a:stretch>
            <a:fillRect/>
          </a:stretch>
        </p:blipFill>
        <p:spPr>
          <a:xfrm>
            <a:off x="2418316" y="-2532363"/>
            <a:ext cx="7355367" cy="6887794"/>
          </a:xfrm>
          <a:prstGeom prst="rect">
            <a:avLst/>
          </a:prstGeom>
        </p:spPr>
      </p:pic>
      <p:sp>
        <p:nvSpPr>
          <p:cNvPr id="16" name="文本框 15"/>
          <p:cNvSpPr txBox="1"/>
          <p:nvPr/>
        </p:nvSpPr>
        <p:spPr>
          <a:xfrm>
            <a:off x="2149643" y="4299286"/>
            <a:ext cx="7892716" cy="923330"/>
          </a:xfrm>
          <a:prstGeom prst="rect">
            <a:avLst/>
          </a:prstGeom>
          <a:noFill/>
        </p:spPr>
        <p:txBody>
          <a:bodyPr wrap="square" rtlCol="0">
            <a:spAutoFit/>
          </a:bodyPr>
          <a:lstStyle/>
          <a:p>
            <a:pPr algn="ctr"/>
            <a:r>
              <a:rPr lang="zh-CN" altLang="en-US" sz="5400" b="1" dirty="0">
                <a:solidFill>
                  <a:srgbClr val="FFC000"/>
                </a:solidFill>
                <a:latin typeface="微软雅黑" panose="020B0503020204020204" pitchFamily="34" charset="-122"/>
                <a:ea typeface="微软雅黑" panose="020B0503020204020204" pitchFamily="34" charset="-122"/>
              </a:rPr>
              <a:t>谢谢聆听</a:t>
            </a:r>
            <a:endParaRPr lang="zh-CN" altLang="en-US" sz="5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5277006" y="2353501"/>
            <a:ext cx="4838985" cy="923330"/>
          </a:xfrm>
          <a:prstGeom prst="rect">
            <a:avLst/>
          </a:prstGeom>
          <a:noFill/>
        </p:spPr>
        <p:txBody>
          <a:bodyPr wrap="square" rtlCol="0">
            <a:spAutoFit/>
          </a:bodyPr>
          <a:lstStyle/>
          <a:p>
            <a:r>
              <a:rPr lang="en-US" altLang="zh-CN" sz="5400" b="1" dirty="0">
                <a:solidFill>
                  <a:srgbClr val="FFC000"/>
                </a:solidFill>
                <a:latin typeface="微软雅黑" panose="020B0503020204020204" pitchFamily="34" charset="-122"/>
                <a:ea typeface="微软雅黑" panose="020B0503020204020204" pitchFamily="34" charset="-122"/>
              </a:rPr>
              <a:t>ONE</a:t>
            </a:r>
          </a:p>
        </p:txBody>
      </p:sp>
      <p:sp>
        <p:nvSpPr>
          <p:cNvPr id="11" name="文本框 10"/>
          <p:cNvSpPr txBox="1"/>
          <p:nvPr/>
        </p:nvSpPr>
        <p:spPr>
          <a:xfrm>
            <a:off x="4575481" y="3640393"/>
            <a:ext cx="4838985" cy="646331"/>
          </a:xfrm>
          <a:prstGeom prst="rect">
            <a:avLst/>
          </a:prstGeom>
          <a:noFill/>
        </p:spPr>
        <p:txBody>
          <a:bodyPr wrap="square" rtlCol="0">
            <a:spAutoFit/>
          </a:bodyPr>
          <a:lstStyle/>
          <a:p>
            <a:r>
              <a:rPr lang="zh-CN" altLang="en-US" sz="3600" b="1" dirty="0">
                <a:solidFill>
                  <a:schemeClr val="bg1"/>
                </a:solidFill>
                <a:latin typeface="微软雅黑" panose="020B0503020204020204" pitchFamily="34" charset="-122"/>
                <a:ea typeface="微软雅黑" panose="020B0503020204020204" pitchFamily="34" charset="-122"/>
              </a:rPr>
              <a:t>企业文化介绍</a:t>
            </a:r>
          </a:p>
        </p:txBody>
      </p:sp>
      <p:sp>
        <p:nvSpPr>
          <p:cNvPr id="12" name="矩形 11"/>
          <p:cNvSpPr/>
          <p:nvPr/>
        </p:nvSpPr>
        <p:spPr>
          <a:xfrm>
            <a:off x="4452123" y="4286724"/>
            <a:ext cx="3127327" cy="646331"/>
          </a:xfrm>
          <a:prstGeom prst="rect">
            <a:avLst/>
          </a:prstGeom>
        </p:spPr>
        <p:txBody>
          <a:bodyPr wrap="square">
            <a:spAutoFit/>
          </a:bodyPr>
          <a:lstStyle/>
          <a:p>
            <a:pPr algn="just"/>
            <a:r>
              <a:rPr lang="zh-CN" altLang="en-US" sz="1200" kern="100" dirty="0">
                <a:solidFill>
                  <a:schemeClr val="bg1"/>
                </a:solidFill>
                <a:latin typeface="+mn-ea"/>
                <a:cs typeface="Times New Roman" panose="02020603050405020304" pitchFamily="18" charset="0"/>
              </a:rPr>
              <a:t>点击添加文本内容点击添加文本内容点击添加文本内容点击添加文本内容点击添加文本内容点击添加文本内容</a:t>
            </a:r>
            <a:endParaRPr lang="en-US" altLang="zh-CN" sz="1200" dirty="0">
              <a:solidFill>
                <a:schemeClr val="bg1"/>
              </a:solidFill>
              <a:latin typeface="+mn-ea"/>
            </a:endParaRPr>
          </a:p>
        </p:txBody>
      </p:sp>
      <p:grpSp>
        <p:nvGrpSpPr>
          <p:cNvPr id="2" name="组合 1"/>
          <p:cNvGrpSpPr/>
          <p:nvPr/>
        </p:nvGrpSpPr>
        <p:grpSpPr>
          <a:xfrm>
            <a:off x="3873507" y="2798885"/>
            <a:ext cx="4283765" cy="772885"/>
            <a:chOff x="3873507" y="2798885"/>
            <a:chExt cx="4283765" cy="772885"/>
          </a:xfrm>
        </p:grpSpPr>
        <p:sp>
          <p:nvSpPr>
            <p:cNvPr id="32" name="等腰三角形 31"/>
            <p:cNvSpPr/>
            <p:nvPr/>
          </p:nvSpPr>
          <p:spPr>
            <a:xfrm>
              <a:off x="3873507" y="2798885"/>
              <a:ext cx="1580103" cy="772885"/>
            </a:xfrm>
            <a:prstGeom prst="triangle">
              <a:avLst/>
            </a:prstGeom>
            <a:solidFill>
              <a:srgbClr val="EEE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等腰三角形 26"/>
            <p:cNvSpPr/>
            <p:nvPr/>
          </p:nvSpPr>
          <p:spPr>
            <a:xfrm>
              <a:off x="5248562" y="3332032"/>
              <a:ext cx="433988" cy="239738"/>
            </a:xfrm>
            <a:prstGeom prst="triangle">
              <a:avLst/>
            </a:prstGeom>
            <a:solidFill>
              <a:srgbClr val="EEE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等腰三角形 32"/>
            <p:cNvSpPr/>
            <p:nvPr/>
          </p:nvSpPr>
          <p:spPr>
            <a:xfrm>
              <a:off x="7171577" y="3089631"/>
              <a:ext cx="985695" cy="482139"/>
            </a:xfrm>
            <a:prstGeom prst="triangle">
              <a:avLst/>
            </a:prstGeom>
            <a:solidFill>
              <a:srgbClr val="EEE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等腰三角形 33"/>
            <p:cNvSpPr/>
            <p:nvPr/>
          </p:nvSpPr>
          <p:spPr>
            <a:xfrm>
              <a:off x="5596985" y="3307366"/>
              <a:ext cx="478644" cy="264404"/>
            </a:xfrm>
            <a:prstGeom prst="triangle">
              <a:avLst/>
            </a:prstGeom>
            <a:solidFill>
              <a:srgbClr val="EEE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等腰三角形 34"/>
            <p:cNvSpPr/>
            <p:nvPr/>
          </p:nvSpPr>
          <p:spPr>
            <a:xfrm>
              <a:off x="6015787" y="3307366"/>
              <a:ext cx="478644" cy="264404"/>
            </a:xfrm>
            <a:prstGeom prst="triangle">
              <a:avLst/>
            </a:prstGeom>
            <a:solidFill>
              <a:srgbClr val="EEE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等腰三角形 35"/>
            <p:cNvSpPr/>
            <p:nvPr/>
          </p:nvSpPr>
          <p:spPr>
            <a:xfrm>
              <a:off x="6367221" y="3307366"/>
              <a:ext cx="478644" cy="264404"/>
            </a:xfrm>
            <a:prstGeom prst="triangle">
              <a:avLst/>
            </a:prstGeom>
            <a:solidFill>
              <a:srgbClr val="EEE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等腰三角形 36"/>
            <p:cNvSpPr/>
            <p:nvPr/>
          </p:nvSpPr>
          <p:spPr>
            <a:xfrm>
              <a:off x="6786023" y="3307366"/>
              <a:ext cx="478644" cy="264404"/>
            </a:xfrm>
            <a:prstGeom prst="triangle">
              <a:avLst/>
            </a:prstGeom>
            <a:solidFill>
              <a:srgbClr val="EEE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94430" y="1019542"/>
            <a:ext cx="3687494" cy="2304684"/>
          </a:xfrm>
          <a:prstGeom prst="rect">
            <a:avLst/>
          </a:prstGeom>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0201" y="1019542"/>
            <a:ext cx="3691597" cy="2307248"/>
          </a:xfrm>
          <a:prstGeom prst="rect">
            <a:avLst/>
          </a:prstGeom>
        </p:spPr>
      </p:pic>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r="11972"/>
          <a:stretch>
            <a:fillRect/>
          </a:stretch>
        </p:blipFill>
        <p:spPr>
          <a:xfrm>
            <a:off x="386862" y="1022106"/>
            <a:ext cx="3610707" cy="2307248"/>
          </a:xfrm>
          <a:prstGeom prst="rect">
            <a:avLst/>
          </a:prstGeom>
        </p:spPr>
      </p:pic>
      <p:sp>
        <p:nvSpPr>
          <p:cNvPr id="6" name="矩形 5"/>
          <p:cNvSpPr/>
          <p:nvPr/>
        </p:nvSpPr>
        <p:spPr>
          <a:xfrm>
            <a:off x="213946" y="3757403"/>
            <a:ext cx="11535507" cy="2785312"/>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0" y="3886076"/>
            <a:ext cx="2060192" cy="338554"/>
          </a:xfrm>
          <a:prstGeom prst="rect">
            <a:avLst/>
          </a:prstGeom>
          <a:noFill/>
        </p:spPr>
        <p:txBody>
          <a:bodyPr wrap="square"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请输入标题</a:t>
            </a:r>
          </a:p>
        </p:txBody>
      </p:sp>
      <p:sp>
        <p:nvSpPr>
          <p:cNvPr id="8" name="矩形 7"/>
          <p:cNvSpPr/>
          <p:nvPr/>
        </p:nvSpPr>
        <p:spPr>
          <a:xfrm>
            <a:off x="386862" y="4224630"/>
            <a:ext cx="3610707" cy="1200329"/>
          </a:xfrm>
          <a:prstGeom prst="rect">
            <a:avLst/>
          </a:prstGeom>
        </p:spPr>
        <p:txBody>
          <a:bodyPr wrap="square">
            <a:spAutoFit/>
          </a:bodyPr>
          <a:lstStyle/>
          <a:p>
            <a:pPr algn="just"/>
            <a:r>
              <a:rPr lang="zh-CN" altLang="en-US" sz="1200" kern="100" dirty="0">
                <a:solidFill>
                  <a:schemeClr val="bg1"/>
                </a:solidFill>
                <a:latin typeface="+mn-ea"/>
                <a:cs typeface="Times New Roman" panose="02020603050405020304" pitchFamily="18" charset="0"/>
              </a:rPr>
              <a:t>点击添加文本内容点击添加文本内容点击添加文本内容点击添加文本内容点击添加文本内容点击添加文本内容点击添加文本内容点击添加文本内容点击添加文本内容点击添加文本内容点击添加文本内容点击添加文本内容</a:t>
            </a:r>
            <a:endParaRPr lang="en-US" altLang="zh-CN" sz="1200" dirty="0">
              <a:solidFill>
                <a:schemeClr val="bg1"/>
              </a:solidFill>
              <a:latin typeface="+mn-ea"/>
            </a:endParaRPr>
          </a:p>
          <a:p>
            <a:pPr algn="just"/>
            <a:endParaRPr lang="en-US" altLang="zh-CN" sz="1200" dirty="0">
              <a:solidFill>
                <a:schemeClr val="bg1"/>
              </a:solidFill>
              <a:latin typeface="+mn-ea"/>
            </a:endParaRPr>
          </a:p>
        </p:txBody>
      </p:sp>
      <p:sp>
        <p:nvSpPr>
          <p:cNvPr id="11" name="五角星 10"/>
          <p:cNvSpPr/>
          <p:nvPr/>
        </p:nvSpPr>
        <p:spPr>
          <a:xfrm>
            <a:off x="691662" y="5340582"/>
            <a:ext cx="222739" cy="222739"/>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五角星 11"/>
          <p:cNvSpPr/>
          <p:nvPr/>
        </p:nvSpPr>
        <p:spPr>
          <a:xfrm>
            <a:off x="955432" y="5340582"/>
            <a:ext cx="222739" cy="222739"/>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五角星 12"/>
          <p:cNvSpPr/>
          <p:nvPr/>
        </p:nvSpPr>
        <p:spPr>
          <a:xfrm>
            <a:off x="1219202" y="5340582"/>
            <a:ext cx="222739" cy="222739"/>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五角星 13"/>
          <p:cNvSpPr/>
          <p:nvPr/>
        </p:nvSpPr>
        <p:spPr>
          <a:xfrm>
            <a:off x="1482972" y="5340582"/>
            <a:ext cx="222739" cy="222739"/>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3768968" y="3886076"/>
            <a:ext cx="2060192" cy="338554"/>
          </a:xfrm>
          <a:prstGeom prst="rect">
            <a:avLst/>
          </a:prstGeom>
          <a:noFill/>
        </p:spPr>
        <p:txBody>
          <a:bodyPr wrap="square"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请输入标题</a:t>
            </a:r>
          </a:p>
        </p:txBody>
      </p:sp>
      <p:sp>
        <p:nvSpPr>
          <p:cNvPr id="21" name="矩形 20"/>
          <p:cNvSpPr/>
          <p:nvPr/>
        </p:nvSpPr>
        <p:spPr>
          <a:xfrm>
            <a:off x="4155830" y="4224630"/>
            <a:ext cx="3610707" cy="1200329"/>
          </a:xfrm>
          <a:prstGeom prst="rect">
            <a:avLst/>
          </a:prstGeom>
        </p:spPr>
        <p:txBody>
          <a:bodyPr wrap="square">
            <a:spAutoFit/>
          </a:bodyPr>
          <a:lstStyle/>
          <a:p>
            <a:pPr algn="just"/>
            <a:r>
              <a:rPr lang="zh-CN" altLang="en-US" sz="1200" kern="100" dirty="0">
                <a:solidFill>
                  <a:schemeClr val="bg1"/>
                </a:solidFill>
                <a:latin typeface="+mn-ea"/>
                <a:cs typeface="Times New Roman" panose="02020603050405020304" pitchFamily="18" charset="0"/>
              </a:rPr>
              <a:t>点击添加文本内容点击添加文本内容点击添加文本内容点击添加文本内容点击添加文本内容点击添加文本内容点击添加文本内容点击添加文本内容点击添加文本内容点击添加文本内容点击添加文本内容点击添加文本内容</a:t>
            </a:r>
            <a:endParaRPr lang="en-US" altLang="zh-CN" sz="1200" dirty="0">
              <a:solidFill>
                <a:schemeClr val="bg1"/>
              </a:solidFill>
              <a:latin typeface="+mn-ea"/>
            </a:endParaRPr>
          </a:p>
          <a:p>
            <a:pPr algn="just"/>
            <a:endParaRPr lang="en-US" altLang="zh-CN" sz="1200" dirty="0">
              <a:solidFill>
                <a:schemeClr val="bg1"/>
              </a:solidFill>
              <a:latin typeface="+mn-ea"/>
            </a:endParaRPr>
          </a:p>
        </p:txBody>
      </p:sp>
      <p:sp>
        <p:nvSpPr>
          <p:cNvPr id="22" name="五角星 21"/>
          <p:cNvSpPr/>
          <p:nvPr/>
        </p:nvSpPr>
        <p:spPr>
          <a:xfrm>
            <a:off x="4460630" y="5340582"/>
            <a:ext cx="222739" cy="222739"/>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五角星 22"/>
          <p:cNvSpPr/>
          <p:nvPr/>
        </p:nvSpPr>
        <p:spPr>
          <a:xfrm>
            <a:off x="4724400" y="5340582"/>
            <a:ext cx="222739" cy="222739"/>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五角星 23"/>
          <p:cNvSpPr/>
          <p:nvPr/>
        </p:nvSpPr>
        <p:spPr>
          <a:xfrm>
            <a:off x="4988170" y="5340582"/>
            <a:ext cx="222739" cy="222739"/>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五角星 24"/>
          <p:cNvSpPr/>
          <p:nvPr/>
        </p:nvSpPr>
        <p:spPr>
          <a:xfrm>
            <a:off x="5251940" y="5340582"/>
            <a:ext cx="222739" cy="222739"/>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7751884" y="3858976"/>
            <a:ext cx="2060192" cy="338554"/>
          </a:xfrm>
          <a:prstGeom prst="rect">
            <a:avLst/>
          </a:prstGeom>
          <a:noFill/>
        </p:spPr>
        <p:txBody>
          <a:bodyPr wrap="square"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请输入标题</a:t>
            </a:r>
          </a:p>
        </p:txBody>
      </p:sp>
      <p:sp>
        <p:nvSpPr>
          <p:cNvPr id="27" name="矩形 26"/>
          <p:cNvSpPr/>
          <p:nvPr/>
        </p:nvSpPr>
        <p:spPr>
          <a:xfrm>
            <a:off x="8138746" y="4197530"/>
            <a:ext cx="3610707" cy="1200329"/>
          </a:xfrm>
          <a:prstGeom prst="rect">
            <a:avLst/>
          </a:prstGeom>
        </p:spPr>
        <p:txBody>
          <a:bodyPr wrap="square">
            <a:spAutoFit/>
          </a:bodyPr>
          <a:lstStyle/>
          <a:p>
            <a:pPr algn="just"/>
            <a:r>
              <a:rPr lang="zh-CN" altLang="en-US" sz="1200" kern="100" dirty="0">
                <a:solidFill>
                  <a:schemeClr val="bg1"/>
                </a:solidFill>
                <a:latin typeface="+mn-ea"/>
                <a:cs typeface="Times New Roman" panose="02020603050405020304" pitchFamily="18" charset="0"/>
              </a:rPr>
              <a:t>点击添加文本内容点击添加文本内容点击添加文本内容点击添加文本内容点击添加文本内容点击添加文本内容点击添加文本内容点击添加文本内容点击添加文本内容点击添加文本内容点击添加文本内容点击添加文本内容</a:t>
            </a:r>
            <a:endParaRPr lang="en-US" altLang="zh-CN" sz="1200" dirty="0">
              <a:solidFill>
                <a:schemeClr val="bg1"/>
              </a:solidFill>
              <a:latin typeface="+mn-ea"/>
            </a:endParaRPr>
          </a:p>
          <a:p>
            <a:pPr algn="just"/>
            <a:endParaRPr lang="en-US" altLang="zh-CN" sz="1200" dirty="0">
              <a:solidFill>
                <a:schemeClr val="bg1"/>
              </a:solidFill>
              <a:latin typeface="+mn-ea"/>
            </a:endParaRPr>
          </a:p>
        </p:txBody>
      </p:sp>
      <p:sp>
        <p:nvSpPr>
          <p:cNvPr id="28" name="五角星 27"/>
          <p:cNvSpPr/>
          <p:nvPr/>
        </p:nvSpPr>
        <p:spPr>
          <a:xfrm>
            <a:off x="8443546" y="5313482"/>
            <a:ext cx="222739" cy="222739"/>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五角星 28"/>
          <p:cNvSpPr/>
          <p:nvPr/>
        </p:nvSpPr>
        <p:spPr>
          <a:xfrm>
            <a:off x="8707316" y="5313482"/>
            <a:ext cx="222739" cy="222739"/>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五角星 29"/>
          <p:cNvSpPr/>
          <p:nvPr/>
        </p:nvSpPr>
        <p:spPr>
          <a:xfrm>
            <a:off x="8971086" y="5313482"/>
            <a:ext cx="222739" cy="222739"/>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五角星 30"/>
          <p:cNvSpPr/>
          <p:nvPr/>
        </p:nvSpPr>
        <p:spPr>
          <a:xfrm>
            <a:off x="9234856" y="5313482"/>
            <a:ext cx="222739" cy="222739"/>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六边形 31"/>
          <p:cNvSpPr/>
          <p:nvPr/>
        </p:nvSpPr>
        <p:spPr>
          <a:xfrm rot="5400000">
            <a:off x="1792075" y="3026125"/>
            <a:ext cx="785446" cy="677109"/>
          </a:xfrm>
          <a:prstGeom prst="hexagon">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134"/>
          <p:cNvSpPr>
            <a:spLocks noEditPoints="1"/>
          </p:cNvSpPr>
          <p:nvPr/>
        </p:nvSpPr>
        <p:spPr bwMode="auto">
          <a:xfrm>
            <a:off x="1924977" y="3137404"/>
            <a:ext cx="523062" cy="468119"/>
          </a:xfrm>
          <a:custGeom>
            <a:avLst/>
            <a:gdLst>
              <a:gd name="T0" fmla="*/ 63 w 140"/>
              <a:gd name="T1" fmla="*/ 104 h 124"/>
              <a:gd name="T2" fmla="*/ 77 w 140"/>
              <a:gd name="T3" fmla="*/ 104 h 124"/>
              <a:gd name="T4" fmla="*/ 47 w 140"/>
              <a:gd name="T5" fmla="*/ 124 h 124"/>
              <a:gd name="T6" fmla="*/ 93 w 140"/>
              <a:gd name="T7" fmla="*/ 0 h 124"/>
              <a:gd name="T8" fmla="*/ 47 w 140"/>
              <a:gd name="T9" fmla="*/ 124 h 124"/>
              <a:gd name="T10" fmla="*/ 60 w 140"/>
              <a:gd name="T11" fmla="*/ 104 h 124"/>
              <a:gd name="T12" fmla="*/ 80 w 140"/>
              <a:gd name="T13" fmla="*/ 104 h 124"/>
              <a:gd name="T14" fmla="*/ 54 w 140"/>
              <a:gd name="T15" fmla="*/ 8 h 124"/>
              <a:gd name="T16" fmla="*/ 86 w 140"/>
              <a:gd name="T17" fmla="*/ 84 h 124"/>
              <a:gd name="T18" fmla="*/ 54 w 140"/>
              <a:gd name="T19" fmla="*/ 8 h 124"/>
              <a:gd name="T20" fmla="*/ 80 w 140"/>
              <a:gd name="T21" fmla="*/ 80 h 124"/>
              <a:gd name="T22" fmla="*/ 60 w 140"/>
              <a:gd name="T23" fmla="*/ 76 h 124"/>
              <a:gd name="T24" fmla="*/ 0 w 140"/>
              <a:gd name="T25" fmla="*/ 124 h 124"/>
              <a:gd name="T26" fmla="*/ 39 w 140"/>
              <a:gd name="T27" fmla="*/ 19 h 124"/>
              <a:gd name="T28" fmla="*/ 0 w 140"/>
              <a:gd name="T29" fmla="*/ 124 h 124"/>
              <a:gd name="T30" fmla="*/ 11 w 140"/>
              <a:gd name="T31" fmla="*/ 107 h 124"/>
              <a:gd name="T32" fmla="*/ 28 w 140"/>
              <a:gd name="T33" fmla="*/ 107 h 124"/>
              <a:gd name="T34" fmla="*/ 6 w 140"/>
              <a:gd name="T35" fmla="*/ 26 h 124"/>
              <a:gd name="T36" fmla="*/ 33 w 140"/>
              <a:gd name="T37" fmla="*/ 90 h 124"/>
              <a:gd name="T38" fmla="*/ 6 w 140"/>
              <a:gd name="T39" fmla="*/ 26 h 124"/>
              <a:gd name="T40" fmla="*/ 14 w 140"/>
              <a:gd name="T41" fmla="*/ 107 h 124"/>
              <a:gd name="T42" fmla="*/ 26 w 140"/>
              <a:gd name="T43" fmla="*/ 107 h 124"/>
              <a:gd name="T44" fmla="*/ 12 w 140"/>
              <a:gd name="T45" fmla="*/ 86 h 124"/>
              <a:gd name="T46" fmla="*/ 28 w 140"/>
              <a:gd name="T47" fmla="*/ 83 h 124"/>
              <a:gd name="T48" fmla="*/ 12 w 140"/>
              <a:gd name="T49" fmla="*/ 86 h 124"/>
              <a:gd name="T50" fmla="*/ 101 w 140"/>
              <a:gd name="T51" fmla="*/ 124 h 124"/>
              <a:gd name="T52" fmla="*/ 140 w 140"/>
              <a:gd name="T53" fmla="*/ 19 h 124"/>
              <a:gd name="T54" fmla="*/ 120 w 140"/>
              <a:gd name="T55" fmla="*/ 116 h 124"/>
              <a:gd name="T56" fmla="*/ 120 w 140"/>
              <a:gd name="T57" fmla="*/ 99 h 124"/>
              <a:gd name="T58" fmla="*/ 120 w 140"/>
              <a:gd name="T59" fmla="*/ 116 h 124"/>
              <a:gd name="T60" fmla="*/ 107 w 140"/>
              <a:gd name="T61" fmla="*/ 90 h 124"/>
              <a:gd name="T62" fmla="*/ 134 w 140"/>
              <a:gd name="T63" fmla="*/ 26 h 124"/>
              <a:gd name="T64" fmla="*/ 129 w 140"/>
              <a:gd name="T65" fmla="*/ 83 h 124"/>
              <a:gd name="T66" fmla="*/ 112 w 140"/>
              <a:gd name="T67" fmla="*/ 86 h 124"/>
              <a:gd name="T68" fmla="*/ 129 w 140"/>
              <a:gd name="T69" fmla="*/ 83 h 124"/>
              <a:gd name="T70" fmla="*/ 115 w 140"/>
              <a:gd name="T71" fmla="*/ 107 h 124"/>
              <a:gd name="T72" fmla="*/ 126 w 140"/>
              <a:gd name="T73" fmla="*/ 10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0" h="124">
                <a:moveTo>
                  <a:pt x="70" y="97"/>
                </a:moveTo>
                <a:cubicBezTo>
                  <a:pt x="66" y="97"/>
                  <a:pt x="63" y="101"/>
                  <a:pt x="63" y="104"/>
                </a:cubicBezTo>
                <a:cubicBezTo>
                  <a:pt x="63" y="108"/>
                  <a:pt x="66" y="111"/>
                  <a:pt x="70" y="111"/>
                </a:cubicBezTo>
                <a:cubicBezTo>
                  <a:pt x="74" y="111"/>
                  <a:pt x="77" y="108"/>
                  <a:pt x="77" y="104"/>
                </a:cubicBezTo>
                <a:cubicBezTo>
                  <a:pt x="77" y="101"/>
                  <a:pt x="74" y="97"/>
                  <a:pt x="70" y="97"/>
                </a:cubicBezTo>
                <a:close/>
                <a:moveTo>
                  <a:pt x="47" y="124"/>
                </a:moveTo>
                <a:cubicBezTo>
                  <a:pt x="93" y="124"/>
                  <a:pt x="93" y="124"/>
                  <a:pt x="93" y="124"/>
                </a:cubicBezTo>
                <a:cubicBezTo>
                  <a:pt x="93" y="0"/>
                  <a:pt x="93" y="0"/>
                  <a:pt x="93" y="0"/>
                </a:cubicBezTo>
                <a:cubicBezTo>
                  <a:pt x="47" y="0"/>
                  <a:pt x="47" y="0"/>
                  <a:pt x="47" y="0"/>
                </a:cubicBezTo>
                <a:lnTo>
                  <a:pt x="47" y="124"/>
                </a:lnTo>
                <a:close/>
                <a:moveTo>
                  <a:pt x="70" y="114"/>
                </a:moveTo>
                <a:cubicBezTo>
                  <a:pt x="65" y="114"/>
                  <a:pt x="60" y="110"/>
                  <a:pt x="60" y="104"/>
                </a:cubicBezTo>
                <a:cubicBezTo>
                  <a:pt x="60" y="99"/>
                  <a:pt x="65" y="94"/>
                  <a:pt x="70" y="94"/>
                </a:cubicBezTo>
                <a:cubicBezTo>
                  <a:pt x="75" y="94"/>
                  <a:pt x="80" y="99"/>
                  <a:pt x="80" y="104"/>
                </a:cubicBezTo>
                <a:cubicBezTo>
                  <a:pt x="80" y="110"/>
                  <a:pt x="75" y="114"/>
                  <a:pt x="70" y="114"/>
                </a:cubicBezTo>
                <a:close/>
                <a:moveTo>
                  <a:pt x="54" y="8"/>
                </a:moveTo>
                <a:cubicBezTo>
                  <a:pt x="86" y="8"/>
                  <a:pt x="86" y="8"/>
                  <a:pt x="86" y="8"/>
                </a:cubicBezTo>
                <a:cubicBezTo>
                  <a:pt x="86" y="84"/>
                  <a:pt x="86" y="84"/>
                  <a:pt x="86" y="84"/>
                </a:cubicBezTo>
                <a:cubicBezTo>
                  <a:pt x="54" y="84"/>
                  <a:pt x="54" y="84"/>
                  <a:pt x="54" y="84"/>
                </a:cubicBezTo>
                <a:lnTo>
                  <a:pt x="54" y="8"/>
                </a:lnTo>
                <a:close/>
                <a:moveTo>
                  <a:pt x="60" y="80"/>
                </a:moveTo>
                <a:cubicBezTo>
                  <a:pt x="80" y="80"/>
                  <a:pt x="80" y="80"/>
                  <a:pt x="80" y="80"/>
                </a:cubicBezTo>
                <a:cubicBezTo>
                  <a:pt x="80" y="76"/>
                  <a:pt x="80" y="76"/>
                  <a:pt x="80" y="76"/>
                </a:cubicBezTo>
                <a:cubicBezTo>
                  <a:pt x="60" y="76"/>
                  <a:pt x="60" y="76"/>
                  <a:pt x="60" y="76"/>
                </a:cubicBezTo>
                <a:lnTo>
                  <a:pt x="60" y="80"/>
                </a:lnTo>
                <a:close/>
                <a:moveTo>
                  <a:pt x="0" y="124"/>
                </a:moveTo>
                <a:cubicBezTo>
                  <a:pt x="39" y="124"/>
                  <a:pt x="39" y="124"/>
                  <a:pt x="39" y="124"/>
                </a:cubicBezTo>
                <a:cubicBezTo>
                  <a:pt x="39" y="19"/>
                  <a:pt x="39" y="19"/>
                  <a:pt x="39" y="19"/>
                </a:cubicBezTo>
                <a:cubicBezTo>
                  <a:pt x="0" y="19"/>
                  <a:pt x="0" y="19"/>
                  <a:pt x="0" y="19"/>
                </a:cubicBezTo>
                <a:lnTo>
                  <a:pt x="0" y="124"/>
                </a:lnTo>
                <a:close/>
                <a:moveTo>
                  <a:pt x="20" y="116"/>
                </a:moveTo>
                <a:cubicBezTo>
                  <a:pt x="15" y="116"/>
                  <a:pt x="11" y="112"/>
                  <a:pt x="11" y="107"/>
                </a:cubicBezTo>
                <a:cubicBezTo>
                  <a:pt x="11" y="103"/>
                  <a:pt x="15" y="99"/>
                  <a:pt x="20" y="99"/>
                </a:cubicBezTo>
                <a:cubicBezTo>
                  <a:pt x="24" y="99"/>
                  <a:pt x="28" y="103"/>
                  <a:pt x="28" y="107"/>
                </a:cubicBezTo>
                <a:cubicBezTo>
                  <a:pt x="28" y="112"/>
                  <a:pt x="24" y="116"/>
                  <a:pt x="20" y="116"/>
                </a:cubicBezTo>
                <a:close/>
                <a:moveTo>
                  <a:pt x="6" y="26"/>
                </a:moveTo>
                <a:cubicBezTo>
                  <a:pt x="33" y="26"/>
                  <a:pt x="33" y="26"/>
                  <a:pt x="33" y="26"/>
                </a:cubicBezTo>
                <a:cubicBezTo>
                  <a:pt x="33" y="90"/>
                  <a:pt x="33" y="90"/>
                  <a:pt x="33" y="90"/>
                </a:cubicBezTo>
                <a:cubicBezTo>
                  <a:pt x="6" y="90"/>
                  <a:pt x="6" y="90"/>
                  <a:pt x="6" y="90"/>
                </a:cubicBezTo>
                <a:lnTo>
                  <a:pt x="6" y="26"/>
                </a:lnTo>
                <a:close/>
                <a:moveTo>
                  <a:pt x="20" y="102"/>
                </a:moveTo>
                <a:cubicBezTo>
                  <a:pt x="16" y="102"/>
                  <a:pt x="14" y="104"/>
                  <a:pt x="14" y="107"/>
                </a:cubicBezTo>
                <a:cubicBezTo>
                  <a:pt x="14" y="111"/>
                  <a:pt x="16" y="113"/>
                  <a:pt x="20" y="113"/>
                </a:cubicBezTo>
                <a:cubicBezTo>
                  <a:pt x="23" y="113"/>
                  <a:pt x="26" y="111"/>
                  <a:pt x="26" y="107"/>
                </a:cubicBezTo>
                <a:cubicBezTo>
                  <a:pt x="26" y="104"/>
                  <a:pt x="23" y="102"/>
                  <a:pt x="20" y="102"/>
                </a:cubicBezTo>
                <a:close/>
                <a:moveTo>
                  <a:pt x="12" y="86"/>
                </a:moveTo>
                <a:cubicBezTo>
                  <a:pt x="28" y="86"/>
                  <a:pt x="28" y="86"/>
                  <a:pt x="28" y="86"/>
                </a:cubicBezTo>
                <a:cubicBezTo>
                  <a:pt x="28" y="83"/>
                  <a:pt x="28" y="83"/>
                  <a:pt x="28" y="83"/>
                </a:cubicBezTo>
                <a:cubicBezTo>
                  <a:pt x="12" y="83"/>
                  <a:pt x="12" y="83"/>
                  <a:pt x="12" y="83"/>
                </a:cubicBezTo>
                <a:lnTo>
                  <a:pt x="12" y="86"/>
                </a:lnTo>
                <a:close/>
                <a:moveTo>
                  <a:pt x="101" y="19"/>
                </a:moveTo>
                <a:cubicBezTo>
                  <a:pt x="101" y="124"/>
                  <a:pt x="101" y="124"/>
                  <a:pt x="101" y="124"/>
                </a:cubicBezTo>
                <a:cubicBezTo>
                  <a:pt x="140" y="124"/>
                  <a:pt x="140" y="124"/>
                  <a:pt x="140" y="124"/>
                </a:cubicBezTo>
                <a:cubicBezTo>
                  <a:pt x="140" y="19"/>
                  <a:pt x="140" y="19"/>
                  <a:pt x="140" y="19"/>
                </a:cubicBezTo>
                <a:lnTo>
                  <a:pt x="101" y="19"/>
                </a:lnTo>
                <a:close/>
                <a:moveTo>
                  <a:pt x="120" y="116"/>
                </a:moveTo>
                <a:cubicBezTo>
                  <a:pt x="116" y="116"/>
                  <a:pt x="112" y="112"/>
                  <a:pt x="112" y="107"/>
                </a:cubicBezTo>
                <a:cubicBezTo>
                  <a:pt x="112" y="103"/>
                  <a:pt x="116" y="99"/>
                  <a:pt x="120" y="99"/>
                </a:cubicBezTo>
                <a:cubicBezTo>
                  <a:pt x="125" y="99"/>
                  <a:pt x="129" y="103"/>
                  <a:pt x="129" y="107"/>
                </a:cubicBezTo>
                <a:cubicBezTo>
                  <a:pt x="129" y="112"/>
                  <a:pt x="125" y="116"/>
                  <a:pt x="120" y="116"/>
                </a:cubicBezTo>
                <a:close/>
                <a:moveTo>
                  <a:pt x="134" y="90"/>
                </a:moveTo>
                <a:cubicBezTo>
                  <a:pt x="107" y="90"/>
                  <a:pt x="107" y="90"/>
                  <a:pt x="107" y="90"/>
                </a:cubicBezTo>
                <a:cubicBezTo>
                  <a:pt x="107" y="26"/>
                  <a:pt x="107" y="26"/>
                  <a:pt x="107" y="26"/>
                </a:cubicBezTo>
                <a:cubicBezTo>
                  <a:pt x="134" y="26"/>
                  <a:pt x="134" y="26"/>
                  <a:pt x="134" y="26"/>
                </a:cubicBezTo>
                <a:lnTo>
                  <a:pt x="134" y="90"/>
                </a:lnTo>
                <a:close/>
                <a:moveTo>
                  <a:pt x="129" y="83"/>
                </a:moveTo>
                <a:cubicBezTo>
                  <a:pt x="112" y="83"/>
                  <a:pt x="112" y="83"/>
                  <a:pt x="112" y="83"/>
                </a:cubicBezTo>
                <a:cubicBezTo>
                  <a:pt x="112" y="86"/>
                  <a:pt x="112" y="86"/>
                  <a:pt x="112" y="86"/>
                </a:cubicBezTo>
                <a:cubicBezTo>
                  <a:pt x="129" y="86"/>
                  <a:pt x="129" y="86"/>
                  <a:pt x="129" y="86"/>
                </a:cubicBezTo>
                <a:lnTo>
                  <a:pt x="129" y="83"/>
                </a:lnTo>
                <a:close/>
                <a:moveTo>
                  <a:pt x="120" y="102"/>
                </a:moveTo>
                <a:cubicBezTo>
                  <a:pt x="117" y="102"/>
                  <a:pt x="115" y="104"/>
                  <a:pt x="115" y="107"/>
                </a:cubicBezTo>
                <a:cubicBezTo>
                  <a:pt x="115" y="111"/>
                  <a:pt x="117" y="113"/>
                  <a:pt x="120" y="113"/>
                </a:cubicBezTo>
                <a:cubicBezTo>
                  <a:pt x="124" y="113"/>
                  <a:pt x="126" y="111"/>
                  <a:pt x="126" y="107"/>
                </a:cubicBezTo>
                <a:cubicBezTo>
                  <a:pt x="126" y="104"/>
                  <a:pt x="124" y="102"/>
                  <a:pt x="120" y="102"/>
                </a:cubicBezTo>
                <a:close/>
              </a:path>
            </a:pathLst>
          </a:custGeom>
          <a:solidFill>
            <a:srgbClr val="343142"/>
          </a:solidFill>
          <a:ln>
            <a:noFill/>
          </a:ln>
        </p:spPr>
        <p:txBody>
          <a:bodyPr vert="horz" wrap="square" lIns="91440" tIns="45720" rIns="91440" bIns="45720" numCol="1" anchor="t" anchorCtr="0" compatLnSpc="1"/>
          <a:lstStyle/>
          <a:p>
            <a:endParaRPr lang="zh-CN" altLang="en-US"/>
          </a:p>
        </p:txBody>
      </p:sp>
      <p:sp>
        <p:nvSpPr>
          <p:cNvPr id="35" name="六边形 34"/>
          <p:cNvSpPr/>
          <p:nvPr/>
        </p:nvSpPr>
        <p:spPr>
          <a:xfrm rot="5400000">
            <a:off x="5755763" y="3026125"/>
            <a:ext cx="785446" cy="677109"/>
          </a:xfrm>
          <a:prstGeom prst="hexagon">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Freeform 126"/>
          <p:cNvSpPr>
            <a:spLocks noEditPoints="1"/>
          </p:cNvSpPr>
          <p:nvPr/>
        </p:nvSpPr>
        <p:spPr bwMode="auto">
          <a:xfrm>
            <a:off x="5976242" y="3122247"/>
            <a:ext cx="344487" cy="477162"/>
          </a:xfrm>
          <a:custGeom>
            <a:avLst/>
            <a:gdLst>
              <a:gd name="T0" fmla="*/ 43 w 87"/>
              <a:gd name="T1" fmla="*/ 82 h 120"/>
              <a:gd name="T2" fmla="*/ 65 w 87"/>
              <a:gd name="T3" fmla="*/ 60 h 120"/>
              <a:gd name="T4" fmla="*/ 65 w 87"/>
              <a:gd name="T5" fmla="*/ 56 h 120"/>
              <a:gd name="T6" fmla="*/ 53 w 87"/>
              <a:gd name="T7" fmla="*/ 56 h 120"/>
              <a:gd name="T8" fmla="*/ 53 w 87"/>
              <a:gd name="T9" fmla="*/ 45 h 120"/>
              <a:gd name="T10" fmla="*/ 65 w 87"/>
              <a:gd name="T11" fmla="*/ 45 h 120"/>
              <a:gd name="T12" fmla="*/ 65 w 87"/>
              <a:gd name="T13" fmla="*/ 36 h 120"/>
              <a:gd name="T14" fmla="*/ 53 w 87"/>
              <a:gd name="T15" fmla="*/ 36 h 120"/>
              <a:gd name="T16" fmla="*/ 53 w 87"/>
              <a:gd name="T17" fmla="*/ 26 h 120"/>
              <a:gd name="T18" fmla="*/ 65 w 87"/>
              <a:gd name="T19" fmla="*/ 26 h 120"/>
              <a:gd name="T20" fmla="*/ 65 w 87"/>
              <a:gd name="T21" fmla="*/ 22 h 120"/>
              <a:gd name="T22" fmla="*/ 43 w 87"/>
              <a:gd name="T23" fmla="*/ 0 h 120"/>
              <a:gd name="T24" fmla="*/ 21 w 87"/>
              <a:gd name="T25" fmla="*/ 22 h 120"/>
              <a:gd name="T26" fmla="*/ 21 w 87"/>
              <a:gd name="T27" fmla="*/ 26 h 120"/>
              <a:gd name="T28" fmla="*/ 33 w 87"/>
              <a:gd name="T29" fmla="*/ 26 h 120"/>
              <a:gd name="T30" fmla="*/ 33 w 87"/>
              <a:gd name="T31" fmla="*/ 36 h 120"/>
              <a:gd name="T32" fmla="*/ 21 w 87"/>
              <a:gd name="T33" fmla="*/ 36 h 120"/>
              <a:gd name="T34" fmla="*/ 21 w 87"/>
              <a:gd name="T35" fmla="*/ 45 h 120"/>
              <a:gd name="T36" fmla="*/ 33 w 87"/>
              <a:gd name="T37" fmla="*/ 45 h 120"/>
              <a:gd name="T38" fmla="*/ 33 w 87"/>
              <a:gd name="T39" fmla="*/ 56 h 120"/>
              <a:gd name="T40" fmla="*/ 21 w 87"/>
              <a:gd name="T41" fmla="*/ 56 h 120"/>
              <a:gd name="T42" fmla="*/ 21 w 87"/>
              <a:gd name="T43" fmla="*/ 60 h 120"/>
              <a:gd name="T44" fmla="*/ 43 w 87"/>
              <a:gd name="T45" fmla="*/ 82 h 120"/>
              <a:gd name="T46" fmla="*/ 87 w 87"/>
              <a:gd name="T47" fmla="*/ 59 h 120"/>
              <a:gd name="T48" fmla="*/ 78 w 87"/>
              <a:gd name="T49" fmla="*/ 59 h 120"/>
              <a:gd name="T50" fmla="*/ 68 w 87"/>
              <a:gd name="T51" fmla="*/ 82 h 120"/>
              <a:gd name="T52" fmla="*/ 43 w 87"/>
              <a:gd name="T53" fmla="*/ 92 h 120"/>
              <a:gd name="T54" fmla="*/ 18 w 87"/>
              <a:gd name="T55" fmla="*/ 82 h 120"/>
              <a:gd name="T56" fmla="*/ 8 w 87"/>
              <a:gd name="T57" fmla="*/ 59 h 120"/>
              <a:gd name="T58" fmla="*/ 0 w 87"/>
              <a:gd name="T59" fmla="*/ 59 h 120"/>
              <a:gd name="T60" fmla="*/ 34 w 87"/>
              <a:gd name="T61" fmla="*/ 100 h 120"/>
              <a:gd name="T62" fmla="*/ 34 w 87"/>
              <a:gd name="T63" fmla="*/ 110 h 120"/>
              <a:gd name="T64" fmla="*/ 14 w 87"/>
              <a:gd name="T65" fmla="*/ 110 h 120"/>
              <a:gd name="T66" fmla="*/ 14 w 87"/>
              <a:gd name="T67" fmla="*/ 120 h 120"/>
              <a:gd name="T68" fmla="*/ 72 w 87"/>
              <a:gd name="T69" fmla="*/ 120 h 120"/>
              <a:gd name="T70" fmla="*/ 72 w 87"/>
              <a:gd name="T71" fmla="*/ 110 h 120"/>
              <a:gd name="T72" fmla="*/ 52 w 87"/>
              <a:gd name="T73" fmla="*/ 110 h 120"/>
              <a:gd name="T74" fmla="*/ 52 w 87"/>
              <a:gd name="T75" fmla="*/ 100 h 120"/>
              <a:gd name="T76" fmla="*/ 87 w 87"/>
              <a:gd name="T77" fmla="*/ 5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7" h="120">
                <a:moveTo>
                  <a:pt x="43" y="82"/>
                </a:moveTo>
                <a:cubicBezTo>
                  <a:pt x="55" y="82"/>
                  <a:pt x="65" y="72"/>
                  <a:pt x="65" y="60"/>
                </a:cubicBezTo>
                <a:cubicBezTo>
                  <a:pt x="65" y="56"/>
                  <a:pt x="65" y="56"/>
                  <a:pt x="65" y="56"/>
                </a:cubicBezTo>
                <a:cubicBezTo>
                  <a:pt x="53" y="56"/>
                  <a:pt x="53" y="56"/>
                  <a:pt x="53" y="56"/>
                </a:cubicBezTo>
                <a:cubicBezTo>
                  <a:pt x="53" y="45"/>
                  <a:pt x="53" y="45"/>
                  <a:pt x="53" y="45"/>
                </a:cubicBezTo>
                <a:cubicBezTo>
                  <a:pt x="65" y="45"/>
                  <a:pt x="65" y="45"/>
                  <a:pt x="65" y="45"/>
                </a:cubicBezTo>
                <a:cubicBezTo>
                  <a:pt x="65" y="36"/>
                  <a:pt x="65" y="36"/>
                  <a:pt x="65" y="36"/>
                </a:cubicBezTo>
                <a:cubicBezTo>
                  <a:pt x="53" y="36"/>
                  <a:pt x="53" y="36"/>
                  <a:pt x="53" y="36"/>
                </a:cubicBezTo>
                <a:cubicBezTo>
                  <a:pt x="53" y="26"/>
                  <a:pt x="53" y="26"/>
                  <a:pt x="53" y="26"/>
                </a:cubicBezTo>
                <a:cubicBezTo>
                  <a:pt x="65" y="26"/>
                  <a:pt x="65" y="26"/>
                  <a:pt x="65" y="26"/>
                </a:cubicBezTo>
                <a:cubicBezTo>
                  <a:pt x="65" y="22"/>
                  <a:pt x="65" y="22"/>
                  <a:pt x="65" y="22"/>
                </a:cubicBezTo>
                <a:cubicBezTo>
                  <a:pt x="65" y="10"/>
                  <a:pt x="55" y="0"/>
                  <a:pt x="43" y="0"/>
                </a:cubicBezTo>
                <a:cubicBezTo>
                  <a:pt x="31" y="0"/>
                  <a:pt x="21" y="10"/>
                  <a:pt x="21" y="22"/>
                </a:cubicBezTo>
                <a:cubicBezTo>
                  <a:pt x="21" y="26"/>
                  <a:pt x="21" y="26"/>
                  <a:pt x="21" y="26"/>
                </a:cubicBezTo>
                <a:cubicBezTo>
                  <a:pt x="33" y="26"/>
                  <a:pt x="33" y="26"/>
                  <a:pt x="33" y="26"/>
                </a:cubicBezTo>
                <a:cubicBezTo>
                  <a:pt x="33" y="36"/>
                  <a:pt x="33" y="36"/>
                  <a:pt x="33" y="36"/>
                </a:cubicBezTo>
                <a:cubicBezTo>
                  <a:pt x="21" y="36"/>
                  <a:pt x="21" y="36"/>
                  <a:pt x="21" y="36"/>
                </a:cubicBezTo>
                <a:cubicBezTo>
                  <a:pt x="21" y="45"/>
                  <a:pt x="21" y="45"/>
                  <a:pt x="21" y="45"/>
                </a:cubicBezTo>
                <a:cubicBezTo>
                  <a:pt x="33" y="45"/>
                  <a:pt x="33" y="45"/>
                  <a:pt x="33" y="45"/>
                </a:cubicBezTo>
                <a:cubicBezTo>
                  <a:pt x="33" y="56"/>
                  <a:pt x="33" y="56"/>
                  <a:pt x="33" y="56"/>
                </a:cubicBezTo>
                <a:cubicBezTo>
                  <a:pt x="21" y="56"/>
                  <a:pt x="21" y="56"/>
                  <a:pt x="21" y="56"/>
                </a:cubicBezTo>
                <a:cubicBezTo>
                  <a:pt x="21" y="60"/>
                  <a:pt x="21" y="60"/>
                  <a:pt x="21" y="60"/>
                </a:cubicBezTo>
                <a:cubicBezTo>
                  <a:pt x="21" y="72"/>
                  <a:pt x="31" y="82"/>
                  <a:pt x="43" y="82"/>
                </a:cubicBezTo>
                <a:close/>
                <a:moveTo>
                  <a:pt x="87" y="59"/>
                </a:moveTo>
                <a:cubicBezTo>
                  <a:pt x="78" y="59"/>
                  <a:pt x="78" y="59"/>
                  <a:pt x="78" y="59"/>
                </a:cubicBezTo>
                <a:cubicBezTo>
                  <a:pt x="77" y="68"/>
                  <a:pt x="74" y="76"/>
                  <a:pt x="68" y="82"/>
                </a:cubicBezTo>
                <a:cubicBezTo>
                  <a:pt x="62" y="88"/>
                  <a:pt x="53" y="92"/>
                  <a:pt x="43" y="92"/>
                </a:cubicBezTo>
                <a:cubicBezTo>
                  <a:pt x="34" y="92"/>
                  <a:pt x="25" y="88"/>
                  <a:pt x="18" y="82"/>
                </a:cubicBezTo>
                <a:cubicBezTo>
                  <a:pt x="13" y="76"/>
                  <a:pt x="9" y="68"/>
                  <a:pt x="8" y="59"/>
                </a:cubicBezTo>
                <a:cubicBezTo>
                  <a:pt x="0" y="59"/>
                  <a:pt x="0" y="59"/>
                  <a:pt x="0" y="59"/>
                </a:cubicBezTo>
                <a:cubicBezTo>
                  <a:pt x="1" y="80"/>
                  <a:pt x="15" y="96"/>
                  <a:pt x="34" y="100"/>
                </a:cubicBezTo>
                <a:cubicBezTo>
                  <a:pt x="34" y="110"/>
                  <a:pt x="34" y="110"/>
                  <a:pt x="34" y="110"/>
                </a:cubicBezTo>
                <a:cubicBezTo>
                  <a:pt x="14" y="110"/>
                  <a:pt x="14" y="110"/>
                  <a:pt x="14" y="110"/>
                </a:cubicBezTo>
                <a:cubicBezTo>
                  <a:pt x="14" y="120"/>
                  <a:pt x="14" y="120"/>
                  <a:pt x="14" y="120"/>
                </a:cubicBezTo>
                <a:cubicBezTo>
                  <a:pt x="72" y="120"/>
                  <a:pt x="72" y="120"/>
                  <a:pt x="72" y="120"/>
                </a:cubicBezTo>
                <a:cubicBezTo>
                  <a:pt x="72" y="110"/>
                  <a:pt x="72" y="110"/>
                  <a:pt x="72" y="110"/>
                </a:cubicBezTo>
                <a:cubicBezTo>
                  <a:pt x="52" y="110"/>
                  <a:pt x="52" y="110"/>
                  <a:pt x="52" y="110"/>
                </a:cubicBezTo>
                <a:cubicBezTo>
                  <a:pt x="52" y="100"/>
                  <a:pt x="52" y="100"/>
                  <a:pt x="52" y="100"/>
                </a:cubicBezTo>
                <a:cubicBezTo>
                  <a:pt x="71" y="96"/>
                  <a:pt x="86" y="80"/>
                  <a:pt x="87" y="59"/>
                </a:cubicBezTo>
                <a:close/>
              </a:path>
            </a:pathLst>
          </a:custGeom>
          <a:solidFill>
            <a:srgbClr val="343142"/>
          </a:solidFill>
          <a:ln>
            <a:noFill/>
          </a:ln>
        </p:spPr>
        <p:txBody>
          <a:bodyPr vert="horz" wrap="square" lIns="91440" tIns="45720" rIns="91440" bIns="45720" numCol="1" anchor="t" anchorCtr="0" compatLnSpc="1"/>
          <a:lstStyle/>
          <a:p>
            <a:endParaRPr lang="zh-CN" altLang="en-US"/>
          </a:p>
        </p:txBody>
      </p:sp>
      <p:sp>
        <p:nvSpPr>
          <p:cNvPr id="37" name="六边形 36"/>
          <p:cNvSpPr/>
          <p:nvPr/>
        </p:nvSpPr>
        <p:spPr>
          <a:xfrm rot="5400000">
            <a:off x="9622255" y="3046851"/>
            <a:ext cx="785446" cy="677109"/>
          </a:xfrm>
          <a:prstGeom prst="hexagon">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Freeform 138"/>
          <p:cNvSpPr>
            <a:spLocks noEditPoints="1"/>
          </p:cNvSpPr>
          <p:nvPr/>
        </p:nvSpPr>
        <p:spPr bwMode="auto">
          <a:xfrm>
            <a:off x="9704433" y="3108097"/>
            <a:ext cx="556656" cy="487582"/>
          </a:xfrm>
          <a:custGeom>
            <a:avLst/>
            <a:gdLst>
              <a:gd name="T0" fmla="*/ 154 w 161"/>
              <a:gd name="T1" fmla="*/ 35 h 140"/>
              <a:gd name="T2" fmla="*/ 149 w 161"/>
              <a:gd name="T3" fmla="*/ 34 h 140"/>
              <a:gd name="T4" fmla="*/ 141 w 161"/>
              <a:gd name="T5" fmla="*/ 57 h 140"/>
              <a:gd name="T6" fmla="*/ 139 w 161"/>
              <a:gd name="T7" fmla="*/ 40 h 140"/>
              <a:gd name="T8" fmla="*/ 142 w 161"/>
              <a:gd name="T9" fmla="*/ 39 h 140"/>
              <a:gd name="T10" fmla="*/ 143 w 161"/>
              <a:gd name="T11" fmla="*/ 37 h 140"/>
              <a:gd name="T12" fmla="*/ 139 w 161"/>
              <a:gd name="T13" fmla="*/ 34 h 140"/>
              <a:gd name="T14" fmla="*/ 143 w 161"/>
              <a:gd name="T15" fmla="*/ 31 h 140"/>
              <a:gd name="T16" fmla="*/ 142 w 161"/>
              <a:gd name="T17" fmla="*/ 29 h 140"/>
              <a:gd name="T18" fmla="*/ 144 w 161"/>
              <a:gd name="T19" fmla="*/ 27 h 140"/>
              <a:gd name="T20" fmla="*/ 147 w 161"/>
              <a:gd name="T21" fmla="*/ 21 h 140"/>
              <a:gd name="T22" fmla="*/ 150 w 161"/>
              <a:gd name="T23" fmla="*/ 15 h 140"/>
              <a:gd name="T24" fmla="*/ 149 w 161"/>
              <a:gd name="T25" fmla="*/ 15 h 140"/>
              <a:gd name="T26" fmla="*/ 149 w 161"/>
              <a:gd name="T27" fmla="*/ 10 h 140"/>
              <a:gd name="T28" fmla="*/ 138 w 161"/>
              <a:gd name="T29" fmla="*/ 0 h 140"/>
              <a:gd name="T30" fmla="*/ 138 w 161"/>
              <a:gd name="T31" fmla="*/ 0 h 140"/>
              <a:gd name="T32" fmla="*/ 137 w 161"/>
              <a:gd name="T33" fmla="*/ 0 h 140"/>
              <a:gd name="T34" fmla="*/ 137 w 161"/>
              <a:gd name="T35" fmla="*/ 0 h 140"/>
              <a:gd name="T36" fmla="*/ 137 w 161"/>
              <a:gd name="T37" fmla="*/ 0 h 140"/>
              <a:gd name="T38" fmla="*/ 137 w 161"/>
              <a:gd name="T39" fmla="*/ 0 h 140"/>
              <a:gd name="T40" fmla="*/ 137 w 161"/>
              <a:gd name="T41" fmla="*/ 0 h 140"/>
              <a:gd name="T42" fmla="*/ 126 w 161"/>
              <a:gd name="T43" fmla="*/ 10 h 140"/>
              <a:gd name="T44" fmla="*/ 126 w 161"/>
              <a:gd name="T45" fmla="*/ 15 h 140"/>
              <a:gd name="T46" fmla="*/ 125 w 161"/>
              <a:gd name="T47" fmla="*/ 15 h 140"/>
              <a:gd name="T48" fmla="*/ 128 w 161"/>
              <a:gd name="T49" fmla="*/ 21 h 140"/>
              <a:gd name="T50" fmla="*/ 131 w 161"/>
              <a:gd name="T51" fmla="*/ 27 h 140"/>
              <a:gd name="T52" fmla="*/ 133 w 161"/>
              <a:gd name="T53" fmla="*/ 29 h 140"/>
              <a:gd name="T54" fmla="*/ 132 w 161"/>
              <a:gd name="T55" fmla="*/ 31 h 140"/>
              <a:gd name="T56" fmla="*/ 136 w 161"/>
              <a:gd name="T57" fmla="*/ 34 h 140"/>
              <a:gd name="T58" fmla="*/ 132 w 161"/>
              <a:gd name="T59" fmla="*/ 37 h 140"/>
              <a:gd name="T60" fmla="*/ 133 w 161"/>
              <a:gd name="T61" fmla="*/ 39 h 140"/>
              <a:gd name="T62" fmla="*/ 136 w 161"/>
              <a:gd name="T63" fmla="*/ 40 h 140"/>
              <a:gd name="T64" fmla="*/ 134 w 161"/>
              <a:gd name="T65" fmla="*/ 57 h 140"/>
              <a:gd name="T66" fmla="*/ 126 w 161"/>
              <a:gd name="T67" fmla="*/ 34 h 140"/>
              <a:gd name="T68" fmla="*/ 121 w 161"/>
              <a:gd name="T69" fmla="*/ 35 h 140"/>
              <a:gd name="T70" fmla="*/ 114 w 161"/>
              <a:gd name="T71" fmla="*/ 44 h 140"/>
              <a:gd name="T72" fmla="*/ 114 w 161"/>
              <a:gd name="T73" fmla="*/ 44 h 140"/>
              <a:gd name="T74" fmla="*/ 115 w 161"/>
              <a:gd name="T75" fmla="*/ 71 h 140"/>
              <a:gd name="T76" fmla="*/ 115 w 161"/>
              <a:gd name="T77" fmla="*/ 71 h 140"/>
              <a:gd name="T78" fmla="*/ 115 w 161"/>
              <a:gd name="T79" fmla="*/ 71 h 140"/>
              <a:gd name="T80" fmla="*/ 116 w 161"/>
              <a:gd name="T81" fmla="*/ 79 h 140"/>
              <a:gd name="T82" fmla="*/ 121 w 161"/>
              <a:gd name="T83" fmla="*/ 87 h 140"/>
              <a:gd name="T84" fmla="*/ 123 w 161"/>
              <a:gd name="T85" fmla="*/ 140 h 140"/>
              <a:gd name="T86" fmla="*/ 137 w 161"/>
              <a:gd name="T87" fmla="*/ 140 h 140"/>
              <a:gd name="T88" fmla="*/ 137 w 161"/>
              <a:gd name="T89" fmla="*/ 91 h 140"/>
              <a:gd name="T90" fmla="*/ 138 w 161"/>
              <a:gd name="T91" fmla="*/ 91 h 140"/>
              <a:gd name="T92" fmla="*/ 138 w 161"/>
              <a:gd name="T93" fmla="*/ 140 h 140"/>
              <a:gd name="T94" fmla="*/ 152 w 161"/>
              <a:gd name="T95" fmla="*/ 140 h 140"/>
              <a:gd name="T96" fmla="*/ 154 w 161"/>
              <a:gd name="T97" fmla="*/ 87 h 140"/>
              <a:gd name="T98" fmla="*/ 159 w 161"/>
              <a:gd name="T99" fmla="*/ 80 h 140"/>
              <a:gd name="T100" fmla="*/ 161 w 161"/>
              <a:gd name="T101" fmla="*/ 44 h 140"/>
              <a:gd name="T102" fmla="*/ 161 w 161"/>
              <a:gd name="T103" fmla="*/ 44 h 140"/>
              <a:gd name="T104" fmla="*/ 154 w 161"/>
              <a:gd name="T105" fmla="*/ 35 h 140"/>
              <a:gd name="T106" fmla="*/ 0 w 161"/>
              <a:gd name="T107" fmla="*/ 139 h 140"/>
              <a:gd name="T108" fmla="*/ 42 w 161"/>
              <a:gd name="T109" fmla="*/ 139 h 140"/>
              <a:gd name="T110" fmla="*/ 42 w 161"/>
              <a:gd name="T111" fmla="*/ 76 h 140"/>
              <a:gd name="T112" fmla="*/ 0 w 161"/>
              <a:gd name="T113" fmla="*/ 76 h 140"/>
              <a:gd name="T114" fmla="*/ 0 w 161"/>
              <a:gd name="T115" fmla="*/ 139 h 140"/>
              <a:gd name="T116" fmla="*/ 58 w 161"/>
              <a:gd name="T117" fmla="*/ 139 h 140"/>
              <a:gd name="T118" fmla="*/ 100 w 161"/>
              <a:gd name="T119" fmla="*/ 139 h 140"/>
              <a:gd name="T120" fmla="*/ 100 w 161"/>
              <a:gd name="T121" fmla="*/ 52 h 140"/>
              <a:gd name="T122" fmla="*/ 58 w 161"/>
              <a:gd name="T123" fmla="*/ 52 h 140"/>
              <a:gd name="T124" fmla="*/ 58 w 161"/>
              <a:gd name="T125" fmla="*/ 13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1" h="140">
                <a:moveTo>
                  <a:pt x="154" y="35"/>
                </a:moveTo>
                <a:cubicBezTo>
                  <a:pt x="153" y="35"/>
                  <a:pt x="150" y="34"/>
                  <a:pt x="149" y="34"/>
                </a:cubicBezTo>
                <a:cubicBezTo>
                  <a:pt x="141" y="57"/>
                  <a:pt x="141" y="57"/>
                  <a:pt x="141" y="57"/>
                </a:cubicBezTo>
                <a:cubicBezTo>
                  <a:pt x="139" y="40"/>
                  <a:pt x="139" y="40"/>
                  <a:pt x="139" y="40"/>
                </a:cubicBezTo>
                <a:cubicBezTo>
                  <a:pt x="142" y="39"/>
                  <a:pt x="142" y="39"/>
                  <a:pt x="142" y="39"/>
                </a:cubicBezTo>
                <a:cubicBezTo>
                  <a:pt x="143" y="37"/>
                  <a:pt x="143" y="37"/>
                  <a:pt x="143" y="37"/>
                </a:cubicBezTo>
                <a:cubicBezTo>
                  <a:pt x="139" y="34"/>
                  <a:pt x="139" y="34"/>
                  <a:pt x="139" y="34"/>
                </a:cubicBezTo>
                <a:cubicBezTo>
                  <a:pt x="143" y="31"/>
                  <a:pt x="143" y="31"/>
                  <a:pt x="143" y="31"/>
                </a:cubicBezTo>
                <a:cubicBezTo>
                  <a:pt x="143" y="30"/>
                  <a:pt x="142" y="29"/>
                  <a:pt x="142" y="29"/>
                </a:cubicBezTo>
                <a:cubicBezTo>
                  <a:pt x="143" y="28"/>
                  <a:pt x="143" y="28"/>
                  <a:pt x="144" y="27"/>
                </a:cubicBezTo>
                <a:cubicBezTo>
                  <a:pt x="147" y="25"/>
                  <a:pt x="146" y="23"/>
                  <a:pt x="147" y="21"/>
                </a:cubicBezTo>
                <a:cubicBezTo>
                  <a:pt x="148" y="23"/>
                  <a:pt x="150" y="18"/>
                  <a:pt x="150" y="15"/>
                </a:cubicBezTo>
                <a:cubicBezTo>
                  <a:pt x="150" y="13"/>
                  <a:pt x="149" y="15"/>
                  <a:pt x="149" y="15"/>
                </a:cubicBezTo>
                <a:cubicBezTo>
                  <a:pt x="149" y="15"/>
                  <a:pt x="149" y="13"/>
                  <a:pt x="149" y="10"/>
                </a:cubicBezTo>
                <a:cubicBezTo>
                  <a:pt x="148" y="0"/>
                  <a:pt x="140" y="0"/>
                  <a:pt x="138" y="0"/>
                </a:cubicBezTo>
                <a:cubicBezTo>
                  <a:pt x="138" y="0"/>
                  <a:pt x="138" y="0"/>
                  <a:pt x="138" y="0"/>
                </a:cubicBezTo>
                <a:cubicBezTo>
                  <a:pt x="138" y="0"/>
                  <a:pt x="138" y="0"/>
                  <a:pt x="137" y="0"/>
                </a:cubicBezTo>
                <a:cubicBezTo>
                  <a:pt x="137" y="0"/>
                  <a:pt x="137" y="0"/>
                  <a:pt x="137" y="0"/>
                </a:cubicBezTo>
                <a:cubicBezTo>
                  <a:pt x="137" y="0"/>
                  <a:pt x="137" y="0"/>
                  <a:pt x="137" y="0"/>
                </a:cubicBezTo>
                <a:cubicBezTo>
                  <a:pt x="137" y="0"/>
                  <a:pt x="137" y="0"/>
                  <a:pt x="137" y="0"/>
                </a:cubicBezTo>
                <a:cubicBezTo>
                  <a:pt x="137" y="0"/>
                  <a:pt x="137" y="0"/>
                  <a:pt x="137" y="0"/>
                </a:cubicBezTo>
                <a:cubicBezTo>
                  <a:pt x="135" y="0"/>
                  <a:pt x="127" y="0"/>
                  <a:pt x="126" y="10"/>
                </a:cubicBezTo>
                <a:cubicBezTo>
                  <a:pt x="126" y="13"/>
                  <a:pt x="126" y="15"/>
                  <a:pt x="126" y="15"/>
                </a:cubicBezTo>
                <a:cubicBezTo>
                  <a:pt x="126" y="15"/>
                  <a:pt x="125" y="13"/>
                  <a:pt x="125" y="15"/>
                </a:cubicBezTo>
                <a:cubicBezTo>
                  <a:pt x="125" y="18"/>
                  <a:pt x="127" y="23"/>
                  <a:pt x="128" y="21"/>
                </a:cubicBezTo>
                <a:cubicBezTo>
                  <a:pt x="129" y="23"/>
                  <a:pt x="128" y="25"/>
                  <a:pt x="131" y="27"/>
                </a:cubicBezTo>
                <a:cubicBezTo>
                  <a:pt x="132" y="28"/>
                  <a:pt x="132" y="28"/>
                  <a:pt x="133" y="29"/>
                </a:cubicBezTo>
                <a:cubicBezTo>
                  <a:pt x="133" y="29"/>
                  <a:pt x="132" y="30"/>
                  <a:pt x="132" y="31"/>
                </a:cubicBezTo>
                <a:cubicBezTo>
                  <a:pt x="136" y="34"/>
                  <a:pt x="136" y="34"/>
                  <a:pt x="136" y="34"/>
                </a:cubicBezTo>
                <a:cubicBezTo>
                  <a:pt x="132" y="37"/>
                  <a:pt x="132" y="37"/>
                  <a:pt x="132" y="37"/>
                </a:cubicBezTo>
                <a:cubicBezTo>
                  <a:pt x="133" y="39"/>
                  <a:pt x="133" y="39"/>
                  <a:pt x="133" y="39"/>
                </a:cubicBezTo>
                <a:cubicBezTo>
                  <a:pt x="136" y="40"/>
                  <a:pt x="136" y="40"/>
                  <a:pt x="136" y="40"/>
                </a:cubicBezTo>
                <a:cubicBezTo>
                  <a:pt x="134" y="57"/>
                  <a:pt x="134" y="57"/>
                  <a:pt x="134" y="57"/>
                </a:cubicBezTo>
                <a:cubicBezTo>
                  <a:pt x="126" y="34"/>
                  <a:pt x="126" y="34"/>
                  <a:pt x="126" y="34"/>
                </a:cubicBezTo>
                <a:cubicBezTo>
                  <a:pt x="125" y="34"/>
                  <a:pt x="122" y="35"/>
                  <a:pt x="121" y="35"/>
                </a:cubicBezTo>
                <a:cubicBezTo>
                  <a:pt x="114" y="37"/>
                  <a:pt x="114" y="40"/>
                  <a:pt x="114" y="44"/>
                </a:cubicBezTo>
                <a:cubicBezTo>
                  <a:pt x="114" y="44"/>
                  <a:pt x="114" y="44"/>
                  <a:pt x="114" y="44"/>
                </a:cubicBezTo>
                <a:cubicBezTo>
                  <a:pt x="114" y="49"/>
                  <a:pt x="115" y="57"/>
                  <a:pt x="115" y="71"/>
                </a:cubicBezTo>
                <a:cubicBezTo>
                  <a:pt x="115" y="71"/>
                  <a:pt x="115" y="71"/>
                  <a:pt x="115" y="71"/>
                </a:cubicBezTo>
                <a:cubicBezTo>
                  <a:pt x="115" y="71"/>
                  <a:pt x="115" y="71"/>
                  <a:pt x="115" y="71"/>
                </a:cubicBezTo>
                <a:cubicBezTo>
                  <a:pt x="115" y="72"/>
                  <a:pt x="116" y="78"/>
                  <a:pt x="116" y="79"/>
                </a:cubicBezTo>
                <a:cubicBezTo>
                  <a:pt x="116" y="82"/>
                  <a:pt x="117" y="87"/>
                  <a:pt x="121" y="87"/>
                </a:cubicBezTo>
                <a:cubicBezTo>
                  <a:pt x="121" y="98"/>
                  <a:pt x="122" y="130"/>
                  <a:pt x="123" y="140"/>
                </a:cubicBezTo>
                <a:cubicBezTo>
                  <a:pt x="137" y="140"/>
                  <a:pt x="137" y="140"/>
                  <a:pt x="137" y="140"/>
                </a:cubicBezTo>
                <a:cubicBezTo>
                  <a:pt x="137" y="91"/>
                  <a:pt x="137" y="91"/>
                  <a:pt x="137" y="91"/>
                </a:cubicBezTo>
                <a:cubicBezTo>
                  <a:pt x="138" y="91"/>
                  <a:pt x="138" y="91"/>
                  <a:pt x="138" y="91"/>
                </a:cubicBezTo>
                <a:cubicBezTo>
                  <a:pt x="138" y="140"/>
                  <a:pt x="138" y="140"/>
                  <a:pt x="138" y="140"/>
                </a:cubicBezTo>
                <a:cubicBezTo>
                  <a:pt x="152" y="140"/>
                  <a:pt x="152" y="140"/>
                  <a:pt x="152" y="140"/>
                </a:cubicBezTo>
                <a:cubicBezTo>
                  <a:pt x="153" y="130"/>
                  <a:pt x="154" y="98"/>
                  <a:pt x="154" y="87"/>
                </a:cubicBezTo>
                <a:cubicBezTo>
                  <a:pt x="158" y="87"/>
                  <a:pt x="159" y="83"/>
                  <a:pt x="159" y="80"/>
                </a:cubicBezTo>
                <a:cubicBezTo>
                  <a:pt x="160" y="64"/>
                  <a:pt x="161" y="50"/>
                  <a:pt x="161" y="44"/>
                </a:cubicBezTo>
                <a:cubicBezTo>
                  <a:pt x="161" y="44"/>
                  <a:pt x="161" y="44"/>
                  <a:pt x="161" y="44"/>
                </a:cubicBezTo>
                <a:cubicBezTo>
                  <a:pt x="161" y="40"/>
                  <a:pt x="161" y="37"/>
                  <a:pt x="154" y="35"/>
                </a:cubicBezTo>
                <a:close/>
                <a:moveTo>
                  <a:pt x="0" y="139"/>
                </a:moveTo>
                <a:cubicBezTo>
                  <a:pt x="42" y="139"/>
                  <a:pt x="42" y="139"/>
                  <a:pt x="42" y="139"/>
                </a:cubicBezTo>
                <a:cubicBezTo>
                  <a:pt x="42" y="76"/>
                  <a:pt x="42" y="76"/>
                  <a:pt x="42" y="76"/>
                </a:cubicBezTo>
                <a:cubicBezTo>
                  <a:pt x="0" y="76"/>
                  <a:pt x="0" y="76"/>
                  <a:pt x="0" y="76"/>
                </a:cubicBezTo>
                <a:lnTo>
                  <a:pt x="0" y="139"/>
                </a:lnTo>
                <a:close/>
                <a:moveTo>
                  <a:pt x="58" y="139"/>
                </a:moveTo>
                <a:cubicBezTo>
                  <a:pt x="100" y="139"/>
                  <a:pt x="100" y="139"/>
                  <a:pt x="100" y="139"/>
                </a:cubicBezTo>
                <a:cubicBezTo>
                  <a:pt x="100" y="52"/>
                  <a:pt x="100" y="52"/>
                  <a:pt x="100" y="52"/>
                </a:cubicBezTo>
                <a:cubicBezTo>
                  <a:pt x="58" y="52"/>
                  <a:pt x="58" y="52"/>
                  <a:pt x="58" y="52"/>
                </a:cubicBezTo>
                <a:lnTo>
                  <a:pt x="58" y="139"/>
                </a:lnTo>
                <a:close/>
              </a:path>
            </a:pathLst>
          </a:custGeom>
          <a:solidFill>
            <a:srgbClr val="343142"/>
          </a:solidFill>
          <a:ln>
            <a:noFill/>
          </a:ln>
        </p:spPr>
        <p:txBody>
          <a:bodyPr vert="horz" wrap="square" lIns="91440" tIns="45720" rIns="91440" bIns="45720" numCol="1" anchor="t" anchorCtr="0" compatLnSpc="1"/>
          <a:lstStyle/>
          <a:p>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08"/>
          <p:cNvSpPr>
            <a:spLocks noEditPoints="1"/>
          </p:cNvSpPr>
          <p:nvPr/>
        </p:nvSpPr>
        <p:spPr bwMode="auto">
          <a:xfrm rot="5400000" flipV="1">
            <a:off x="4799031" y="4076681"/>
            <a:ext cx="492353" cy="152799"/>
          </a:xfrm>
          <a:custGeom>
            <a:avLst/>
            <a:gdLst>
              <a:gd name="T0" fmla="*/ 213 w 220"/>
              <a:gd name="T1" fmla="*/ 53 h 68"/>
              <a:gd name="T2" fmla="*/ 183 w 220"/>
              <a:gd name="T3" fmla="*/ 6 h 68"/>
              <a:gd name="T4" fmla="*/ 176 w 220"/>
              <a:gd name="T5" fmla="*/ 1 h 68"/>
              <a:gd name="T6" fmla="*/ 110 w 220"/>
              <a:gd name="T7" fmla="*/ 0 h 68"/>
              <a:gd name="T8" fmla="*/ 45 w 220"/>
              <a:gd name="T9" fmla="*/ 1 h 68"/>
              <a:gd name="T10" fmla="*/ 37 w 220"/>
              <a:gd name="T11" fmla="*/ 6 h 68"/>
              <a:gd name="T12" fmla="*/ 8 w 220"/>
              <a:gd name="T13" fmla="*/ 53 h 68"/>
              <a:gd name="T14" fmla="*/ 12 w 220"/>
              <a:gd name="T15" fmla="*/ 68 h 68"/>
              <a:gd name="T16" fmla="*/ 110 w 220"/>
              <a:gd name="T17" fmla="*/ 68 h 68"/>
              <a:gd name="T18" fmla="*/ 110 w 220"/>
              <a:gd name="T19" fmla="*/ 68 h 68"/>
              <a:gd name="T20" fmla="*/ 209 w 220"/>
              <a:gd name="T21" fmla="*/ 68 h 68"/>
              <a:gd name="T22" fmla="*/ 213 w 220"/>
              <a:gd name="T23" fmla="*/ 53 h 68"/>
              <a:gd name="T24" fmla="*/ 141 w 220"/>
              <a:gd name="T25" fmla="*/ 61 h 68"/>
              <a:gd name="T26" fmla="*/ 111 w 220"/>
              <a:gd name="T27" fmla="*/ 61 h 68"/>
              <a:gd name="T28" fmla="*/ 111 w 220"/>
              <a:gd name="T29" fmla="*/ 61 h 68"/>
              <a:gd name="T30" fmla="*/ 81 w 220"/>
              <a:gd name="T31" fmla="*/ 61 h 68"/>
              <a:gd name="T32" fmla="*/ 80 w 220"/>
              <a:gd name="T33" fmla="*/ 57 h 68"/>
              <a:gd name="T34" fmla="*/ 89 w 220"/>
              <a:gd name="T35" fmla="*/ 43 h 68"/>
              <a:gd name="T36" fmla="*/ 91 w 220"/>
              <a:gd name="T37" fmla="*/ 41 h 68"/>
              <a:gd name="T38" fmla="*/ 111 w 220"/>
              <a:gd name="T39" fmla="*/ 41 h 68"/>
              <a:gd name="T40" fmla="*/ 131 w 220"/>
              <a:gd name="T41" fmla="*/ 41 h 68"/>
              <a:gd name="T42" fmla="*/ 133 w 220"/>
              <a:gd name="T43" fmla="*/ 43 h 68"/>
              <a:gd name="T44" fmla="*/ 142 w 220"/>
              <a:gd name="T45" fmla="*/ 57 h 68"/>
              <a:gd name="T46" fmla="*/ 141 w 220"/>
              <a:gd name="T47" fmla="*/ 6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0" h="68">
                <a:moveTo>
                  <a:pt x="213" y="53"/>
                </a:moveTo>
                <a:cubicBezTo>
                  <a:pt x="205" y="40"/>
                  <a:pt x="183" y="6"/>
                  <a:pt x="183" y="6"/>
                </a:cubicBezTo>
                <a:cubicBezTo>
                  <a:pt x="183" y="6"/>
                  <a:pt x="181" y="2"/>
                  <a:pt x="176" y="1"/>
                </a:cubicBezTo>
                <a:cubicBezTo>
                  <a:pt x="170" y="0"/>
                  <a:pt x="112" y="0"/>
                  <a:pt x="110" y="0"/>
                </a:cubicBezTo>
                <a:cubicBezTo>
                  <a:pt x="108" y="0"/>
                  <a:pt x="50" y="0"/>
                  <a:pt x="45" y="1"/>
                </a:cubicBezTo>
                <a:cubicBezTo>
                  <a:pt x="40" y="2"/>
                  <a:pt x="37" y="6"/>
                  <a:pt x="37" y="6"/>
                </a:cubicBezTo>
                <a:cubicBezTo>
                  <a:pt x="37" y="6"/>
                  <a:pt x="15" y="40"/>
                  <a:pt x="8" y="53"/>
                </a:cubicBezTo>
                <a:cubicBezTo>
                  <a:pt x="0" y="67"/>
                  <a:pt x="12" y="68"/>
                  <a:pt x="12" y="68"/>
                </a:cubicBezTo>
                <a:cubicBezTo>
                  <a:pt x="110" y="68"/>
                  <a:pt x="110" y="68"/>
                  <a:pt x="110" y="68"/>
                </a:cubicBezTo>
                <a:cubicBezTo>
                  <a:pt x="110" y="68"/>
                  <a:pt x="110" y="68"/>
                  <a:pt x="110" y="68"/>
                </a:cubicBezTo>
                <a:cubicBezTo>
                  <a:pt x="209" y="68"/>
                  <a:pt x="209" y="68"/>
                  <a:pt x="209" y="68"/>
                </a:cubicBezTo>
                <a:cubicBezTo>
                  <a:pt x="209" y="68"/>
                  <a:pt x="220" y="67"/>
                  <a:pt x="213" y="53"/>
                </a:cubicBezTo>
                <a:close/>
                <a:moveTo>
                  <a:pt x="141" y="61"/>
                </a:moveTo>
                <a:cubicBezTo>
                  <a:pt x="111" y="61"/>
                  <a:pt x="111" y="61"/>
                  <a:pt x="111" y="61"/>
                </a:cubicBezTo>
                <a:cubicBezTo>
                  <a:pt x="111" y="61"/>
                  <a:pt x="111" y="61"/>
                  <a:pt x="111" y="61"/>
                </a:cubicBezTo>
                <a:cubicBezTo>
                  <a:pt x="81" y="61"/>
                  <a:pt x="81" y="61"/>
                  <a:pt x="81" y="61"/>
                </a:cubicBezTo>
                <a:cubicBezTo>
                  <a:pt x="81" y="61"/>
                  <a:pt x="77" y="61"/>
                  <a:pt x="80" y="57"/>
                </a:cubicBezTo>
                <a:cubicBezTo>
                  <a:pt x="82" y="53"/>
                  <a:pt x="89" y="43"/>
                  <a:pt x="89" y="43"/>
                </a:cubicBezTo>
                <a:cubicBezTo>
                  <a:pt x="89" y="43"/>
                  <a:pt x="90" y="41"/>
                  <a:pt x="91" y="41"/>
                </a:cubicBezTo>
                <a:cubicBezTo>
                  <a:pt x="93" y="41"/>
                  <a:pt x="110" y="41"/>
                  <a:pt x="111" y="41"/>
                </a:cubicBezTo>
                <a:cubicBezTo>
                  <a:pt x="112" y="41"/>
                  <a:pt x="129" y="41"/>
                  <a:pt x="131" y="41"/>
                </a:cubicBezTo>
                <a:cubicBezTo>
                  <a:pt x="133" y="41"/>
                  <a:pt x="133" y="43"/>
                  <a:pt x="133" y="43"/>
                </a:cubicBezTo>
                <a:cubicBezTo>
                  <a:pt x="133" y="43"/>
                  <a:pt x="140" y="53"/>
                  <a:pt x="142" y="57"/>
                </a:cubicBezTo>
                <a:cubicBezTo>
                  <a:pt x="145" y="61"/>
                  <a:pt x="141" y="61"/>
                  <a:pt x="141" y="61"/>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3" name="Freeform 509"/>
          <p:cNvSpPr>
            <a:spLocks noEditPoints="1"/>
          </p:cNvSpPr>
          <p:nvPr/>
        </p:nvSpPr>
        <p:spPr bwMode="auto">
          <a:xfrm rot="5400000" flipV="1">
            <a:off x="4651891" y="4025748"/>
            <a:ext cx="353703" cy="263155"/>
          </a:xfrm>
          <a:custGeom>
            <a:avLst/>
            <a:gdLst>
              <a:gd name="T0" fmla="*/ 137 w 158"/>
              <a:gd name="T1" fmla="*/ 117 h 117"/>
              <a:gd name="T2" fmla="*/ 21 w 158"/>
              <a:gd name="T3" fmla="*/ 117 h 117"/>
              <a:gd name="T4" fmla="*/ 0 w 158"/>
              <a:gd name="T5" fmla="*/ 98 h 117"/>
              <a:gd name="T6" fmla="*/ 0 w 158"/>
              <a:gd name="T7" fmla="*/ 20 h 117"/>
              <a:gd name="T8" fmla="*/ 21 w 158"/>
              <a:gd name="T9" fmla="*/ 0 h 117"/>
              <a:gd name="T10" fmla="*/ 137 w 158"/>
              <a:gd name="T11" fmla="*/ 0 h 117"/>
              <a:gd name="T12" fmla="*/ 158 w 158"/>
              <a:gd name="T13" fmla="*/ 20 h 117"/>
              <a:gd name="T14" fmla="*/ 158 w 158"/>
              <a:gd name="T15" fmla="*/ 98 h 117"/>
              <a:gd name="T16" fmla="*/ 137 w 158"/>
              <a:gd name="T17" fmla="*/ 117 h 117"/>
              <a:gd name="T18" fmla="*/ 21 w 158"/>
              <a:gd name="T19" fmla="*/ 9 h 117"/>
              <a:gd name="T20" fmla="*/ 9 w 158"/>
              <a:gd name="T21" fmla="*/ 20 h 117"/>
              <a:gd name="T22" fmla="*/ 9 w 158"/>
              <a:gd name="T23" fmla="*/ 98 h 117"/>
              <a:gd name="T24" fmla="*/ 21 w 158"/>
              <a:gd name="T25" fmla="*/ 109 h 117"/>
              <a:gd name="T26" fmla="*/ 137 w 158"/>
              <a:gd name="T27" fmla="*/ 109 h 117"/>
              <a:gd name="T28" fmla="*/ 149 w 158"/>
              <a:gd name="T29" fmla="*/ 98 h 117"/>
              <a:gd name="T30" fmla="*/ 149 w 158"/>
              <a:gd name="T31" fmla="*/ 20 h 117"/>
              <a:gd name="T32" fmla="*/ 137 w 158"/>
              <a:gd name="T33" fmla="*/ 9 h 117"/>
              <a:gd name="T34" fmla="*/ 21 w 158"/>
              <a:gd name="T35" fmla="*/ 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17">
                <a:moveTo>
                  <a:pt x="137" y="117"/>
                </a:moveTo>
                <a:cubicBezTo>
                  <a:pt x="21" y="117"/>
                  <a:pt x="21" y="117"/>
                  <a:pt x="21" y="117"/>
                </a:cubicBezTo>
                <a:cubicBezTo>
                  <a:pt x="10" y="117"/>
                  <a:pt x="0" y="109"/>
                  <a:pt x="0" y="98"/>
                </a:cubicBezTo>
                <a:cubicBezTo>
                  <a:pt x="0" y="20"/>
                  <a:pt x="0" y="20"/>
                  <a:pt x="0" y="20"/>
                </a:cubicBezTo>
                <a:cubicBezTo>
                  <a:pt x="0" y="9"/>
                  <a:pt x="10" y="0"/>
                  <a:pt x="21" y="0"/>
                </a:cubicBezTo>
                <a:cubicBezTo>
                  <a:pt x="137" y="0"/>
                  <a:pt x="137" y="0"/>
                  <a:pt x="137" y="0"/>
                </a:cubicBezTo>
                <a:cubicBezTo>
                  <a:pt x="148" y="0"/>
                  <a:pt x="158" y="9"/>
                  <a:pt x="158" y="20"/>
                </a:cubicBezTo>
                <a:cubicBezTo>
                  <a:pt x="158" y="98"/>
                  <a:pt x="158" y="98"/>
                  <a:pt x="158" y="98"/>
                </a:cubicBezTo>
                <a:cubicBezTo>
                  <a:pt x="158" y="109"/>
                  <a:pt x="148" y="117"/>
                  <a:pt x="137" y="117"/>
                </a:cubicBezTo>
                <a:close/>
                <a:moveTo>
                  <a:pt x="21" y="9"/>
                </a:moveTo>
                <a:cubicBezTo>
                  <a:pt x="14" y="9"/>
                  <a:pt x="9" y="14"/>
                  <a:pt x="9" y="20"/>
                </a:cubicBezTo>
                <a:cubicBezTo>
                  <a:pt x="9" y="98"/>
                  <a:pt x="9" y="98"/>
                  <a:pt x="9" y="98"/>
                </a:cubicBezTo>
                <a:cubicBezTo>
                  <a:pt x="9" y="104"/>
                  <a:pt x="14" y="109"/>
                  <a:pt x="21" y="109"/>
                </a:cubicBezTo>
                <a:cubicBezTo>
                  <a:pt x="137" y="109"/>
                  <a:pt x="137" y="109"/>
                  <a:pt x="137" y="109"/>
                </a:cubicBezTo>
                <a:cubicBezTo>
                  <a:pt x="144" y="109"/>
                  <a:pt x="149" y="104"/>
                  <a:pt x="149" y="98"/>
                </a:cubicBezTo>
                <a:cubicBezTo>
                  <a:pt x="149" y="20"/>
                  <a:pt x="149" y="20"/>
                  <a:pt x="149" y="20"/>
                </a:cubicBezTo>
                <a:cubicBezTo>
                  <a:pt x="149" y="14"/>
                  <a:pt x="144" y="9"/>
                  <a:pt x="137" y="9"/>
                </a:cubicBezTo>
                <a:lnTo>
                  <a:pt x="21" y="9"/>
                </a:ln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4" name="Freeform 510"/>
          <p:cNvSpPr/>
          <p:nvPr/>
        </p:nvSpPr>
        <p:spPr bwMode="auto">
          <a:xfrm rot="5400000" flipV="1">
            <a:off x="4899481" y="4148836"/>
            <a:ext cx="458398" cy="8490"/>
          </a:xfrm>
          <a:custGeom>
            <a:avLst/>
            <a:gdLst>
              <a:gd name="T0" fmla="*/ 204 w 204"/>
              <a:gd name="T1" fmla="*/ 2 h 4"/>
              <a:gd name="T2" fmla="*/ 202 w 204"/>
              <a:gd name="T3" fmla="*/ 4 h 4"/>
              <a:gd name="T4" fmla="*/ 2 w 204"/>
              <a:gd name="T5" fmla="*/ 4 h 4"/>
              <a:gd name="T6" fmla="*/ 0 w 204"/>
              <a:gd name="T7" fmla="*/ 2 h 4"/>
              <a:gd name="T8" fmla="*/ 2 w 204"/>
              <a:gd name="T9" fmla="*/ 0 h 4"/>
              <a:gd name="T10" fmla="*/ 202 w 204"/>
              <a:gd name="T11" fmla="*/ 0 h 4"/>
              <a:gd name="T12" fmla="*/ 204 w 204"/>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204" h="4">
                <a:moveTo>
                  <a:pt x="204" y="2"/>
                </a:moveTo>
                <a:cubicBezTo>
                  <a:pt x="204" y="3"/>
                  <a:pt x="203" y="4"/>
                  <a:pt x="202" y="4"/>
                </a:cubicBezTo>
                <a:cubicBezTo>
                  <a:pt x="2" y="4"/>
                  <a:pt x="2" y="4"/>
                  <a:pt x="2" y="4"/>
                </a:cubicBezTo>
                <a:cubicBezTo>
                  <a:pt x="1" y="4"/>
                  <a:pt x="0" y="3"/>
                  <a:pt x="0" y="2"/>
                </a:cubicBezTo>
                <a:cubicBezTo>
                  <a:pt x="0" y="1"/>
                  <a:pt x="1" y="0"/>
                  <a:pt x="2" y="0"/>
                </a:cubicBezTo>
                <a:cubicBezTo>
                  <a:pt x="202" y="0"/>
                  <a:pt x="202" y="0"/>
                  <a:pt x="202" y="0"/>
                </a:cubicBezTo>
                <a:cubicBezTo>
                  <a:pt x="203" y="0"/>
                  <a:pt x="204" y="1"/>
                  <a:pt x="204" y="2"/>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5" name="Freeform 511"/>
          <p:cNvSpPr/>
          <p:nvPr/>
        </p:nvSpPr>
        <p:spPr bwMode="auto">
          <a:xfrm rot="5400000" flipV="1">
            <a:off x="4861282" y="4037066"/>
            <a:ext cx="19808" cy="19808"/>
          </a:xfrm>
          <a:custGeom>
            <a:avLst/>
            <a:gdLst>
              <a:gd name="T0" fmla="*/ 0 w 7"/>
              <a:gd name="T1" fmla="*/ 7 h 7"/>
              <a:gd name="T2" fmla="*/ 7 w 7"/>
              <a:gd name="T3" fmla="*/ 7 h 7"/>
              <a:gd name="T4" fmla="*/ 7 w 7"/>
              <a:gd name="T5" fmla="*/ 0 h 7"/>
              <a:gd name="T6" fmla="*/ 0 w 7"/>
              <a:gd name="T7" fmla="*/ 4 h 7"/>
              <a:gd name="T8" fmla="*/ 0 w 7"/>
              <a:gd name="T9" fmla="*/ 7 h 7"/>
            </a:gdLst>
            <a:ahLst/>
            <a:cxnLst>
              <a:cxn ang="0">
                <a:pos x="T0" y="T1"/>
              </a:cxn>
              <a:cxn ang="0">
                <a:pos x="T2" y="T3"/>
              </a:cxn>
              <a:cxn ang="0">
                <a:pos x="T4" y="T5"/>
              </a:cxn>
              <a:cxn ang="0">
                <a:pos x="T6" y="T7"/>
              </a:cxn>
              <a:cxn ang="0">
                <a:pos x="T8" y="T9"/>
              </a:cxn>
            </a:cxnLst>
            <a:rect l="0" t="0" r="r" b="b"/>
            <a:pathLst>
              <a:path w="7" h="7">
                <a:moveTo>
                  <a:pt x="0" y="7"/>
                </a:moveTo>
                <a:lnTo>
                  <a:pt x="7" y="7"/>
                </a:lnTo>
                <a:lnTo>
                  <a:pt x="7" y="0"/>
                </a:lnTo>
                <a:lnTo>
                  <a:pt x="0" y="4"/>
                </a:lnTo>
                <a:lnTo>
                  <a:pt x="0" y="7"/>
                </a:ln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6" name="Freeform 512"/>
          <p:cNvSpPr/>
          <p:nvPr/>
        </p:nvSpPr>
        <p:spPr bwMode="auto">
          <a:xfrm rot="5400000" flipV="1">
            <a:off x="4852793" y="4059704"/>
            <a:ext cx="19808" cy="36786"/>
          </a:xfrm>
          <a:custGeom>
            <a:avLst/>
            <a:gdLst>
              <a:gd name="T0" fmla="*/ 0 w 7"/>
              <a:gd name="T1" fmla="*/ 13 h 13"/>
              <a:gd name="T2" fmla="*/ 7 w 7"/>
              <a:gd name="T3" fmla="*/ 13 h 13"/>
              <a:gd name="T4" fmla="*/ 7 w 7"/>
              <a:gd name="T5" fmla="*/ 0 h 13"/>
              <a:gd name="T6" fmla="*/ 0 w 7"/>
              <a:gd name="T7" fmla="*/ 4 h 13"/>
              <a:gd name="T8" fmla="*/ 0 w 7"/>
              <a:gd name="T9" fmla="*/ 13 h 13"/>
            </a:gdLst>
            <a:ahLst/>
            <a:cxnLst>
              <a:cxn ang="0">
                <a:pos x="T0" y="T1"/>
              </a:cxn>
              <a:cxn ang="0">
                <a:pos x="T2" y="T3"/>
              </a:cxn>
              <a:cxn ang="0">
                <a:pos x="T4" y="T5"/>
              </a:cxn>
              <a:cxn ang="0">
                <a:pos x="T6" y="T7"/>
              </a:cxn>
              <a:cxn ang="0">
                <a:pos x="T8" y="T9"/>
              </a:cxn>
            </a:cxnLst>
            <a:rect l="0" t="0" r="r" b="b"/>
            <a:pathLst>
              <a:path w="7" h="13">
                <a:moveTo>
                  <a:pt x="0" y="13"/>
                </a:moveTo>
                <a:lnTo>
                  <a:pt x="7" y="13"/>
                </a:lnTo>
                <a:lnTo>
                  <a:pt x="7" y="0"/>
                </a:lnTo>
                <a:lnTo>
                  <a:pt x="0" y="4"/>
                </a:lnTo>
                <a:lnTo>
                  <a:pt x="0" y="13"/>
                </a:ln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7" name="Freeform 513"/>
          <p:cNvSpPr/>
          <p:nvPr/>
        </p:nvSpPr>
        <p:spPr bwMode="auto">
          <a:xfrm rot="5400000" flipV="1">
            <a:off x="4845719" y="4083756"/>
            <a:ext cx="19808" cy="50933"/>
          </a:xfrm>
          <a:custGeom>
            <a:avLst/>
            <a:gdLst>
              <a:gd name="T0" fmla="*/ 0 w 7"/>
              <a:gd name="T1" fmla="*/ 18 h 18"/>
              <a:gd name="T2" fmla="*/ 7 w 7"/>
              <a:gd name="T3" fmla="*/ 18 h 18"/>
              <a:gd name="T4" fmla="*/ 7 w 7"/>
              <a:gd name="T5" fmla="*/ 0 h 18"/>
              <a:gd name="T6" fmla="*/ 0 w 7"/>
              <a:gd name="T7" fmla="*/ 4 h 18"/>
              <a:gd name="T8" fmla="*/ 0 w 7"/>
              <a:gd name="T9" fmla="*/ 18 h 18"/>
            </a:gdLst>
            <a:ahLst/>
            <a:cxnLst>
              <a:cxn ang="0">
                <a:pos x="T0" y="T1"/>
              </a:cxn>
              <a:cxn ang="0">
                <a:pos x="T2" y="T3"/>
              </a:cxn>
              <a:cxn ang="0">
                <a:pos x="T4" y="T5"/>
              </a:cxn>
              <a:cxn ang="0">
                <a:pos x="T6" y="T7"/>
              </a:cxn>
              <a:cxn ang="0">
                <a:pos x="T8" y="T9"/>
              </a:cxn>
            </a:cxnLst>
            <a:rect l="0" t="0" r="r" b="b"/>
            <a:pathLst>
              <a:path w="7" h="18">
                <a:moveTo>
                  <a:pt x="0" y="18"/>
                </a:moveTo>
                <a:lnTo>
                  <a:pt x="7" y="18"/>
                </a:lnTo>
                <a:lnTo>
                  <a:pt x="7" y="0"/>
                </a:lnTo>
                <a:lnTo>
                  <a:pt x="0" y="4"/>
                </a:lnTo>
                <a:lnTo>
                  <a:pt x="0" y="18"/>
                </a:ln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8" name="Freeform 514"/>
          <p:cNvSpPr/>
          <p:nvPr/>
        </p:nvSpPr>
        <p:spPr bwMode="auto">
          <a:xfrm rot="5400000" flipV="1">
            <a:off x="4838645" y="4107808"/>
            <a:ext cx="19808" cy="65082"/>
          </a:xfrm>
          <a:custGeom>
            <a:avLst/>
            <a:gdLst>
              <a:gd name="T0" fmla="*/ 0 w 7"/>
              <a:gd name="T1" fmla="*/ 23 h 23"/>
              <a:gd name="T2" fmla="*/ 7 w 7"/>
              <a:gd name="T3" fmla="*/ 23 h 23"/>
              <a:gd name="T4" fmla="*/ 7 w 7"/>
              <a:gd name="T5" fmla="*/ 0 h 23"/>
              <a:gd name="T6" fmla="*/ 0 w 7"/>
              <a:gd name="T7" fmla="*/ 3 h 23"/>
              <a:gd name="T8" fmla="*/ 0 w 7"/>
              <a:gd name="T9" fmla="*/ 23 h 23"/>
            </a:gdLst>
            <a:ahLst/>
            <a:cxnLst>
              <a:cxn ang="0">
                <a:pos x="T0" y="T1"/>
              </a:cxn>
              <a:cxn ang="0">
                <a:pos x="T2" y="T3"/>
              </a:cxn>
              <a:cxn ang="0">
                <a:pos x="T4" y="T5"/>
              </a:cxn>
              <a:cxn ang="0">
                <a:pos x="T6" y="T7"/>
              </a:cxn>
              <a:cxn ang="0">
                <a:pos x="T8" y="T9"/>
              </a:cxn>
            </a:cxnLst>
            <a:rect l="0" t="0" r="r" b="b"/>
            <a:pathLst>
              <a:path w="7" h="23">
                <a:moveTo>
                  <a:pt x="0" y="23"/>
                </a:moveTo>
                <a:lnTo>
                  <a:pt x="7" y="23"/>
                </a:lnTo>
                <a:lnTo>
                  <a:pt x="7" y="0"/>
                </a:lnTo>
                <a:lnTo>
                  <a:pt x="0" y="3"/>
                </a:lnTo>
                <a:lnTo>
                  <a:pt x="0" y="23"/>
                </a:ln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9" name="Freeform 515"/>
          <p:cNvSpPr/>
          <p:nvPr/>
        </p:nvSpPr>
        <p:spPr bwMode="auto">
          <a:xfrm rot="5400000" flipV="1">
            <a:off x="4840059" y="4140348"/>
            <a:ext cx="19808" cy="62252"/>
          </a:xfrm>
          <a:custGeom>
            <a:avLst/>
            <a:gdLst>
              <a:gd name="T0" fmla="*/ 0 w 7"/>
              <a:gd name="T1" fmla="*/ 22 h 22"/>
              <a:gd name="T2" fmla="*/ 7 w 7"/>
              <a:gd name="T3" fmla="*/ 22 h 22"/>
              <a:gd name="T4" fmla="*/ 7 w 7"/>
              <a:gd name="T5" fmla="*/ 6 h 22"/>
              <a:gd name="T6" fmla="*/ 0 w 7"/>
              <a:gd name="T7" fmla="*/ 0 h 22"/>
              <a:gd name="T8" fmla="*/ 0 w 7"/>
              <a:gd name="T9" fmla="*/ 22 h 22"/>
            </a:gdLst>
            <a:ahLst/>
            <a:cxnLst>
              <a:cxn ang="0">
                <a:pos x="T0" y="T1"/>
              </a:cxn>
              <a:cxn ang="0">
                <a:pos x="T2" y="T3"/>
              </a:cxn>
              <a:cxn ang="0">
                <a:pos x="T4" y="T5"/>
              </a:cxn>
              <a:cxn ang="0">
                <a:pos x="T6" y="T7"/>
              </a:cxn>
              <a:cxn ang="0">
                <a:pos x="T8" y="T9"/>
              </a:cxn>
            </a:cxnLst>
            <a:rect l="0" t="0" r="r" b="b"/>
            <a:pathLst>
              <a:path w="7" h="22">
                <a:moveTo>
                  <a:pt x="0" y="22"/>
                </a:moveTo>
                <a:lnTo>
                  <a:pt x="7" y="22"/>
                </a:lnTo>
                <a:lnTo>
                  <a:pt x="7" y="6"/>
                </a:lnTo>
                <a:lnTo>
                  <a:pt x="0" y="0"/>
                </a:lnTo>
                <a:lnTo>
                  <a:pt x="0" y="22"/>
                </a:ln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0" name="Freeform 516"/>
          <p:cNvSpPr/>
          <p:nvPr/>
        </p:nvSpPr>
        <p:spPr bwMode="auto">
          <a:xfrm rot="5400000" flipV="1">
            <a:off x="4842889" y="4174304"/>
            <a:ext cx="19808" cy="56592"/>
          </a:xfrm>
          <a:custGeom>
            <a:avLst/>
            <a:gdLst>
              <a:gd name="T0" fmla="*/ 0 w 7"/>
              <a:gd name="T1" fmla="*/ 20 h 20"/>
              <a:gd name="T2" fmla="*/ 7 w 7"/>
              <a:gd name="T3" fmla="*/ 20 h 20"/>
              <a:gd name="T4" fmla="*/ 7 w 7"/>
              <a:gd name="T5" fmla="*/ 0 h 20"/>
              <a:gd name="T6" fmla="*/ 0 w 7"/>
              <a:gd name="T7" fmla="*/ 5 h 20"/>
              <a:gd name="T8" fmla="*/ 0 w 7"/>
              <a:gd name="T9" fmla="*/ 20 h 20"/>
            </a:gdLst>
            <a:ahLst/>
            <a:cxnLst>
              <a:cxn ang="0">
                <a:pos x="T0" y="T1"/>
              </a:cxn>
              <a:cxn ang="0">
                <a:pos x="T2" y="T3"/>
              </a:cxn>
              <a:cxn ang="0">
                <a:pos x="T4" y="T5"/>
              </a:cxn>
              <a:cxn ang="0">
                <a:pos x="T6" y="T7"/>
              </a:cxn>
              <a:cxn ang="0">
                <a:pos x="T8" y="T9"/>
              </a:cxn>
            </a:cxnLst>
            <a:rect l="0" t="0" r="r" b="b"/>
            <a:pathLst>
              <a:path w="7" h="20">
                <a:moveTo>
                  <a:pt x="0" y="20"/>
                </a:moveTo>
                <a:lnTo>
                  <a:pt x="7" y="20"/>
                </a:lnTo>
                <a:lnTo>
                  <a:pt x="7" y="0"/>
                </a:lnTo>
                <a:lnTo>
                  <a:pt x="0" y="5"/>
                </a:lnTo>
                <a:lnTo>
                  <a:pt x="0" y="20"/>
                </a:ln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1" name="Freeform 517"/>
          <p:cNvSpPr/>
          <p:nvPr/>
        </p:nvSpPr>
        <p:spPr bwMode="auto">
          <a:xfrm rot="5400000" flipV="1">
            <a:off x="4832986" y="4195525"/>
            <a:ext cx="19808" cy="76401"/>
          </a:xfrm>
          <a:custGeom>
            <a:avLst/>
            <a:gdLst>
              <a:gd name="T0" fmla="*/ 0 w 7"/>
              <a:gd name="T1" fmla="*/ 27 h 27"/>
              <a:gd name="T2" fmla="*/ 7 w 7"/>
              <a:gd name="T3" fmla="*/ 27 h 27"/>
              <a:gd name="T4" fmla="*/ 7 w 7"/>
              <a:gd name="T5" fmla="*/ 0 h 27"/>
              <a:gd name="T6" fmla="*/ 0 w 7"/>
              <a:gd name="T7" fmla="*/ 5 h 27"/>
              <a:gd name="T8" fmla="*/ 0 w 7"/>
              <a:gd name="T9" fmla="*/ 27 h 27"/>
            </a:gdLst>
            <a:ahLst/>
            <a:cxnLst>
              <a:cxn ang="0">
                <a:pos x="T0" y="T1"/>
              </a:cxn>
              <a:cxn ang="0">
                <a:pos x="T2" y="T3"/>
              </a:cxn>
              <a:cxn ang="0">
                <a:pos x="T4" y="T5"/>
              </a:cxn>
              <a:cxn ang="0">
                <a:pos x="T6" y="T7"/>
              </a:cxn>
              <a:cxn ang="0">
                <a:pos x="T8" y="T9"/>
              </a:cxn>
            </a:cxnLst>
            <a:rect l="0" t="0" r="r" b="b"/>
            <a:pathLst>
              <a:path w="7" h="27">
                <a:moveTo>
                  <a:pt x="0" y="27"/>
                </a:moveTo>
                <a:lnTo>
                  <a:pt x="7" y="27"/>
                </a:lnTo>
                <a:lnTo>
                  <a:pt x="7" y="0"/>
                </a:lnTo>
                <a:lnTo>
                  <a:pt x="0" y="5"/>
                </a:lnTo>
                <a:lnTo>
                  <a:pt x="0" y="27"/>
                </a:ln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2" name="Freeform 518"/>
          <p:cNvSpPr/>
          <p:nvPr/>
        </p:nvSpPr>
        <p:spPr bwMode="auto">
          <a:xfrm rot="5400000" flipV="1">
            <a:off x="4823082" y="4216749"/>
            <a:ext cx="19808" cy="96207"/>
          </a:xfrm>
          <a:custGeom>
            <a:avLst/>
            <a:gdLst>
              <a:gd name="T0" fmla="*/ 0 w 7"/>
              <a:gd name="T1" fmla="*/ 4 h 34"/>
              <a:gd name="T2" fmla="*/ 0 w 7"/>
              <a:gd name="T3" fmla="*/ 34 h 34"/>
              <a:gd name="T4" fmla="*/ 7 w 7"/>
              <a:gd name="T5" fmla="*/ 34 h 34"/>
              <a:gd name="T6" fmla="*/ 7 w 7"/>
              <a:gd name="T7" fmla="*/ 0 h 34"/>
              <a:gd name="T8" fmla="*/ 0 w 7"/>
              <a:gd name="T9" fmla="*/ 4 h 34"/>
            </a:gdLst>
            <a:ahLst/>
            <a:cxnLst>
              <a:cxn ang="0">
                <a:pos x="T0" y="T1"/>
              </a:cxn>
              <a:cxn ang="0">
                <a:pos x="T2" y="T3"/>
              </a:cxn>
              <a:cxn ang="0">
                <a:pos x="T4" y="T5"/>
              </a:cxn>
              <a:cxn ang="0">
                <a:pos x="T6" y="T7"/>
              </a:cxn>
              <a:cxn ang="0">
                <a:pos x="T8" y="T9"/>
              </a:cxn>
            </a:cxnLst>
            <a:rect l="0" t="0" r="r" b="b"/>
            <a:pathLst>
              <a:path w="7" h="34">
                <a:moveTo>
                  <a:pt x="0" y="4"/>
                </a:moveTo>
                <a:lnTo>
                  <a:pt x="0" y="34"/>
                </a:lnTo>
                <a:lnTo>
                  <a:pt x="7" y="34"/>
                </a:lnTo>
                <a:lnTo>
                  <a:pt x="7" y="0"/>
                </a:lnTo>
                <a:lnTo>
                  <a:pt x="0" y="4"/>
                </a:ln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3" name="Freeform 519"/>
          <p:cNvSpPr/>
          <p:nvPr/>
        </p:nvSpPr>
        <p:spPr bwMode="auto">
          <a:xfrm rot="5400000" flipV="1">
            <a:off x="4680186" y="4102148"/>
            <a:ext cx="237688" cy="107525"/>
          </a:xfrm>
          <a:custGeom>
            <a:avLst/>
            <a:gdLst>
              <a:gd name="T0" fmla="*/ 54 w 84"/>
              <a:gd name="T1" fmla="*/ 19 h 38"/>
              <a:gd name="T2" fmla="*/ 42 w 84"/>
              <a:gd name="T3" fmla="*/ 10 h 38"/>
              <a:gd name="T4" fmla="*/ 0 w 84"/>
              <a:gd name="T5" fmla="*/ 30 h 38"/>
              <a:gd name="T6" fmla="*/ 0 w 84"/>
              <a:gd name="T7" fmla="*/ 38 h 38"/>
              <a:gd name="T8" fmla="*/ 42 w 84"/>
              <a:gd name="T9" fmla="*/ 17 h 38"/>
              <a:gd name="T10" fmla="*/ 54 w 84"/>
              <a:gd name="T11" fmla="*/ 28 h 38"/>
              <a:gd name="T12" fmla="*/ 84 w 84"/>
              <a:gd name="T13" fmla="*/ 7 h 38"/>
              <a:gd name="T14" fmla="*/ 84 w 84"/>
              <a:gd name="T15" fmla="*/ 0 h 38"/>
              <a:gd name="T16" fmla="*/ 54 w 84"/>
              <a:gd name="T17" fmla="*/ 1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38">
                <a:moveTo>
                  <a:pt x="54" y="19"/>
                </a:moveTo>
                <a:lnTo>
                  <a:pt x="42" y="10"/>
                </a:lnTo>
                <a:lnTo>
                  <a:pt x="0" y="30"/>
                </a:lnTo>
                <a:lnTo>
                  <a:pt x="0" y="38"/>
                </a:lnTo>
                <a:lnTo>
                  <a:pt x="42" y="17"/>
                </a:lnTo>
                <a:lnTo>
                  <a:pt x="54" y="28"/>
                </a:lnTo>
                <a:lnTo>
                  <a:pt x="84" y="7"/>
                </a:lnTo>
                <a:lnTo>
                  <a:pt x="84" y="0"/>
                </a:lnTo>
                <a:lnTo>
                  <a:pt x="54" y="19"/>
                </a:ln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4" name="Freeform 520"/>
          <p:cNvSpPr>
            <a:spLocks noEditPoints="1"/>
          </p:cNvSpPr>
          <p:nvPr/>
        </p:nvSpPr>
        <p:spPr bwMode="auto">
          <a:xfrm rot="5400000" flipV="1">
            <a:off x="3589370" y="3019821"/>
            <a:ext cx="534798" cy="299939"/>
          </a:xfrm>
          <a:custGeom>
            <a:avLst/>
            <a:gdLst>
              <a:gd name="T0" fmla="*/ 197 w 238"/>
              <a:gd name="T1" fmla="*/ 23 h 134"/>
              <a:gd name="T2" fmla="*/ 137 w 238"/>
              <a:gd name="T3" fmla="*/ 5 h 134"/>
              <a:gd name="T4" fmla="*/ 26 w 238"/>
              <a:gd name="T5" fmla="*/ 50 h 134"/>
              <a:gd name="T6" fmla="*/ 18 w 238"/>
              <a:gd name="T7" fmla="*/ 122 h 134"/>
              <a:gd name="T8" fmla="*/ 94 w 238"/>
              <a:gd name="T9" fmla="*/ 129 h 134"/>
              <a:gd name="T10" fmla="*/ 162 w 238"/>
              <a:gd name="T11" fmla="*/ 128 h 134"/>
              <a:gd name="T12" fmla="*/ 196 w 238"/>
              <a:gd name="T13" fmla="*/ 129 h 134"/>
              <a:gd name="T14" fmla="*/ 227 w 238"/>
              <a:gd name="T15" fmla="*/ 54 h 134"/>
              <a:gd name="T16" fmla="*/ 111 w 238"/>
              <a:gd name="T17" fmla="*/ 124 h 134"/>
              <a:gd name="T18" fmla="*/ 83 w 238"/>
              <a:gd name="T19" fmla="*/ 124 h 134"/>
              <a:gd name="T20" fmla="*/ 104 w 238"/>
              <a:gd name="T21" fmla="*/ 107 h 134"/>
              <a:gd name="T22" fmla="*/ 132 w 238"/>
              <a:gd name="T23" fmla="*/ 102 h 134"/>
              <a:gd name="T24" fmla="*/ 229 w 238"/>
              <a:gd name="T25" fmla="*/ 93 h 134"/>
              <a:gd name="T26" fmla="*/ 181 w 238"/>
              <a:gd name="T27" fmla="*/ 121 h 134"/>
              <a:gd name="T28" fmla="*/ 151 w 238"/>
              <a:gd name="T29" fmla="*/ 123 h 134"/>
              <a:gd name="T30" fmla="*/ 131 w 238"/>
              <a:gd name="T31" fmla="*/ 99 h 134"/>
              <a:gd name="T32" fmla="*/ 128 w 238"/>
              <a:gd name="T33" fmla="*/ 78 h 134"/>
              <a:gd name="T34" fmla="*/ 126 w 238"/>
              <a:gd name="T35" fmla="*/ 76 h 134"/>
              <a:gd name="T36" fmla="*/ 119 w 238"/>
              <a:gd name="T37" fmla="*/ 55 h 134"/>
              <a:gd name="T38" fmla="*/ 125 w 238"/>
              <a:gd name="T39" fmla="*/ 89 h 134"/>
              <a:gd name="T40" fmla="*/ 88 w 238"/>
              <a:gd name="T41" fmla="*/ 103 h 134"/>
              <a:gd name="T42" fmla="*/ 73 w 238"/>
              <a:gd name="T43" fmla="*/ 125 h 134"/>
              <a:gd name="T44" fmla="*/ 62 w 238"/>
              <a:gd name="T45" fmla="*/ 126 h 134"/>
              <a:gd name="T46" fmla="*/ 67 w 238"/>
              <a:gd name="T47" fmla="*/ 76 h 134"/>
              <a:gd name="T48" fmla="*/ 73 w 238"/>
              <a:gd name="T49" fmla="*/ 57 h 134"/>
              <a:gd name="T50" fmla="*/ 99 w 238"/>
              <a:gd name="T51" fmla="*/ 86 h 134"/>
              <a:gd name="T52" fmla="*/ 74 w 238"/>
              <a:gd name="T53" fmla="*/ 54 h 134"/>
              <a:gd name="T54" fmla="*/ 79 w 238"/>
              <a:gd name="T55" fmla="*/ 33 h 134"/>
              <a:gd name="T56" fmla="*/ 61 w 238"/>
              <a:gd name="T57" fmla="*/ 53 h 134"/>
              <a:gd name="T58" fmla="*/ 52 w 238"/>
              <a:gd name="T59" fmla="*/ 56 h 134"/>
              <a:gd name="T60" fmla="*/ 64 w 238"/>
              <a:gd name="T61" fmla="*/ 71 h 134"/>
              <a:gd name="T62" fmla="*/ 56 w 238"/>
              <a:gd name="T63" fmla="*/ 105 h 134"/>
              <a:gd name="T64" fmla="*/ 35 w 238"/>
              <a:gd name="T65" fmla="*/ 77 h 134"/>
              <a:gd name="T66" fmla="*/ 59 w 238"/>
              <a:gd name="T67" fmla="*/ 120 h 134"/>
              <a:gd name="T68" fmla="*/ 8 w 238"/>
              <a:gd name="T69" fmla="*/ 94 h 134"/>
              <a:gd name="T70" fmla="*/ 21 w 238"/>
              <a:gd name="T71" fmla="*/ 74 h 134"/>
              <a:gd name="T72" fmla="*/ 33 w 238"/>
              <a:gd name="T73" fmla="*/ 51 h 134"/>
              <a:gd name="T74" fmla="*/ 96 w 238"/>
              <a:gd name="T75" fmla="*/ 15 h 134"/>
              <a:gd name="T76" fmla="*/ 82 w 238"/>
              <a:gd name="T77" fmla="*/ 12 h 134"/>
              <a:gd name="T78" fmla="*/ 90 w 238"/>
              <a:gd name="T79" fmla="*/ 29 h 134"/>
              <a:gd name="T80" fmla="*/ 114 w 238"/>
              <a:gd name="T81" fmla="*/ 22 h 134"/>
              <a:gd name="T82" fmla="*/ 120 w 238"/>
              <a:gd name="T83" fmla="*/ 21 h 134"/>
              <a:gd name="T84" fmla="*/ 164 w 238"/>
              <a:gd name="T85" fmla="*/ 22 h 134"/>
              <a:gd name="T86" fmla="*/ 174 w 238"/>
              <a:gd name="T87" fmla="*/ 21 h 134"/>
              <a:gd name="T88" fmla="*/ 183 w 238"/>
              <a:gd name="T89" fmla="*/ 41 h 134"/>
              <a:gd name="T90" fmla="*/ 143 w 238"/>
              <a:gd name="T91" fmla="*/ 31 h 134"/>
              <a:gd name="T92" fmla="*/ 125 w 238"/>
              <a:gd name="T93" fmla="*/ 26 h 134"/>
              <a:gd name="T94" fmla="*/ 151 w 238"/>
              <a:gd name="T95" fmla="*/ 29 h 134"/>
              <a:gd name="T96" fmla="*/ 176 w 238"/>
              <a:gd name="T97" fmla="*/ 50 h 134"/>
              <a:gd name="T98" fmla="*/ 142 w 238"/>
              <a:gd name="T99" fmla="*/ 58 h 134"/>
              <a:gd name="T100" fmla="*/ 161 w 238"/>
              <a:gd name="T101" fmla="*/ 58 h 134"/>
              <a:gd name="T102" fmla="*/ 174 w 238"/>
              <a:gd name="T103" fmla="*/ 75 h 134"/>
              <a:gd name="T104" fmla="*/ 187 w 238"/>
              <a:gd name="T105" fmla="*/ 114 h 134"/>
              <a:gd name="T106" fmla="*/ 176 w 238"/>
              <a:gd name="T107" fmla="*/ 76 h 134"/>
              <a:gd name="T108" fmla="*/ 202 w 238"/>
              <a:gd name="T109" fmla="*/ 78 h 134"/>
              <a:gd name="T110" fmla="*/ 207 w 238"/>
              <a:gd name="T111" fmla="*/ 88 h 134"/>
              <a:gd name="T112" fmla="*/ 220 w 238"/>
              <a:gd name="T113" fmla="*/ 95 h 134"/>
              <a:gd name="T114" fmla="*/ 204 w 238"/>
              <a:gd name="T115" fmla="*/ 77 h 134"/>
              <a:gd name="T116" fmla="*/ 195 w 238"/>
              <a:gd name="T117" fmla="*/ 74 h 134"/>
              <a:gd name="T118" fmla="*/ 178 w 238"/>
              <a:gd name="T119" fmla="*/ 53 h 134"/>
              <a:gd name="T120" fmla="*/ 190 w 238"/>
              <a:gd name="T121" fmla="*/ 34 h 134"/>
              <a:gd name="T122" fmla="*/ 198 w 238"/>
              <a:gd name="T123" fmla="*/ 42 h 134"/>
              <a:gd name="T124" fmla="*/ 202 w 238"/>
              <a:gd name="T125" fmla="*/ 46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8" h="134">
                <a:moveTo>
                  <a:pt x="227" y="54"/>
                </a:moveTo>
                <a:cubicBezTo>
                  <a:pt x="219" y="43"/>
                  <a:pt x="210" y="40"/>
                  <a:pt x="205" y="39"/>
                </a:cubicBezTo>
                <a:cubicBezTo>
                  <a:pt x="205" y="33"/>
                  <a:pt x="202" y="27"/>
                  <a:pt x="197" y="23"/>
                </a:cubicBezTo>
                <a:cubicBezTo>
                  <a:pt x="191" y="17"/>
                  <a:pt x="182" y="13"/>
                  <a:pt x="174" y="14"/>
                </a:cubicBezTo>
                <a:cubicBezTo>
                  <a:pt x="171" y="14"/>
                  <a:pt x="169" y="14"/>
                  <a:pt x="167" y="15"/>
                </a:cubicBezTo>
                <a:cubicBezTo>
                  <a:pt x="160" y="8"/>
                  <a:pt x="149" y="4"/>
                  <a:pt x="137" y="5"/>
                </a:cubicBezTo>
                <a:cubicBezTo>
                  <a:pt x="128" y="6"/>
                  <a:pt x="121" y="9"/>
                  <a:pt x="117" y="14"/>
                </a:cubicBezTo>
                <a:cubicBezTo>
                  <a:pt x="108" y="5"/>
                  <a:pt x="93" y="0"/>
                  <a:pt x="76" y="2"/>
                </a:cubicBezTo>
                <a:cubicBezTo>
                  <a:pt x="51" y="3"/>
                  <a:pt x="25" y="19"/>
                  <a:pt x="26" y="50"/>
                </a:cubicBezTo>
                <a:cubicBezTo>
                  <a:pt x="20" y="53"/>
                  <a:pt x="13" y="61"/>
                  <a:pt x="14" y="73"/>
                </a:cubicBezTo>
                <a:cubicBezTo>
                  <a:pt x="6" y="77"/>
                  <a:pt x="1" y="85"/>
                  <a:pt x="1" y="94"/>
                </a:cubicBezTo>
                <a:cubicBezTo>
                  <a:pt x="0" y="105"/>
                  <a:pt x="6" y="116"/>
                  <a:pt x="18" y="122"/>
                </a:cubicBezTo>
                <a:cubicBezTo>
                  <a:pt x="32" y="130"/>
                  <a:pt x="51" y="134"/>
                  <a:pt x="72" y="132"/>
                </a:cubicBezTo>
                <a:cubicBezTo>
                  <a:pt x="78" y="132"/>
                  <a:pt x="84" y="131"/>
                  <a:pt x="90" y="130"/>
                </a:cubicBezTo>
                <a:cubicBezTo>
                  <a:pt x="91" y="130"/>
                  <a:pt x="92" y="130"/>
                  <a:pt x="94" y="129"/>
                </a:cubicBezTo>
                <a:cubicBezTo>
                  <a:pt x="99" y="129"/>
                  <a:pt x="104" y="130"/>
                  <a:pt x="109" y="131"/>
                </a:cubicBezTo>
                <a:cubicBezTo>
                  <a:pt x="116" y="132"/>
                  <a:pt x="124" y="133"/>
                  <a:pt x="136" y="133"/>
                </a:cubicBezTo>
                <a:cubicBezTo>
                  <a:pt x="144" y="132"/>
                  <a:pt x="152" y="130"/>
                  <a:pt x="162" y="128"/>
                </a:cubicBezTo>
                <a:cubicBezTo>
                  <a:pt x="164" y="127"/>
                  <a:pt x="165" y="127"/>
                  <a:pt x="167" y="127"/>
                </a:cubicBezTo>
                <a:cubicBezTo>
                  <a:pt x="172" y="126"/>
                  <a:pt x="176" y="127"/>
                  <a:pt x="180" y="128"/>
                </a:cubicBezTo>
                <a:cubicBezTo>
                  <a:pt x="185" y="129"/>
                  <a:pt x="190" y="129"/>
                  <a:pt x="196" y="129"/>
                </a:cubicBezTo>
                <a:cubicBezTo>
                  <a:pt x="202" y="129"/>
                  <a:pt x="207" y="127"/>
                  <a:pt x="213" y="124"/>
                </a:cubicBezTo>
                <a:cubicBezTo>
                  <a:pt x="225" y="117"/>
                  <a:pt x="233" y="107"/>
                  <a:pt x="235" y="94"/>
                </a:cubicBezTo>
                <a:cubicBezTo>
                  <a:pt x="238" y="80"/>
                  <a:pt x="235" y="65"/>
                  <a:pt x="227" y="54"/>
                </a:cubicBezTo>
                <a:close/>
                <a:moveTo>
                  <a:pt x="148" y="124"/>
                </a:moveTo>
                <a:cubicBezTo>
                  <a:pt x="144" y="125"/>
                  <a:pt x="139" y="125"/>
                  <a:pt x="135" y="126"/>
                </a:cubicBezTo>
                <a:cubicBezTo>
                  <a:pt x="125" y="126"/>
                  <a:pt x="117" y="125"/>
                  <a:pt x="111" y="124"/>
                </a:cubicBezTo>
                <a:cubicBezTo>
                  <a:pt x="105" y="123"/>
                  <a:pt x="100" y="122"/>
                  <a:pt x="93" y="123"/>
                </a:cubicBezTo>
                <a:cubicBezTo>
                  <a:pt x="92" y="123"/>
                  <a:pt x="90" y="123"/>
                  <a:pt x="88" y="123"/>
                </a:cubicBezTo>
                <a:cubicBezTo>
                  <a:pt x="87" y="124"/>
                  <a:pt x="85" y="124"/>
                  <a:pt x="83" y="124"/>
                </a:cubicBezTo>
                <a:cubicBezTo>
                  <a:pt x="85" y="123"/>
                  <a:pt x="86" y="122"/>
                  <a:pt x="87" y="121"/>
                </a:cubicBezTo>
                <a:cubicBezTo>
                  <a:pt x="90" y="117"/>
                  <a:pt x="89" y="112"/>
                  <a:pt x="88" y="108"/>
                </a:cubicBezTo>
                <a:cubicBezTo>
                  <a:pt x="87" y="103"/>
                  <a:pt x="101" y="107"/>
                  <a:pt x="104" y="107"/>
                </a:cubicBezTo>
                <a:cubicBezTo>
                  <a:pt x="112" y="106"/>
                  <a:pt x="116" y="98"/>
                  <a:pt x="124" y="97"/>
                </a:cubicBezTo>
                <a:cubicBezTo>
                  <a:pt x="124" y="98"/>
                  <a:pt x="124" y="98"/>
                  <a:pt x="124" y="98"/>
                </a:cubicBezTo>
                <a:cubicBezTo>
                  <a:pt x="124" y="102"/>
                  <a:pt x="128" y="103"/>
                  <a:pt x="132" y="102"/>
                </a:cubicBezTo>
                <a:cubicBezTo>
                  <a:pt x="138" y="100"/>
                  <a:pt x="140" y="108"/>
                  <a:pt x="143" y="112"/>
                </a:cubicBezTo>
                <a:cubicBezTo>
                  <a:pt x="146" y="116"/>
                  <a:pt x="150" y="119"/>
                  <a:pt x="148" y="124"/>
                </a:cubicBezTo>
                <a:close/>
                <a:moveTo>
                  <a:pt x="229" y="93"/>
                </a:moveTo>
                <a:cubicBezTo>
                  <a:pt x="226" y="103"/>
                  <a:pt x="220" y="112"/>
                  <a:pt x="210" y="118"/>
                </a:cubicBezTo>
                <a:cubicBezTo>
                  <a:pt x="205" y="120"/>
                  <a:pt x="200" y="122"/>
                  <a:pt x="195" y="122"/>
                </a:cubicBezTo>
                <a:cubicBezTo>
                  <a:pt x="190" y="122"/>
                  <a:pt x="186" y="122"/>
                  <a:pt x="181" y="121"/>
                </a:cubicBezTo>
                <a:cubicBezTo>
                  <a:pt x="177" y="120"/>
                  <a:pt x="172" y="119"/>
                  <a:pt x="167" y="120"/>
                </a:cubicBezTo>
                <a:cubicBezTo>
                  <a:pt x="164" y="120"/>
                  <a:pt x="162" y="120"/>
                  <a:pt x="160" y="121"/>
                </a:cubicBezTo>
                <a:cubicBezTo>
                  <a:pt x="157" y="122"/>
                  <a:pt x="154" y="123"/>
                  <a:pt x="151" y="123"/>
                </a:cubicBezTo>
                <a:cubicBezTo>
                  <a:pt x="152" y="119"/>
                  <a:pt x="150" y="116"/>
                  <a:pt x="146" y="111"/>
                </a:cubicBezTo>
                <a:cubicBezTo>
                  <a:pt x="143" y="107"/>
                  <a:pt x="141" y="98"/>
                  <a:pt x="134" y="98"/>
                </a:cubicBezTo>
                <a:cubicBezTo>
                  <a:pt x="133" y="99"/>
                  <a:pt x="132" y="99"/>
                  <a:pt x="131" y="99"/>
                </a:cubicBezTo>
                <a:cubicBezTo>
                  <a:pt x="125" y="101"/>
                  <a:pt x="127" y="93"/>
                  <a:pt x="127" y="91"/>
                </a:cubicBezTo>
                <a:cubicBezTo>
                  <a:pt x="128" y="88"/>
                  <a:pt x="129" y="84"/>
                  <a:pt x="129" y="81"/>
                </a:cubicBezTo>
                <a:cubicBezTo>
                  <a:pt x="129" y="80"/>
                  <a:pt x="129" y="79"/>
                  <a:pt x="128" y="78"/>
                </a:cubicBezTo>
                <a:cubicBezTo>
                  <a:pt x="135" y="78"/>
                  <a:pt x="142" y="79"/>
                  <a:pt x="146" y="72"/>
                </a:cubicBezTo>
                <a:cubicBezTo>
                  <a:pt x="146" y="70"/>
                  <a:pt x="144" y="69"/>
                  <a:pt x="143" y="71"/>
                </a:cubicBezTo>
                <a:cubicBezTo>
                  <a:pt x="140" y="77"/>
                  <a:pt x="133" y="75"/>
                  <a:pt x="126" y="76"/>
                </a:cubicBezTo>
                <a:cubicBezTo>
                  <a:pt x="126" y="76"/>
                  <a:pt x="126" y="76"/>
                  <a:pt x="126" y="76"/>
                </a:cubicBezTo>
                <a:cubicBezTo>
                  <a:pt x="126" y="76"/>
                  <a:pt x="125" y="75"/>
                  <a:pt x="125" y="75"/>
                </a:cubicBezTo>
                <a:cubicBezTo>
                  <a:pt x="119" y="69"/>
                  <a:pt x="120" y="63"/>
                  <a:pt x="119" y="55"/>
                </a:cubicBezTo>
                <a:cubicBezTo>
                  <a:pt x="119" y="54"/>
                  <a:pt x="116" y="54"/>
                  <a:pt x="116" y="56"/>
                </a:cubicBezTo>
                <a:cubicBezTo>
                  <a:pt x="117" y="63"/>
                  <a:pt x="116" y="70"/>
                  <a:pt x="122" y="76"/>
                </a:cubicBezTo>
                <a:cubicBezTo>
                  <a:pt x="126" y="80"/>
                  <a:pt x="127" y="83"/>
                  <a:pt x="125" y="89"/>
                </a:cubicBezTo>
                <a:cubicBezTo>
                  <a:pt x="125" y="91"/>
                  <a:pt x="124" y="92"/>
                  <a:pt x="124" y="94"/>
                </a:cubicBezTo>
                <a:cubicBezTo>
                  <a:pt x="117" y="95"/>
                  <a:pt x="113" y="99"/>
                  <a:pt x="107" y="103"/>
                </a:cubicBezTo>
                <a:cubicBezTo>
                  <a:pt x="101" y="107"/>
                  <a:pt x="94" y="101"/>
                  <a:pt x="88" y="103"/>
                </a:cubicBezTo>
                <a:cubicBezTo>
                  <a:pt x="86" y="104"/>
                  <a:pt x="85" y="105"/>
                  <a:pt x="85" y="108"/>
                </a:cubicBezTo>
                <a:cubicBezTo>
                  <a:pt x="86" y="112"/>
                  <a:pt x="87" y="116"/>
                  <a:pt x="84" y="120"/>
                </a:cubicBezTo>
                <a:cubicBezTo>
                  <a:pt x="82" y="123"/>
                  <a:pt x="77" y="124"/>
                  <a:pt x="73" y="125"/>
                </a:cubicBezTo>
                <a:cubicBezTo>
                  <a:pt x="72" y="125"/>
                  <a:pt x="72" y="125"/>
                  <a:pt x="72" y="125"/>
                </a:cubicBezTo>
                <a:cubicBezTo>
                  <a:pt x="71" y="125"/>
                  <a:pt x="71" y="125"/>
                  <a:pt x="71" y="125"/>
                </a:cubicBezTo>
                <a:cubicBezTo>
                  <a:pt x="68" y="126"/>
                  <a:pt x="65" y="126"/>
                  <a:pt x="62" y="126"/>
                </a:cubicBezTo>
                <a:cubicBezTo>
                  <a:pt x="59" y="120"/>
                  <a:pt x="63" y="111"/>
                  <a:pt x="58" y="106"/>
                </a:cubicBezTo>
                <a:cubicBezTo>
                  <a:pt x="63" y="103"/>
                  <a:pt x="68" y="98"/>
                  <a:pt x="69" y="91"/>
                </a:cubicBezTo>
                <a:cubicBezTo>
                  <a:pt x="69" y="85"/>
                  <a:pt x="67" y="81"/>
                  <a:pt x="67" y="76"/>
                </a:cubicBezTo>
                <a:cubicBezTo>
                  <a:pt x="66" y="71"/>
                  <a:pt x="69" y="66"/>
                  <a:pt x="69" y="61"/>
                </a:cubicBezTo>
                <a:cubicBezTo>
                  <a:pt x="71" y="61"/>
                  <a:pt x="72" y="59"/>
                  <a:pt x="73" y="57"/>
                </a:cubicBezTo>
                <a:cubicBezTo>
                  <a:pt x="73" y="57"/>
                  <a:pt x="73" y="57"/>
                  <a:pt x="73" y="57"/>
                </a:cubicBezTo>
                <a:cubicBezTo>
                  <a:pt x="83" y="58"/>
                  <a:pt x="97" y="63"/>
                  <a:pt x="96" y="75"/>
                </a:cubicBezTo>
                <a:cubicBezTo>
                  <a:pt x="96" y="81"/>
                  <a:pt x="91" y="84"/>
                  <a:pt x="97" y="88"/>
                </a:cubicBezTo>
                <a:cubicBezTo>
                  <a:pt x="98" y="89"/>
                  <a:pt x="100" y="87"/>
                  <a:pt x="99" y="86"/>
                </a:cubicBezTo>
                <a:cubicBezTo>
                  <a:pt x="95" y="83"/>
                  <a:pt x="99" y="77"/>
                  <a:pt x="99" y="74"/>
                </a:cubicBezTo>
                <a:cubicBezTo>
                  <a:pt x="99" y="70"/>
                  <a:pt x="97" y="67"/>
                  <a:pt x="95" y="64"/>
                </a:cubicBezTo>
                <a:cubicBezTo>
                  <a:pt x="90" y="58"/>
                  <a:pt x="82" y="55"/>
                  <a:pt x="74" y="54"/>
                </a:cubicBezTo>
                <a:cubicBezTo>
                  <a:pt x="74" y="54"/>
                  <a:pt x="74" y="54"/>
                  <a:pt x="74" y="54"/>
                </a:cubicBezTo>
                <a:cubicBezTo>
                  <a:pt x="77" y="47"/>
                  <a:pt x="82" y="41"/>
                  <a:pt x="81" y="33"/>
                </a:cubicBezTo>
                <a:cubicBezTo>
                  <a:pt x="81" y="31"/>
                  <a:pt x="79" y="32"/>
                  <a:pt x="79" y="33"/>
                </a:cubicBezTo>
                <a:cubicBezTo>
                  <a:pt x="79" y="40"/>
                  <a:pt x="76" y="45"/>
                  <a:pt x="73" y="50"/>
                </a:cubicBezTo>
                <a:cubicBezTo>
                  <a:pt x="72" y="52"/>
                  <a:pt x="70" y="61"/>
                  <a:pt x="67" y="57"/>
                </a:cubicBezTo>
                <a:cubicBezTo>
                  <a:pt x="65" y="54"/>
                  <a:pt x="64" y="53"/>
                  <a:pt x="61" y="53"/>
                </a:cubicBezTo>
                <a:cubicBezTo>
                  <a:pt x="56" y="52"/>
                  <a:pt x="48" y="56"/>
                  <a:pt x="48" y="47"/>
                </a:cubicBezTo>
                <a:cubicBezTo>
                  <a:pt x="48" y="46"/>
                  <a:pt x="46" y="46"/>
                  <a:pt x="46" y="48"/>
                </a:cubicBezTo>
                <a:cubicBezTo>
                  <a:pt x="46" y="52"/>
                  <a:pt x="47" y="55"/>
                  <a:pt x="52" y="56"/>
                </a:cubicBezTo>
                <a:cubicBezTo>
                  <a:pt x="55" y="56"/>
                  <a:pt x="60" y="54"/>
                  <a:pt x="63" y="56"/>
                </a:cubicBezTo>
                <a:cubicBezTo>
                  <a:pt x="64" y="57"/>
                  <a:pt x="65" y="59"/>
                  <a:pt x="66" y="61"/>
                </a:cubicBezTo>
                <a:cubicBezTo>
                  <a:pt x="66" y="64"/>
                  <a:pt x="65" y="68"/>
                  <a:pt x="64" y="71"/>
                </a:cubicBezTo>
                <a:cubicBezTo>
                  <a:pt x="64" y="75"/>
                  <a:pt x="64" y="78"/>
                  <a:pt x="65" y="82"/>
                </a:cubicBezTo>
                <a:cubicBezTo>
                  <a:pt x="67" y="92"/>
                  <a:pt x="65" y="98"/>
                  <a:pt x="56" y="104"/>
                </a:cubicBezTo>
                <a:cubicBezTo>
                  <a:pt x="56" y="105"/>
                  <a:pt x="56" y="105"/>
                  <a:pt x="56" y="105"/>
                </a:cubicBezTo>
                <a:cubicBezTo>
                  <a:pt x="52" y="102"/>
                  <a:pt x="47" y="100"/>
                  <a:pt x="44" y="97"/>
                </a:cubicBezTo>
                <a:cubicBezTo>
                  <a:pt x="37" y="92"/>
                  <a:pt x="36" y="85"/>
                  <a:pt x="38" y="78"/>
                </a:cubicBezTo>
                <a:cubicBezTo>
                  <a:pt x="38" y="76"/>
                  <a:pt x="36" y="76"/>
                  <a:pt x="35" y="77"/>
                </a:cubicBezTo>
                <a:cubicBezTo>
                  <a:pt x="32" y="90"/>
                  <a:pt x="38" y="97"/>
                  <a:pt x="48" y="104"/>
                </a:cubicBezTo>
                <a:cubicBezTo>
                  <a:pt x="51" y="106"/>
                  <a:pt x="56" y="107"/>
                  <a:pt x="58" y="111"/>
                </a:cubicBezTo>
                <a:cubicBezTo>
                  <a:pt x="59" y="114"/>
                  <a:pt x="59" y="117"/>
                  <a:pt x="59" y="120"/>
                </a:cubicBezTo>
                <a:cubicBezTo>
                  <a:pt x="58" y="122"/>
                  <a:pt x="59" y="124"/>
                  <a:pt x="59" y="126"/>
                </a:cubicBezTo>
                <a:cubicBezTo>
                  <a:pt x="45" y="125"/>
                  <a:pt x="32" y="122"/>
                  <a:pt x="21" y="116"/>
                </a:cubicBezTo>
                <a:cubicBezTo>
                  <a:pt x="12" y="111"/>
                  <a:pt x="7" y="103"/>
                  <a:pt x="8" y="94"/>
                </a:cubicBezTo>
                <a:cubicBezTo>
                  <a:pt x="8" y="87"/>
                  <a:pt x="13" y="80"/>
                  <a:pt x="19" y="78"/>
                </a:cubicBezTo>
                <a:cubicBezTo>
                  <a:pt x="21" y="77"/>
                  <a:pt x="21" y="77"/>
                  <a:pt x="21" y="77"/>
                </a:cubicBezTo>
                <a:cubicBezTo>
                  <a:pt x="21" y="74"/>
                  <a:pt x="21" y="74"/>
                  <a:pt x="21" y="74"/>
                </a:cubicBezTo>
                <a:cubicBezTo>
                  <a:pt x="19" y="60"/>
                  <a:pt x="30" y="55"/>
                  <a:pt x="31" y="55"/>
                </a:cubicBezTo>
                <a:cubicBezTo>
                  <a:pt x="33" y="54"/>
                  <a:pt x="33" y="54"/>
                  <a:pt x="33" y="54"/>
                </a:cubicBezTo>
                <a:cubicBezTo>
                  <a:pt x="33" y="51"/>
                  <a:pt x="33" y="51"/>
                  <a:pt x="33" y="51"/>
                </a:cubicBezTo>
                <a:cubicBezTo>
                  <a:pt x="31" y="24"/>
                  <a:pt x="54" y="10"/>
                  <a:pt x="77" y="8"/>
                </a:cubicBezTo>
                <a:cubicBezTo>
                  <a:pt x="87" y="8"/>
                  <a:pt x="96" y="9"/>
                  <a:pt x="104" y="13"/>
                </a:cubicBezTo>
                <a:cubicBezTo>
                  <a:pt x="101" y="13"/>
                  <a:pt x="98" y="13"/>
                  <a:pt x="96" y="15"/>
                </a:cubicBezTo>
                <a:cubicBezTo>
                  <a:pt x="95" y="16"/>
                  <a:pt x="93" y="17"/>
                  <a:pt x="93" y="18"/>
                </a:cubicBezTo>
                <a:cubicBezTo>
                  <a:pt x="91" y="21"/>
                  <a:pt x="91" y="23"/>
                  <a:pt x="89" y="25"/>
                </a:cubicBezTo>
                <a:cubicBezTo>
                  <a:pt x="87" y="21"/>
                  <a:pt x="85" y="16"/>
                  <a:pt x="82" y="12"/>
                </a:cubicBezTo>
                <a:cubicBezTo>
                  <a:pt x="81" y="11"/>
                  <a:pt x="79" y="12"/>
                  <a:pt x="80" y="14"/>
                </a:cubicBezTo>
                <a:cubicBezTo>
                  <a:pt x="83" y="18"/>
                  <a:pt x="85" y="24"/>
                  <a:pt x="88" y="28"/>
                </a:cubicBezTo>
                <a:cubicBezTo>
                  <a:pt x="88" y="29"/>
                  <a:pt x="89" y="29"/>
                  <a:pt x="90" y="29"/>
                </a:cubicBezTo>
                <a:cubicBezTo>
                  <a:pt x="92" y="27"/>
                  <a:pt x="93" y="25"/>
                  <a:pt x="94" y="23"/>
                </a:cubicBezTo>
                <a:cubicBezTo>
                  <a:pt x="96" y="16"/>
                  <a:pt x="102" y="16"/>
                  <a:pt x="108" y="15"/>
                </a:cubicBezTo>
                <a:cubicBezTo>
                  <a:pt x="110" y="17"/>
                  <a:pt x="113" y="19"/>
                  <a:pt x="114" y="22"/>
                </a:cubicBezTo>
                <a:cubicBezTo>
                  <a:pt x="115" y="23"/>
                  <a:pt x="115" y="23"/>
                  <a:pt x="115" y="23"/>
                </a:cubicBezTo>
                <a:cubicBezTo>
                  <a:pt x="116" y="23"/>
                  <a:pt x="118" y="23"/>
                  <a:pt x="120" y="22"/>
                </a:cubicBezTo>
                <a:cubicBezTo>
                  <a:pt x="120" y="21"/>
                  <a:pt x="120" y="21"/>
                  <a:pt x="120" y="21"/>
                </a:cubicBezTo>
                <a:cubicBezTo>
                  <a:pt x="123" y="16"/>
                  <a:pt x="129" y="13"/>
                  <a:pt x="137" y="12"/>
                </a:cubicBezTo>
                <a:cubicBezTo>
                  <a:pt x="148" y="11"/>
                  <a:pt x="159" y="15"/>
                  <a:pt x="163" y="21"/>
                </a:cubicBezTo>
                <a:cubicBezTo>
                  <a:pt x="164" y="22"/>
                  <a:pt x="164" y="22"/>
                  <a:pt x="164" y="22"/>
                </a:cubicBezTo>
                <a:cubicBezTo>
                  <a:pt x="165" y="23"/>
                  <a:pt x="165" y="23"/>
                  <a:pt x="166" y="23"/>
                </a:cubicBezTo>
                <a:cubicBezTo>
                  <a:pt x="167" y="22"/>
                  <a:pt x="167" y="22"/>
                  <a:pt x="167" y="22"/>
                </a:cubicBezTo>
                <a:cubicBezTo>
                  <a:pt x="170" y="21"/>
                  <a:pt x="172" y="21"/>
                  <a:pt x="174" y="21"/>
                </a:cubicBezTo>
                <a:cubicBezTo>
                  <a:pt x="179" y="20"/>
                  <a:pt x="184" y="22"/>
                  <a:pt x="188" y="24"/>
                </a:cubicBezTo>
                <a:cubicBezTo>
                  <a:pt x="189" y="28"/>
                  <a:pt x="189" y="31"/>
                  <a:pt x="187" y="34"/>
                </a:cubicBezTo>
                <a:cubicBezTo>
                  <a:pt x="186" y="36"/>
                  <a:pt x="184" y="38"/>
                  <a:pt x="183" y="41"/>
                </a:cubicBezTo>
                <a:cubicBezTo>
                  <a:pt x="180" y="39"/>
                  <a:pt x="177" y="38"/>
                  <a:pt x="176" y="37"/>
                </a:cubicBezTo>
                <a:cubicBezTo>
                  <a:pt x="168" y="33"/>
                  <a:pt x="159" y="22"/>
                  <a:pt x="148" y="27"/>
                </a:cubicBezTo>
                <a:cubicBezTo>
                  <a:pt x="146" y="28"/>
                  <a:pt x="145" y="30"/>
                  <a:pt x="143" y="31"/>
                </a:cubicBezTo>
                <a:cubicBezTo>
                  <a:pt x="141" y="34"/>
                  <a:pt x="138" y="43"/>
                  <a:pt x="134" y="35"/>
                </a:cubicBezTo>
                <a:cubicBezTo>
                  <a:pt x="132" y="30"/>
                  <a:pt x="131" y="27"/>
                  <a:pt x="126" y="24"/>
                </a:cubicBezTo>
                <a:cubicBezTo>
                  <a:pt x="125" y="23"/>
                  <a:pt x="124" y="25"/>
                  <a:pt x="125" y="26"/>
                </a:cubicBezTo>
                <a:cubicBezTo>
                  <a:pt x="130" y="29"/>
                  <a:pt x="131" y="35"/>
                  <a:pt x="133" y="40"/>
                </a:cubicBezTo>
                <a:cubicBezTo>
                  <a:pt x="135" y="41"/>
                  <a:pt x="137" y="43"/>
                  <a:pt x="139" y="41"/>
                </a:cubicBezTo>
                <a:cubicBezTo>
                  <a:pt x="144" y="38"/>
                  <a:pt x="145" y="32"/>
                  <a:pt x="151" y="29"/>
                </a:cubicBezTo>
                <a:cubicBezTo>
                  <a:pt x="157" y="26"/>
                  <a:pt x="164" y="32"/>
                  <a:pt x="168" y="35"/>
                </a:cubicBezTo>
                <a:cubicBezTo>
                  <a:pt x="172" y="38"/>
                  <a:pt x="175" y="40"/>
                  <a:pt x="179" y="42"/>
                </a:cubicBezTo>
                <a:cubicBezTo>
                  <a:pt x="184" y="45"/>
                  <a:pt x="178" y="49"/>
                  <a:pt x="176" y="50"/>
                </a:cubicBezTo>
                <a:cubicBezTo>
                  <a:pt x="172" y="53"/>
                  <a:pt x="167" y="54"/>
                  <a:pt x="163" y="55"/>
                </a:cubicBezTo>
                <a:cubicBezTo>
                  <a:pt x="158" y="55"/>
                  <a:pt x="155" y="51"/>
                  <a:pt x="151" y="51"/>
                </a:cubicBezTo>
                <a:cubicBezTo>
                  <a:pt x="147" y="51"/>
                  <a:pt x="144" y="56"/>
                  <a:pt x="142" y="58"/>
                </a:cubicBezTo>
                <a:cubicBezTo>
                  <a:pt x="141" y="59"/>
                  <a:pt x="143" y="61"/>
                  <a:pt x="144" y="60"/>
                </a:cubicBezTo>
                <a:cubicBezTo>
                  <a:pt x="147" y="56"/>
                  <a:pt x="151" y="52"/>
                  <a:pt x="157" y="56"/>
                </a:cubicBezTo>
                <a:cubicBezTo>
                  <a:pt x="158" y="57"/>
                  <a:pt x="159" y="57"/>
                  <a:pt x="161" y="58"/>
                </a:cubicBezTo>
                <a:cubicBezTo>
                  <a:pt x="163" y="58"/>
                  <a:pt x="166" y="58"/>
                  <a:pt x="168" y="57"/>
                </a:cubicBezTo>
                <a:cubicBezTo>
                  <a:pt x="169" y="58"/>
                  <a:pt x="169" y="58"/>
                  <a:pt x="169" y="58"/>
                </a:cubicBezTo>
                <a:cubicBezTo>
                  <a:pt x="175" y="61"/>
                  <a:pt x="178" y="68"/>
                  <a:pt x="174" y="75"/>
                </a:cubicBezTo>
                <a:cubicBezTo>
                  <a:pt x="172" y="77"/>
                  <a:pt x="169" y="79"/>
                  <a:pt x="168" y="82"/>
                </a:cubicBezTo>
                <a:cubicBezTo>
                  <a:pt x="166" y="86"/>
                  <a:pt x="165" y="90"/>
                  <a:pt x="168" y="93"/>
                </a:cubicBezTo>
                <a:cubicBezTo>
                  <a:pt x="174" y="98"/>
                  <a:pt x="193" y="102"/>
                  <a:pt x="187" y="114"/>
                </a:cubicBezTo>
                <a:cubicBezTo>
                  <a:pt x="186" y="115"/>
                  <a:pt x="188" y="116"/>
                  <a:pt x="189" y="115"/>
                </a:cubicBezTo>
                <a:cubicBezTo>
                  <a:pt x="196" y="103"/>
                  <a:pt x="181" y="98"/>
                  <a:pt x="173" y="93"/>
                </a:cubicBezTo>
                <a:cubicBezTo>
                  <a:pt x="165" y="88"/>
                  <a:pt x="171" y="82"/>
                  <a:pt x="176" y="76"/>
                </a:cubicBezTo>
                <a:cubicBezTo>
                  <a:pt x="177" y="76"/>
                  <a:pt x="177" y="76"/>
                  <a:pt x="177" y="76"/>
                </a:cubicBezTo>
                <a:cubicBezTo>
                  <a:pt x="184" y="72"/>
                  <a:pt x="190" y="75"/>
                  <a:pt x="197" y="77"/>
                </a:cubicBezTo>
                <a:cubicBezTo>
                  <a:pt x="198" y="78"/>
                  <a:pt x="200" y="78"/>
                  <a:pt x="202" y="78"/>
                </a:cubicBezTo>
                <a:cubicBezTo>
                  <a:pt x="202" y="78"/>
                  <a:pt x="202" y="78"/>
                  <a:pt x="202" y="78"/>
                </a:cubicBezTo>
                <a:cubicBezTo>
                  <a:pt x="204" y="81"/>
                  <a:pt x="204" y="84"/>
                  <a:pt x="205" y="87"/>
                </a:cubicBezTo>
                <a:cubicBezTo>
                  <a:pt x="206" y="88"/>
                  <a:pt x="207" y="88"/>
                  <a:pt x="207" y="88"/>
                </a:cubicBezTo>
                <a:cubicBezTo>
                  <a:pt x="211" y="87"/>
                  <a:pt x="213" y="88"/>
                  <a:pt x="214" y="91"/>
                </a:cubicBezTo>
                <a:cubicBezTo>
                  <a:pt x="216" y="93"/>
                  <a:pt x="217" y="95"/>
                  <a:pt x="218" y="97"/>
                </a:cubicBezTo>
                <a:cubicBezTo>
                  <a:pt x="220" y="98"/>
                  <a:pt x="221" y="96"/>
                  <a:pt x="220" y="95"/>
                </a:cubicBezTo>
                <a:cubicBezTo>
                  <a:pt x="218" y="93"/>
                  <a:pt x="217" y="89"/>
                  <a:pt x="215" y="87"/>
                </a:cubicBezTo>
                <a:cubicBezTo>
                  <a:pt x="213" y="85"/>
                  <a:pt x="210" y="85"/>
                  <a:pt x="208" y="85"/>
                </a:cubicBezTo>
                <a:cubicBezTo>
                  <a:pt x="207" y="82"/>
                  <a:pt x="206" y="79"/>
                  <a:pt x="204" y="77"/>
                </a:cubicBezTo>
                <a:cubicBezTo>
                  <a:pt x="208" y="73"/>
                  <a:pt x="209" y="66"/>
                  <a:pt x="213" y="62"/>
                </a:cubicBezTo>
                <a:cubicBezTo>
                  <a:pt x="215" y="61"/>
                  <a:pt x="212" y="59"/>
                  <a:pt x="211" y="60"/>
                </a:cubicBezTo>
                <a:cubicBezTo>
                  <a:pt x="206" y="66"/>
                  <a:pt x="205" y="78"/>
                  <a:pt x="195" y="74"/>
                </a:cubicBezTo>
                <a:cubicBezTo>
                  <a:pt x="189" y="72"/>
                  <a:pt x="184" y="70"/>
                  <a:pt x="178" y="72"/>
                </a:cubicBezTo>
                <a:cubicBezTo>
                  <a:pt x="180" y="66"/>
                  <a:pt x="176" y="59"/>
                  <a:pt x="171" y="56"/>
                </a:cubicBezTo>
                <a:cubicBezTo>
                  <a:pt x="174" y="55"/>
                  <a:pt x="176" y="54"/>
                  <a:pt x="178" y="53"/>
                </a:cubicBezTo>
                <a:cubicBezTo>
                  <a:pt x="181" y="51"/>
                  <a:pt x="185" y="47"/>
                  <a:pt x="185" y="44"/>
                </a:cubicBezTo>
                <a:cubicBezTo>
                  <a:pt x="184" y="43"/>
                  <a:pt x="184" y="43"/>
                  <a:pt x="184" y="43"/>
                </a:cubicBezTo>
                <a:cubicBezTo>
                  <a:pt x="186" y="40"/>
                  <a:pt x="188" y="37"/>
                  <a:pt x="190" y="34"/>
                </a:cubicBezTo>
                <a:cubicBezTo>
                  <a:pt x="191" y="31"/>
                  <a:pt x="191" y="29"/>
                  <a:pt x="191" y="27"/>
                </a:cubicBezTo>
                <a:cubicBezTo>
                  <a:pt x="192" y="27"/>
                  <a:pt x="192" y="27"/>
                  <a:pt x="193" y="28"/>
                </a:cubicBezTo>
                <a:cubicBezTo>
                  <a:pt x="197" y="32"/>
                  <a:pt x="199" y="37"/>
                  <a:pt x="198" y="42"/>
                </a:cubicBezTo>
                <a:cubicBezTo>
                  <a:pt x="198" y="44"/>
                  <a:pt x="198" y="44"/>
                  <a:pt x="198" y="44"/>
                </a:cubicBezTo>
                <a:cubicBezTo>
                  <a:pt x="199" y="44"/>
                  <a:pt x="200" y="45"/>
                  <a:pt x="200" y="46"/>
                </a:cubicBezTo>
                <a:cubicBezTo>
                  <a:pt x="202" y="46"/>
                  <a:pt x="202" y="46"/>
                  <a:pt x="202" y="46"/>
                </a:cubicBezTo>
                <a:cubicBezTo>
                  <a:pt x="202" y="46"/>
                  <a:pt x="212" y="46"/>
                  <a:pt x="222" y="58"/>
                </a:cubicBezTo>
                <a:cubicBezTo>
                  <a:pt x="228" y="67"/>
                  <a:pt x="231" y="81"/>
                  <a:pt x="229" y="93"/>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5" name="Freeform 521"/>
          <p:cNvSpPr/>
          <p:nvPr/>
        </p:nvSpPr>
        <p:spPr bwMode="auto">
          <a:xfrm rot="5400000" flipV="1">
            <a:off x="3962878" y="4590257"/>
            <a:ext cx="297111" cy="186755"/>
          </a:xfrm>
          <a:custGeom>
            <a:avLst/>
            <a:gdLst>
              <a:gd name="T0" fmla="*/ 129 w 132"/>
              <a:gd name="T1" fmla="*/ 9 h 83"/>
              <a:gd name="T2" fmla="*/ 110 w 132"/>
              <a:gd name="T3" fmla="*/ 4 h 83"/>
              <a:gd name="T4" fmla="*/ 9 w 132"/>
              <a:gd name="T5" fmla="*/ 60 h 83"/>
              <a:gd name="T6" fmla="*/ 4 w 132"/>
              <a:gd name="T7" fmla="*/ 79 h 83"/>
              <a:gd name="T8" fmla="*/ 6 w 132"/>
              <a:gd name="T9" fmla="*/ 83 h 83"/>
              <a:gd name="T10" fmla="*/ 132 w 132"/>
              <a:gd name="T11" fmla="*/ 14 h 83"/>
              <a:gd name="T12" fmla="*/ 129 w 132"/>
              <a:gd name="T13" fmla="*/ 9 h 83"/>
            </a:gdLst>
            <a:ahLst/>
            <a:cxnLst>
              <a:cxn ang="0">
                <a:pos x="T0" y="T1"/>
              </a:cxn>
              <a:cxn ang="0">
                <a:pos x="T2" y="T3"/>
              </a:cxn>
              <a:cxn ang="0">
                <a:pos x="T4" y="T5"/>
              </a:cxn>
              <a:cxn ang="0">
                <a:pos x="T6" y="T7"/>
              </a:cxn>
              <a:cxn ang="0">
                <a:pos x="T8" y="T9"/>
              </a:cxn>
              <a:cxn ang="0">
                <a:pos x="T10" y="T11"/>
              </a:cxn>
              <a:cxn ang="0">
                <a:pos x="T12" y="T13"/>
              </a:cxn>
            </a:cxnLst>
            <a:rect l="0" t="0" r="r" b="b"/>
            <a:pathLst>
              <a:path w="132" h="83">
                <a:moveTo>
                  <a:pt x="129" y="9"/>
                </a:moveTo>
                <a:cubicBezTo>
                  <a:pt x="126" y="3"/>
                  <a:pt x="117" y="0"/>
                  <a:pt x="110" y="4"/>
                </a:cubicBezTo>
                <a:cubicBezTo>
                  <a:pt x="9" y="60"/>
                  <a:pt x="9" y="60"/>
                  <a:pt x="9" y="60"/>
                </a:cubicBezTo>
                <a:cubicBezTo>
                  <a:pt x="3" y="63"/>
                  <a:pt x="0" y="72"/>
                  <a:pt x="4" y="79"/>
                </a:cubicBezTo>
                <a:cubicBezTo>
                  <a:pt x="6" y="83"/>
                  <a:pt x="6" y="83"/>
                  <a:pt x="6" y="83"/>
                </a:cubicBezTo>
                <a:cubicBezTo>
                  <a:pt x="132" y="14"/>
                  <a:pt x="132" y="14"/>
                  <a:pt x="132" y="14"/>
                </a:cubicBezTo>
                <a:lnTo>
                  <a:pt x="129" y="9"/>
                </a:ln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6" name="Freeform 522"/>
          <p:cNvSpPr>
            <a:spLocks noEditPoints="1"/>
          </p:cNvSpPr>
          <p:nvPr/>
        </p:nvSpPr>
        <p:spPr bwMode="auto">
          <a:xfrm rot="5400000" flipV="1">
            <a:off x="4053426" y="4598746"/>
            <a:ext cx="353703" cy="294280"/>
          </a:xfrm>
          <a:custGeom>
            <a:avLst/>
            <a:gdLst>
              <a:gd name="T0" fmla="*/ 154 w 158"/>
              <a:gd name="T1" fmla="*/ 53 h 131"/>
              <a:gd name="T2" fmla="*/ 125 w 158"/>
              <a:gd name="T3" fmla="*/ 0 h 131"/>
              <a:gd name="T4" fmla="*/ 0 w 158"/>
              <a:gd name="T5" fmla="*/ 70 h 131"/>
              <a:gd name="T6" fmla="*/ 29 w 158"/>
              <a:gd name="T7" fmla="*/ 122 h 131"/>
              <a:gd name="T8" fmla="*/ 48 w 158"/>
              <a:gd name="T9" fmla="*/ 128 h 131"/>
              <a:gd name="T10" fmla="*/ 149 w 158"/>
              <a:gd name="T11" fmla="*/ 72 h 131"/>
              <a:gd name="T12" fmla="*/ 154 w 158"/>
              <a:gd name="T13" fmla="*/ 53 h 131"/>
              <a:gd name="T14" fmla="*/ 123 w 158"/>
              <a:gd name="T15" fmla="*/ 27 h 131"/>
              <a:gd name="T16" fmla="*/ 128 w 158"/>
              <a:gd name="T17" fmla="*/ 36 h 131"/>
              <a:gd name="T18" fmla="*/ 118 w 158"/>
              <a:gd name="T19" fmla="*/ 42 h 131"/>
              <a:gd name="T20" fmla="*/ 113 w 158"/>
              <a:gd name="T21" fmla="*/ 33 h 131"/>
              <a:gd name="T22" fmla="*/ 123 w 158"/>
              <a:gd name="T23" fmla="*/ 27 h 131"/>
              <a:gd name="T24" fmla="*/ 119 w 158"/>
              <a:gd name="T25" fmla="*/ 75 h 131"/>
              <a:gd name="T26" fmla="*/ 109 w 158"/>
              <a:gd name="T27" fmla="*/ 57 h 131"/>
              <a:gd name="T28" fmla="*/ 135 w 158"/>
              <a:gd name="T29" fmla="*/ 42 h 131"/>
              <a:gd name="T30" fmla="*/ 145 w 158"/>
              <a:gd name="T31" fmla="*/ 60 h 131"/>
              <a:gd name="T32" fmla="*/ 119 w 158"/>
              <a:gd name="T33" fmla="*/ 7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8" h="131">
                <a:moveTo>
                  <a:pt x="154" y="53"/>
                </a:moveTo>
                <a:cubicBezTo>
                  <a:pt x="125" y="0"/>
                  <a:pt x="125" y="0"/>
                  <a:pt x="125" y="0"/>
                </a:cubicBezTo>
                <a:cubicBezTo>
                  <a:pt x="0" y="70"/>
                  <a:pt x="0" y="70"/>
                  <a:pt x="0" y="70"/>
                </a:cubicBezTo>
                <a:cubicBezTo>
                  <a:pt x="29" y="122"/>
                  <a:pt x="29" y="122"/>
                  <a:pt x="29" y="122"/>
                </a:cubicBezTo>
                <a:cubicBezTo>
                  <a:pt x="33" y="129"/>
                  <a:pt x="41" y="131"/>
                  <a:pt x="48" y="128"/>
                </a:cubicBezTo>
                <a:cubicBezTo>
                  <a:pt x="149" y="72"/>
                  <a:pt x="149" y="72"/>
                  <a:pt x="149" y="72"/>
                </a:cubicBezTo>
                <a:cubicBezTo>
                  <a:pt x="156" y="68"/>
                  <a:pt x="158" y="60"/>
                  <a:pt x="154" y="53"/>
                </a:cubicBezTo>
                <a:close/>
                <a:moveTo>
                  <a:pt x="123" y="27"/>
                </a:moveTo>
                <a:cubicBezTo>
                  <a:pt x="128" y="36"/>
                  <a:pt x="128" y="36"/>
                  <a:pt x="128" y="36"/>
                </a:cubicBezTo>
                <a:cubicBezTo>
                  <a:pt x="118" y="42"/>
                  <a:pt x="118" y="42"/>
                  <a:pt x="118" y="42"/>
                </a:cubicBezTo>
                <a:cubicBezTo>
                  <a:pt x="113" y="33"/>
                  <a:pt x="113" y="33"/>
                  <a:pt x="113" y="33"/>
                </a:cubicBezTo>
                <a:lnTo>
                  <a:pt x="123" y="27"/>
                </a:lnTo>
                <a:close/>
                <a:moveTo>
                  <a:pt x="119" y="75"/>
                </a:moveTo>
                <a:cubicBezTo>
                  <a:pt x="109" y="57"/>
                  <a:pt x="109" y="57"/>
                  <a:pt x="109" y="57"/>
                </a:cubicBezTo>
                <a:cubicBezTo>
                  <a:pt x="135" y="42"/>
                  <a:pt x="135" y="42"/>
                  <a:pt x="135" y="42"/>
                </a:cubicBezTo>
                <a:cubicBezTo>
                  <a:pt x="145" y="60"/>
                  <a:pt x="145" y="60"/>
                  <a:pt x="145" y="60"/>
                </a:cubicBezTo>
                <a:lnTo>
                  <a:pt x="119" y="75"/>
                </a:ln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7" name="Freeform 594"/>
          <p:cNvSpPr/>
          <p:nvPr/>
        </p:nvSpPr>
        <p:spPr bwMode="auto">
          <a:xfrm rot="5400000" flipV="1">
            <a:off x="5612546" y="3520663"/>
            <a:ext cx="401806" cy="308429"/>
          </a:xfrm>
          <a:custGeom>
            <a:avLst/>
            <a:gdLst>
              <a:gd name="T0" fmla="*/ 167 w 180"/>
              <a:gd name="T1" fmla="*/ 26 h 138"/>
              <a:gd name="T2" fmla="*/ 2 w 180"/>
              <a:gd name="T3" fmla="*/ 116 h 138"/>
              <a:gd name="T4" fmla="*/ 15 w 180"/>
              <a:gd name="T5" fmla="*/ 136 h 138"/>
              <a:gd name="T6" fmla="*/ 32 w 180"/>
              <a:gd name="T7" fmla="*/ 127 h 138"/>
              <a:gd name="T8" fmla="*/ 159 w 180"/>
              <a:gd name="T9" fmla="*/ 58 h 138"/>
              <a:gd name="T10" fmla="*/ 177 w 180"/>
              <a:gd name="T11" fmla="*/ 48 h 138"/>
              <a:gd name="T12" fmla="*/ 167 w 180"/>
              <a:gd name="T13" fmla="*/ 26 h 138"/>
            </a:gdLst>
            <a:ahLst/>
            <a:cxnLst>
              <a:cxn ang="0">
                <a:pos x="T0" y="T1"/>
              </a:cxn>
              <a:cxn ang="0">
                <a:pos x="T2" y="T3"/>
              </a:cxn>
              <a:cxn ang="0">
                <a:pos x="T4" y="T5"/>
              </a:cxn>
              <a:cxn ang="0">
                <a:pos x="T6" y="T7"/>
              </a:cxn>
              <a:cxn ang="0">
                <a:pos x="T8" y="T9"/>
              </a:cxn>
              <a:cxn ang="0">
                <a:pos x="T10" y="T11"/>
              </a:cxn>
              <a:cxn ang="0">
                <a:pos x="T12" y="T13"/>
              </a:cxn>
            </a:cxnLst>
            <a:rect l="0" t="0" r="r" b="b"/>
            <a:pathLst>
              <a:path w="180" h="138">
                <a:moveTo>
                  <a:pt x="167" y="26"/>
                </a:moveTo>
                <a:cubicBezTo>
                  <a:pt x="94" y="0"/>
                  <a:pt x="19" y="41"/>
                  <a:pt x="2" y="116"/>
                </a:cubicBezTo>
                <a:cubicBezTo>
                  <a:pt x="0" y="126"/>
                  <a:pt x="6" y="135"/>
                  <a:pt x="15" y="136"/>
                </a:cubicBezTo>
                <a:cubicBezTo>
                  <a:pt x="23" y="138"/>
                  <a:pt x="31" y="133"/>
                  <a:pt x="32" y="127"/>
                </a:cubicBezTo>
                <a:cubicBezTo>
                  <a:pt x="46" y="69"/>
                  <a:pt x="103" y="38"/>
                  <a:pt x="159" y="58"/>
                </a:cubicBezTo>
                <a:cubicBezTo>
                  <a:pt x="165" y="60"/>
                  <a:pt x="173" y="56"/>
                  <a:pt x="177" y="48"/>
                </a:cubicBezTo>
                <a:cubicBezTo>
                  <a:pt x="180" y="40"/>
                  <a:pt x="175" y="30"/>
                  <a:pt x="167" y="26"/>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8" name="Freeform 597"/>
          <p:cNvSpPr/>
          <p:nvPr/>
        </p:nvSpPr>
        <p:spPr bwMode="auto">
          <a:xfrm rot="5400000" flipV="1">
            <a:off x="572998" y="5289171"/>
            <a:ext cx="945092" cy="466888"/>
          </a:xfrm>
          <a:custGeom>
            <a:avLst/>
            <a:gdLst>
              <a:gd name="T0" fmla="*/ 219 w 334"/>
              <a:gd name="T1" fmla="*/ 0 h 165"/>
              <a:gd name="T2" fmla="*/ 0 w 334"/>
              <a:gd name="T3" fmla="*/ 164 h 165"/>
              <a:gd name="T4" fmla="*/ 81 w 334"/>
              <a:gd name="T5" fmla="*/ 165 h 165"/>
              <a:gd name="T6" fmla="*/ 334 w 334"/>
              <a:gd name="T7" fmla="*/ 0 h 165"/>
              <a:gd name="T8" fmla="*/ 219 w 334"/>
              <a:gd name="T9" fmla="*/ 0 h 165"/>
            </a:gdLst>
            <a:ahLst/>
            <a:cxnLst>
              <a:cxn ang="0">
                <a:pos x="T0" y="T1"/>
              </a:cxn>
              <a:cxn ang="0">
                <a:pos x="T2" y="T3"/>
              </a:cxn>
              <a:cxn ang="0">
                <a:pos x="T4" y="T5"/>
              </a:cxn>
              <a:cxn ang="0">
                <a:pos x="T6" y="T7"/>
              </a:cxn>
              <a:cxn ang="0">
                <a:pos x="T8" y="T9"/>
              </a:cxn>
            </a:cxnLst>
            <a:rect l="0" t="0" r="r" b="b"/>
            <a:pathLst>
              <a:path w="334" h="165">
                <a:moveTo>
                  <a:pt x="219" y="0"/>
                </a:moveTo>
                <a:lnTo>
                  <a:pt x="0" y="164"/>
                </a:lnTo>
                <a:lnTo>
                  <a:pt x="81" y="165"/>
                </a:lnTo>
                <a:lnTo>
                  <a:pt x="334" y="0"/>
                </a:lnTo>
                <a:lnTo>
                  <a:pt x="219" y="0"/>
                </a:lnTo>
                <a:close/>
              </a:path>
            </a:pathLst>
          </a:custGeom>
          <a:solidFill>
            <a:schemeClr val="bg1">
              <a:alpha val="60000"/>
            </a:schemeClr>
          </a:solidFill>
          <a:ln>
            <a:noFill/>
          </a:ln>
        </p:spPr>
        <p:txBody>
          <a:bodyPr vert="horz" wrap="square" lIns="91440" tIns="45720" rIns="91440" bIns="45720" numCol="1" anchor="t" anchorCtr="0" compatLnSpc="1"/>
          <a:lstStyle/>
          <a:p>
            <a:endParaRPr lang="zh-CN" altLang="en-US"/>
          </a:p>
        </p:txBody>
      </p:sp>
      <p:sp>
        <p:nvSpPr>
          <p:cNvPr id="19" name="Freeform 598"/>
          <p:cNvSpPr/>
          <p:nvPr/>
        </p:nvSpPr>
        <p:spPr bwMode="auto">
          <a:xfrm rot="5400000" flipV="1">
            <a:off x="672035" y="4720420"/>
            <a:ext cx="744190" cy="464057"/>
          </a:xfrm>
          <a:custGeom>
            <a:avLst/>
            <a:gdLst>
              <a:gd name="T0" fmla="*/ 149 w 263"/>
              <a:gd name="T1" fmla="*/ 0 h 164"/>
              <a:gd name="T2" fmla="*/ 0 w 263"/>
              <a:gd name="T3" fmla="*/ 164 h 164"/>
              <a:gd name="T4" fmla="*/ 81 w 263"/>
              <a:gd name="T5" fmla="*/ 164 h 164"/>
              <a:gd name="T6" fmla="*/ 263 w 263"/>
              <a:gd name="T7" fmla="*/ 0 h 164"/>
              <a:gd name="T8" fmla="*/ 149 w 263"/>
              <a:gd name="T9" fmla="*/ 0 h 164"/>
            </a:gdLst>
            <a:ahLst/>
            <a:cxnLst>
              <a:cxn ang="0">
                <a:pos x="T0" y="T1"/>
              </a:cxn>
              <a:cxn ang="0">
                <a:pos x="T2" y="T3"/>
              </a:cxn>
              <a:cxn ang="0">
                <a:pos x="T4" y="T5"/>
              </a:cxn>
              <a:cxn ang="0">
                <a:pos x="T6" y="T7"/>
              </a:cxn>
              <a:cxn ang="0">
                <a:pos x="T8" y="T9"/>
              </a:cxn>
            </a:cxnLst>
            <a:rect l="0" t="0" r="r" b="b"/>
            <a:pathLst>
              <a:path w="263" h="164">
                <a:moveTo>
                  <a:pt x="149" y="0"/>
                </a:moveTo>
                <a:lnTo>
                  <a:pt x="0" y="164"/>
                </a:lnTo>
                <a:lnTo>
                  <a:pt x="81" y="164"/>
                </a:lnTo>
                <a:lnTo>
                  <a:pt x="263" y="0"/>
                </a:lnTo>
                <a:lnTo>
                  <a:pt x="149" y="0"/>
                </a:lnTo>
                <a:close/>
              </a:path>
            </a:pathLst>
          </a:custGeom>
          <a:solidFill>
            <a:schemeClr val="bg1">
              <a:alpha val="60000"/>
            </a:schemeClr>
          </a:solidFill>
          <a:ln>
            <a:noFill/>
          </a:ln>
        </p:spPr>
        <p:txBody>
          <a:bodyPr vert="horz" wrap="square" lIns="91440" tIns="45720" rIns="91440" bIns="45720" numCol="1" anchor="t" anchorCtr="0" compatLnSpc="1"/>
          <a:lstStyle/>
          <a:p>
            <a:endParaRPr lang="zh-CN" altLang="en-US"/>
          </a:p>
        </p:txBody>
      </p:sp>
      <p:sp>
        <p:nvSpPr>
          <p:cNvPr id="20" name="Freeform 599"/>
          <p:cNvSpPr/>
          <p:nvPr/>
        </p:nvSpPr>
        <p:spPr bwMode="auto">
          <a:xfrm rot="5400000" flipV="1">
            <a:off x="735702" y="4119126"/>
            <a:ext cx="616856" cy="464057"/>
          </a:xfrm>
          <a:custGeom>
            <a:avLst/>
            <a:gdLst>
              <a:gd name="T0" fmla="*/ 104 w 218"/>
              <a:gd name="T1" fmla="*/ 0 h 164"/>
              <a:gd name="T2" fmla="*/ 0 w 218"/>
              <a:gd name="T3" fmla="*/ 164 h 164"/>
              <a:gd name="T4" fmla="*/ 82 w 218"/>
              <a:gd name="T5" fmla="*/ 164 h 164"/>
              <a:gd name="T6" fmla="*/ 218 w 218"/>
              <a:gd name="T7" fmla="*/ 0 h 164"/>
              <a:gd name="T8" fmla="*/ 104 w 218"/>
              <a:gd name="T9" fmla="*/ 0 h 164"/>
            </a:gdLst>
            <a:ahLst/>
            <a:cxnLst>
              <a:cxn ang="0">
                <a:pos x="T0" y="T1"/>
              </a:cxn>
              <a:cxn ang="0">
                <a:pos x="T2" y="T3"/>
              </a:cxn>
              <a:cxn ang="0">
                <a:pos x="T4" y="T5"/>
              </a:cxn>
              <a:cxn ang="0">
                <a:pos x="T6" y="T7"/>
              </a:cxn>
              <a:cxn ang="0">
                <a:pos x="T8" y="T9"/>
              </a:cxn>
            </a:cxnLst>
            <a:rect l="0" t="0" r="r" b="b"/>
            <a:pathLst>
              <a:path w="218" h="164">
                <a:moveTo>
                  <a:pt x="104" y="0"/>
                </a:moveTo>
                <a:lnTo>
                  <a:pt x="0" y="164"/>
                </a:lnTo>
                <a:lnTo>
                  <a:pt x="82" y="164"/>
                </a:lnTo>
                <a:lnTo>
                  <a:pt x="218" y="0"/>
                </a:lnTo>
                <a:lnTo>
                  <a:pt x="104" y="0"/>
                </a:lnTo>
                <a:close/>
              </a:path>
            </a:pathLst>
          </a:custGeom>
          <a:solidFill>
            <a:schemeClr val="bg1">
              <a:alpha val="60000"/>
            </a:schemeClr>
          </a:solidFill>
          <a:ln>
            <a:noFill/>
          </a:ln>
        </p:spPr>
        <p:txBody>
          <a:bodyPr vert="horz" wrap="square" lIns="91440" tIns="45720" rIns="91440" bIns="45720" numCol="1" anchor="t" anchorCtr="0" compatLnSpc="1"/>
          <a:lstStyle/>
          <a:p>
            <a:endParaRPr lang="zh-CN" altLang="en-US"/>
          </a:p>
        </p:txBody>
      </p:sp>
      <p:sp>
        <p:nvSpPr>
          <p:cNvPr id="21" name="Freeform 600"/>
          <p:cNvSpPr/>
          <p:nvPr/>
        </p:nvSpPr>
        <p:spPr bwMode="auto">
          <a:xfrm rot="5400000" flipV="1">
            <a:off x="1942532" y="4270510"/>
            <a:ext cx="449910" cy="1782658"/>
          </a:xfrm>
          <a:custGeom>
            <a:avLst/>
            <a:gdLst>
              <a:gd name="T0" fmla="*/ 121 w 159"/>
              <a:gd name="T1" fmla="*/ 493 h 630"/>
              <a:gd name="T2" fmla="*/ 121 w 159"/>
              <a:gd name="T3" fmla="*/ 0 h 630"/>
              <a:gd name="T4" fmla="*/ 40 w 159"/>
              <a:gd name="T5" fmla="*/ 0 h 630"/>
              <a:gd name="T6" fmla="*/ 40 w 159"/>
              <a:gd name="T7" fmla="*/ 493 h 630"/>
              <a:gd name="T8" fmla="*/ 0 w 159"/>
              <a:gd name="T9" fmla="*/ 493 h 630"/>
              <a:gd name="T10" fmla="*/ 40 w 159"/>
              <a:gd name="T11" fmla="*/ 561 h 630"/>
              <a:gd name="T12" fmla="*/ 80 w 159"/>
              <a:gd name="T13" fmla="*/ 630 h 630"/>
              <a:gd name="T14" fmla="*/ 119 w 159"/>
              <a:gd name="T15" fmla="*/ 561 h 630"/>
              <a:gd name="T16" fmla="*/ 159 w 159"/>
              <a:gd name="T17" fmla="*/ 493 h 630"/>
              <a:gd name="T18" fmla="*/ 121 w 159"/>
              <a:gd name="T19" fmla="*/ 493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9" h="630">
                <a:moveTo>
                  <a:pt x="121" y="493"/>
                </a:moveTo>
                <a:lnTo>
                  <a:pt x="121" y="0"/>
                </a:lnTo>
                <a:lnTo>
                  <a:pt x="40" y="0"/>
                </a:lnTo>
                <a:lnTo>
                  <a:pt x="40" y="493"/>
                </a:lnTo>
                <a:lnTo>
                  <a:pt x="0" y="493"/>
                </a:lnTo>
                <a:lnTo>
                  <a:pt x="40" y="561"/>
                </a:lnTo>
                <a:lnTo>
                  <a:pt x="80" y="630"/>
                </a:lnTo>
                <a:lnTo>
                  <a:pt x="119" y="561"/>
                </a:lnTo>
                <a:lnTo>
                  <a:pt x="159" y="493"/>
                </a:lnTo>
                <a:lnTo>
                  <a:pt x="121" y="493"/>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2" name="Freeform 601"/>
          <p:cNvSpPr/>
          <p:nvPr/>
        </p:nvSpPr>
        <p:spPr bwMode="auto">
          <a:xfrm rot="5400000" flipV="1">
            <a:off x="2412250" y="3333908"/>
            <a:ext cx="447079" cy="2719262"/>
          </a:xfrm>
          <a:custGeom>
            <a:avLst/>
            <a:gdLst>
              <a:gd name="T0" fmla="*/ 120 w 158"/>
              <a:gd name="T1" fmla="*/ 825 h 961"/>
              <a:gd name="T2" fmla="*/ 120 w 158"/>
              <a:gd name="T3" fmla="*/ 0 h 961"/>
              <a:gd name="T4" fmla="*/ 39 w 158"/>
              <a:gd name="T5" fmla="*/ 0 h 961"/>
              <a:gd name="T6" fmla="*/ 39 w 158"/>
              <a:gd name="T7" fmla="*/ 825 h 961"/>
              <a:gd name="T8" fmla="*/ 0 w 158"/>
              <a:gd name="T9" fmla="*/ 825 h 961"/>
              <a:gd name="T10" fmla="*/ 40 w 158"/>
              <a:gd name="T11" fmla="*/ 893 h 961"/>
              <a:gd name="T12" fmla="*/ 80 w 158"/>
              <a:gd name="T13" fmla="*/ 961 h 961"/>
              <a:gd name="T14" fmla="*/ 118 w 158"/>
              <a:gd name="T15" fmla="*/ 893 h 961"/>
              <a:gd name="T16" fmla="*/ 158 w 158"/>
              <a:gd name="T17" fmla="*/ 825 h 961"/>
              <a:gd name="T18" fmla="*/ 120 w 158"/>
              <a:gd name="T19" fmla="*/ 825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8" h="961">
                <a:moveTo>
                  <a:pt x="120" y="825"/>
                </a:moveTo>
                <a:lnTo>
                  <a:pt x="120" y="0"/>
                </a:lnTo>
                <a:lnTo>
                  <a:pt x="39" y="0"/>
                </a:lnTo>
                <a:lnTo>
                  <a:pt x="39" y="825"/>
                </a:lnTo>
                <a:lnTo>
                  <a:pt x="0" y="825"/>
                </a:lnTo>
                <a:lnTo>
                  <a:pt x="40" y="893"/>
                </a:lnTo>
                <a:lnTo>
                  <a:pt x="80" y="961"/>
                </a:lnTo>
                <a:lnTo>
                  <a:pt x="118" y="893"/>
                </a:lnTo>
                <a:lnTo>
                  <a:pt x="158" y="825"/>
                </a:lnTo>
                <a:lnTo>
                  <a:pt x="120" y="825"/>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3" name="Freeform 602"/>
          <p:cNvSpPr/>
          <p:nvPr/>
        </p:nvSpPr>
        <p:spPr bwMode="auto">
          <a:xfrm rot="5400000" flipV="1">
            <a:off x="2747559" y="2458141"/>
            <a:ext cx="447079" cy="3389880"/>
          </a:xfrm>
          <a:custGeom>
            <a:avLst/>
            <a:gdLst>
              <a:gd name="T0" fmla="*/ 122 w 158"/>
              <a:gd name="T1" fmla="*/ 1061 h 1198"/>
              <a:gd name="T2" fmla="*/ 122 w 158"/>
              <a:gd name="T3" fmla="*/ 0 h 1198"/>
              <a:gd name="T4" fmla="*/ 40 w 158"/>
              <a:gd name="T5" fmla="*/ 0 h 1198"/>
              <a:gd name="T6" fmla="*/ 40 w 158"/>
              <a:gd name="T7" fmla="*/ 1061 h 1198"/>
              <a:gd name="T8" fmla="*/ 0 w 158"/>
              <a:gd name="T9" fmla="*/ 1061 h 1198"/>
              <a:gd name="T10" fmla="*/ 39 w 158"/>
              <a:gd name="T11" fmla="*/ 1129 h 1198"/>
              <a:gd name="T12" fmla="*/ 79 w 158"/>
              <a:gd name="T13" fmla="*/ 1198 h 1198"/>
              <a:gd name="T14" fmla="*/ 118 w 158"/>
              <a:gd name="T15" fmla="*/ 1129 h 1198"/>
              <a:gd name="T16" fmla="*/ 158 w 158"/>
              <a:gd name="T17" fmla="*/ 1061 h 1198"/>
              <a:gd name="T18" fmla="*/ 122 w 158"/>
              <a:gd name="T19" fmla="*/ 1061 h 1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8" h="1198">
                <a:moveTo>
                  <a:pt x="122" y="1061"/>
                </a:moveTo>
                <a:lnTo>
                  <a:pt x="122" y="0"/>
                </a:lnTo>
                <a:lnTo>
                  <a:pt x="40" y="0"/>
                </a:lnTo>
                <a:lnTo>
                  <a:pt x="40" y="1061"/>
                </a:lnTo>
                <a:lnTo>
                  <a:pt x="0" y="1061"/>
                </a:lnTo>
                <a:lnTo>
                  <a:pt x="39" y="1129"/>
                </a:lnTo>
                <a:lnTo>
                  <a:pt x="79" y="1198"/>
                </a:lnTo>
                <a:lnTo>
                  <a:pt x="118" y="1129"/>
                </a:lnTo>
                <a:lnTo>
                  <a:pt x="158" y="1061"/>
                </a:lnTo>
                <a:lnTo>
                  <a:pt x="122" y="1061"/>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4" name="Freeform 603"/>
          <p:cNvSpPr/>
          <p:nvPr/>
        </p:nvSpPr>
        <p:spPr bwMode="auto">
          <a:xfrm rot="5400000" flipV="1">
            <a:off x="574413" y="1592278"/>
            <a:ext cx="942263" cy="466888"/>
          </a:xfrm>
          <a:custGeom>
            <a:avLst/>
            <a:gdLst>
              <a:gd name="T0" fmla="*/ 114 w 333"/>
              <a:gd name="T1" fmla="*/ 0 h 165"/>
              <a:gd name="T2" fmla="*/ 333 w 333"/>
              <a:gd name="T3" fmla="*/ 164 h 165"/>
              <a:gd name="T4" fmla="*/ 252 w 333"/>
              <a:gd name="T5" fmla="*/ 165 h 165"/>
              <a:gd name="T6" fmla="*/ 0 w 333"/>
              <a:gd name="T7" fmla="*/ 0 h 165"/>
              <a:gd name="T8" fmla="*/ 114 w 333"/>
              <a:gd name="T9" fmla="*/ 0 h 165"/>
            </a:gdLst>
            <a:ahLst/>
            <a:cxnLst>
              <a:cxn ang="0">
                <a:pos x="T0" y="T1"/>
              </a:cxn>
              <a:cxn ang="0">
                <a:pos x="T2" y="T3"/>
              </a:cxn>
              <a:cxn ang="0">
                <a:pos x="T4" y="T5"/>
              </a:cxn>
              <a:cxn ang="0">
                <a:pos x="T6" y="T7"/>
              </a:cxn>
              <a:cxn ang="0">
                <a:pos x="T8" y="T9"/>
              </a:cxn>
            </a:cxnLst>
            <a:rect l="0" t="0" r="r" b="b"/>
            <a:pathLst>
              <a:path w="333" h="165">
                <a:moveTo>
                  <a:pt x="114" y="0"/>
                </a:moveTo>
                <a:lnTo>
                  <a:pt x="333" y="164"/>
                </a:lnTo>
                <a:lnTo>
                  <a:pt x="252" y="165"/>
                </a:lnTo>
                <a:lnTo>
                  <a:pt x="0" y="0"/>
                </a:lnTo>
                <a:lnTo>
                  <a:pt x="114" y="0"/>
                </a:lnTo>
                <a:close/>
              </a:path>
            </a:pathLst>
          </a:custGeom>
          <a:solidFill>
            <a:schemeClr val="bg1">
              <a:alpha val="60000"/>
            </a:schemeClr>
          </a:solidFill>
          <a:ln>
            <a:noFill/>
          </a:ln>
        </p:spPr>
        <p:txBody>
          <a:bodyPr vert="horz" wrap="square" lIns="91440" tIns="45720" rIns="91440" bIns="45720" numCol="1" anchor="t" anchorCtr="0" compatLnSpc="1"/>
          <a:lstStyle/>
          <a:p>
            <a:endParaRPr lang="zh-CN" altLang="en-US"/>
          </a:p>
        </p:txBody>
      </p:sp>
      <p:sp>
        <p:nvSpPr>
          <p:cNvPr id="25" name="Freeform 604"/>
          <p:cNvSpPr/>
          <p:nvPr/>
        </p:nvSpPr>
        <p:spPr bwMode="auto">
          <a:xfrm rot="5400000" flipV="1">
            <a:off x="672035" y="2162446"/>
            <a:ext cx="744190" cy="464057"/>
          </a:xfrm>
          <a:custGeom>
            <a:avLst/>
            <a:gdLst>
              <a:gd name="T0" fmla="*/ 114 w 263"/>
              <a:gd name="T1" fmla="*/ 0 h 164"/>
              <a:gd name="T2" fmla="*/ 263 w 263"/>
              <a:gd name="T3" fmla="*/ 164 h 164"/>
              <a:gd name="T4" fmla="*/ 182 w 263"/>
              <a:gd name="T5" fmla="*/ 164 h 164"/>
              <a:gd name="T6" fmla="*/ 0 w 263"/>
              <a:gd name="T7" fmla="*/ 0 h 164"/>
              <a:gd name="T8" fmla="*/ 114 w 263"/>
              <a:gd name="T9" fmla="*/ 0 h 164"/>
            </a:gdLst>
            <a:ahLst/>
            <a:cxnLst>
              <a:cxn ang="0">
                <a:pos x="T0" y="T1"/>
              </a:cxn>
              <a:cxn ang="0">
                <a:pos x="T2" y="T3"/>
              </a:cxn>
              <a:cxn ang="0">
                <a:pos x="T4" y="T5"/>
              </a:cxn>
              <a:cxn ang="0">
                <a:pos x="T6" y="T7"/>
              </a:cxn>
              <a:cxn ang="0">
                <a:pos x="T8" y="T9"/>
              </a:cxn>
            </a:cxnLst>
            <a:rect l="0" t="0" r="r" b="b"/>
            <a:pathLst>
              <a:path w="263" h="164">
                <a:moveTo>
                  <a:pt x="114" y="0"/>
                </a:moveTo>
                <a:lnTo>
                  <a:pt x="263" y="164"/>
                </a:lnTo>
                <a:lnTo>
                  <a:pt x="182" y="164"/>
                </a:lnTo>
                <a:lnTo>
                  <a:pt x="0" y="0"/>
                </a:lnTo>
                <a:lnTo>
                  <a:pt x="114" y="0"/>
                </a:lnTo>
                <a:close/>
              </a:path>
            </a:pathLst>
          </a:custGeom>
          <a:solidFill>
            <a:schemeClr val="bg1">
              <a:alpha val="60000"/>
            </a:schemeClr>
          </a:solidFill>
          <a:ln>
            <a:noFill/>
          </a:ln>
        </p:spPr>
        <p:txBody>
          <a:bodyPr vert="horz" wrap="square" lIns="91440" tIns="45720" rIns="91440" bIns="45720" numCol="1" anchor="t" anchorCtr="0" compatLnSpc="1"/>
          <a:lstStyle/>
          <a:p>
            <a:endParaRPr lang="zh-CN" altLang="en-US"/>
          </a:p>
        </p:txBody>
      </p:sp>
      <p:sp>
        <p:nvSpPr>
          <p:cNvPr id="26" name="Freeform 605"/>
          <p:cNvSpPr/>
          <p:nvPr/>
        </p:nvSpPr>
        <p:spPr bwMode="auto">
          <a:xfrm rot="5400000" flipV="1">
            <a:off x="737116" y="2762326"/>
            <a:ext cx="614028" cy="464057"/>
          </a:xfrm>
          <a:custGeom>
            <a:avLst/>
            <a:gdLst>
              <a:gd name="T0" fmla="*/ 114 w 217"/>
              <a:gd name="T1" fmla="*/ 0 h 164"/>
              <a:gd name="T2" fmla="*/ 217 w 217"/>
              <a:gd name="T3" fmla="*/ 164 h 164"/>
              <a:gd name="T4" fmla="*/ 137 w 217"/>
              <a:gd name="T5" fmla="*/ 164 h 164"/>
              <a:gd name="T6" fmla="*/ 0 w 217"/>
              <a:gd name="T7" fmla="*/ 0 h 164"/>
              <a:gd name="T8" fmla="*/ 114 w 217"/>
              <a:gd name="T9" fmla="*/ 0 h 164"/>
            </a:gdLst>
            <a:ahLst/>
            <a:cxnLst>
              <a:cxn ang="0">
                <a:pos x="T0" y="T1"/>
              </a:cxn>
              <a:cxn ang="0">
                <a:pos x="T2" y="T3"/>
              </a:cxn>
              <a:cxn ang="0">
                <a:pos x="T4" y="T5"/>
              </a:cxn>
              <a:cxn ang="0">
                <a:pos x="T6" y="T7"/>
              </a:cxn>
              <a:cxn ang="0">
                <a:pos x="T8" y="T9"/>
              </a:cxn>
            </a:cxnLst>
            <a:rect l="0" t="0" r="r" b="b"/>
            <a:pathLst>
              <a:path w="217" h="164">
                <a:moveTo>
                  <a:pt x="114" y="0"/>
                </a:moveTo>
                <a:lnTo>
                  <a:pt x="217" y="164"/>
                </a:lnTo>
                <a:lnTo>
                  <a:pt x="137" y="164"/>
                </a:lnTo>
                <a:lnTo>
                  <a:pt x="0" y="0"/>
                </a:lnTo>
                <a:lnTo>
                  <a:pt x="114" y="0"/>
                </a:lnTo>
                <a:close/>
              </a:path>
            </a:pathLst>
          </a:custGeom>
          <a:solidFill>
            <a:schemeClr val="bg1">
              <a:alpha val="60000"/>
            </a:schemeClr>
          </a:solidFill>
          <a:ln>
            <a:noFill/>
          </a:ln>
        </p:spPr>
        <p:txBody>
          <a:bodyPr vert="horz" wrap="square" lIns="91440" tIns="45720" rIns="91440" bIns="45720" numCol="1" anchor="t" anchorCtr="0" compatLnSpc="1"/>
          <a:lstStyle/>
          <a:p>
            <a:endParaRPr lang="zh-CN" altLang="en-US"/>
          </a:p>
        </p:txBody>
      </p:sp>
      <p:sp>
        <p:nvSpPr>
          <p:cNvPr id="27" name="Freeform 606"/>
          <p:cNvSpPr/>
          <p:nvPr/>
        </p:nvSpPr>
        <p:spPr bwMode="auto">
          <a:xfrm rot="5400000" flipV="1">
            <a:off x="881426" y="3427286"/>
            <a:ext cx="325407" cy="464057"/>
          </a:xfrm>
          <a:custGeom>
            <a:avLst/>
            <a:gdLst>
              <a:gd name="T0" fmla="*/ 98 w 115"/>
              <a:gd name="T1" fmla="*/ 164 h 164"/>
              <a:gd name="T2" fmla="*/ 17 w 115"/>
              <a:gd name="T3" fmla="*/ 164 h 164"/>
              <a:gd name="T4" fmla="*/ 0 w 115"/>
              <a:gd name="T5" fmla="*/ 0 h 164"/>
              <a:gd name="T6" fmla="*/ 115 w 115"/>
              <a:gd name="T7" fmla="*/ 0 h 164"/>
              <a:gd name="T8" fmla="*/ 98 w 115"/>
              <a:gd name="T9" fmla="*/ 164 h 164"/>
            </a:gdLst>
            <a:ahLst/>
            <a:cxnLst>
              <a:cxn ang="0">
                <a:pos x="T0" y="T1"/>
              </a:cxn>
              <a:cxn ang="0">
                <a:pos x="T2" y="T3"/>
              </a:cxn>
              <a:cxn ang="0">
                <a:pos x="T4" y="T5"/>
              </a:cxn>
              <a:cxn ang="0">
                <a:pos x="T6" y="T7"/>
              </a:cxn>
              <a:cxn ang="0">
                <a:pos x="T8" y="T9"/>
              </a:cxn>
            </a:cxnLst>
            <a:rect l="0" t="0" r="r" b="b"/>
            <a:pathLst>
              <a:path w="115" h="164">
                <a:moveTo>
                  <a:pt x="98" y="164"/>
                </a:moveTo>
                <a:lnTo>
                  <a:pt x="17" y="164"/>
                </a:lnTo>
                <a:lnTo>
                  <a:pt x="0" y="0"/>
                </a:lnTo>
                <a:lnTo>
                  <a:pt x="115" y="0"/>
                </a:lnTo>
                <a:lnTo>
                  <a:pt x="98" y="164"/>
                </a:lnTo>
                <a:close/>
              </a:path>
            </a:pathLst>
          </a:custGeom>
          <a:solidFill>
            <a:schemeClr val="bg1">
              <a:alpha val="60000"/>
            </a:schemeClr>
          </a:solidFill>
          <a:ln>
            <a:noFill/>
          </a:ln>
        </p:spPr>
        <p:txBody>
          <a:bodyPr vert="horz" wrap="square" lIns="91440" tIns="45720" rIns="91440" bIns="45720" numCol="1" anchor="t" anchorCtr="0" compatLnSpc="1"/>
          <a:lstStyle/>
          <a:p>
            <a:endParaRPr lang="zh-CN" altLang="en-US"/>
          </a:p>
        </p:txBody>
      </p:sp>
      <p:sp>
        <p:nvSpPr>
          <p:cNvPr id="28" name="Freeform 608"/>
          <p:cNvSpPr/>
          <p:nvPr/>
        </p:nvSpPr>
        <p:spPr bwMode="auto">
          <a:xfrm rot="5400000" flipV="1">
            <a:off x="1720408" y="1507388"/>
            <a:ext cx="447079" cy="1335579"/>
          </a:xfrm>
          <a:custGeom>
            <a:avLst/>
            <a:gdLst>
              <a:gd name="T0" fmla="*/ 122 w 158"/>
              <a:gd name="T1" fmla="*/ 336 h 472"/>
              <a:gd name="T2" fmla="*/ 122 w 158"/>
              <a:gd name="T3" fmla="*/ 0 h 472"/>
              <a:gd name="T4" fmla="*/ 41 w 158"/>
              <a:gd name="T5" fmla="*/ 0 h 472"/>
              <a:gd name="T6" fmla="*/ 41 w 158"/>
              <a:gd name="T7" fmla="*/ 336 h 472"/>
              <a:gd name="T8" fmla="*/ 0 w 158"/>
              <a:gd name="T9" fmla="*/ 336 h 472"/>
              <a:gd name="T10" fmla="*/ 40 w 158"/>
              <a:gd name="T11" fmla="*/ 404 h 472"/>
              <a:gd name="T12" fmla="*/ 79 w 158"/>
              <a:gd name="T13" fmla="*/ 472 h 472"/>
              <a:gd name="T14" fmla="*/ 118 w 158"/>
              <a:gd name="T15" fmla="*/ 404 h 472"/>
              <a:gd name="T16" fmla="*/ 158 w 158"/>
              <a:gd name="T17" fmla="*/ 336 h 472"/>
              <a:gd name="T18" fmla="*/ 122 w 158"/>
              <a:gd name="T19" fmla="*/ 336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8" h="472">
                <a:moveTo>
                  <a:pt x="122" y="336"/>
                </a:moveTo>
                <a:lnTo>
                  <a:pt x="122" y="0"/>
                </a:lnTo>
                <a:lnTo>
                  <a:pt x="41" y="0"/>
                </a:lnTo>
                <a:lnTo>
                  <a:pt x="41" y="336"/>
                </a:lnTo>
                <a:lnTo>
                  <a:pt x="0" y="336"/>
                </a:lnTo>
                <a:lnTo>
                  <a:pt x="40" y="404"/>
                </a:lnTo>
                <a:lnTo>
                  <a:pt x="79" y="472"/>
                </a:lnTo>
                <a:lnTo>
                  <a:pt x="118" y="404"/>
                </a:lnTo>
                <a:lnTo>
                  <a:pt x="158" y="336"/>
                </a:lnTo>
                <a:lnTo>
                  <a:pt x="122" y="336"/>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9" name="Freeform 609"/>
          <p:cNvSpPr/>
          <p:nvPr/>
        </p:nvSpPr>
        <p:spPr bwMode="auto">
          <a:xfrm rot="5400000" flipV="1">
            <a:off x="2042984" y="1660188"/>
            <a:ext cx="449910" cy="1983562"/>
          </a:xfrm>
          <a:custGeom>
            <a:avLst/>
            <a:gdLst>
              <a:gd name="T0" fmla="*/ 120 w 159"/>
              <a:gd name="T1" fmla="*/ 563 h 701"/>
              <a:gd name="T2" fmla="*/ 120 w 159"/>
              <a:gd name="T3" fmla="*/ 0 h 701"/>
              <a:gd name="T4" fmla="*/ 39 w 159"/>
              <a:gd name="T5" fmla="*/ 0 h 701"/>
              <a:gd name="T6" fmla="*/ 39 w 159"/>
              <a:gd name="T7" fmla="*/ 563 h 701"/>
              <a:gd name="T8" fmla="*/ 0 w 159"/>
              <a:gd name="T9" fmla="*/ 563 h 701"/>
              <a:gd name="T10" fmla="*/ 40 w 159"/>
              <a:gd name="T11" fmla="*/ 632 h 701"/>
              <a:gd name="T12" fmla="*/ 80 w 159"/>
              <a:gd name="T13" fmla="*/ 701 h 701"/>
              <a:gd name="T14" fmla="*/ 119 w 159"/>
              <a:gd name="T15" fmla="*/ 632 h 701"/>
              <a:gd name="T16" fmla="*/ 159 w 159"/>
              <a:gd name="T17" fmla="*/ 563 h 701"/>
              <a:gd name="T18" fmla="*/ 120 w 159"/>
              <a:gd name="T19" fmla="*/ 563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9" h="701">
                <a:moveTo>
                  <a:pt x="120" y="563"/>
                </a:moveTo>
                <a:lnTo>
                  <a:pt x="120" y="0"/>
                </a:lnTo>
                <a:lnTo>
                  <a:pt x="39" y="0"/>
                </a:lnTo>
                <a:lnTo>
                  <a:pt x="39" y="563"/>
                </a:lnTo>
                <a:lnTo>
                  <a:pt x="0" y="563"/>
                </a:lnTo>
                <a:lnTo>
                  <a:pt x="40" y="632"/>
                </a:lnTo>
                <a:lnTo>
                  <a:pt x="80" y="701"/>
                </a:lnTo>
                <a:lnTo>
                  <a:pt x="119" y="632"/>
                </a:lnTo>
                <a:lnTo>
                  <a:pt x="159" y="563"/>
                </a:lnTo>
                <a:lnTo>
                  <a:pt x="120" y="563"/>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0" name="Freeform 610"/>
          <p:cNvSpPr/>
          <p:nvPr/>
        </p:nvSpPr>
        <p:spPr bwMode="auto">
          <a:xfrm rot="5400000" flipV="1">
            <a:off x="2232569" y="2005402"/>
            <a:ext cx="447079" cy="2359900"/>
          </a:xfrm>
          <a:custGeom>
            <a:avLst/>
            <a:gdLst>
              <a:gd name="T0" fmla="*/ 120 w 158"/>
              <a:gd name="T1" fmla="*/ 697 h 834"/>
              <a:gd name="T2" fmla="*/ 120 w 158"/>
              <a:gd name="T3" fmla="*/ 0 h 834"/>
              <a:gd name="T4" fmla="*/ 40 w 158"/>
              <a:gd name="T5" fmla="*/ 0 h 834"/>
              <a:gd name="T6" fmla="*/ 40 w 158"/>
              <a:gd name="T7" fmla="*/ 697 h 834"/>
              <a:gd name="T8" fmla="*/ 0 w 158"/>
              <a:gd name="T9" fmla="*/ 697 h 834"/>
              <a:gd name="T10" fmla="*/ 40 w 158"/>
              <a:gd name="T11" fmla="*/ 766 h 834"/>
              <a:gd name="T12" fmla="*/ 79 w 158"/>
              <a:gd name="T13" fmla="*/ 834 h 834"/>
              <a:gd name="T14" fmla="*/ 119 w 158"/>
              <a:gd name="T15" fmla="*/ 766 h 834"/>
              <a:gd name="T16" fmla="*/ 158 w 158"/>
              <a:gd name="T17" fmla="*/ 697 h 834"/>
              <a:gd name="T18" fmla="*/ 120 w 158"/>
              <a:gd name="T19" fmla="*/ 697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8" h="834">
                <a:moveTo>
                  <a:pt x="120" y="697"/>
                </a:moveTo>
                <a:lnTo>
                  <a:pt x="120" y="0"/>
                </a:lnTo>
                <a:lnTo>
                  <a:pt x="40" y="0"/>
                </a:lnTo>
                <a:lnTo>
                  <a:pt x="40" y="697"/>
                </a:lnTo>
                <a:lnTo>
                  <a:pt x="0" y="697"/>
                </a:lnTo>
                <a:lnTo>
                  <a:pt x="40" y="766"/>
                </a:lnTo>
                <a:lnTo>
                  <a:pt x="79" y="834"/>
                </a:lnTo>
                <a:lnTo>
                  <a:pt x="119" y="766"/>
                </a:lnTo>
                <a:lnTo>
                  <a:pt x="158" y="697"/>
                </a:lnTo>
                <a:lnTo>
                  <a:pt x="120" y="697"/>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1" name="Freeform 611"/>
          <p:cNvSpPr/>
          <p:nvPr/>
        </p:nvSpPr>
        <p:spPr bwMode="auto">
          <a:xfrm rot="5400000" flipV="1">
            <a:off x="3230009" y="1477678"/>
            <a:ext cx="447079" cy="4354780"/>
          </a:xfrm>
          <a:custGeom>
            <a:avLst/>
            <a:gdLst>
              <a:gd name="T0" fmla="*/ 121 w 158"/>
              <a:gd name="T1" fmla="*/ 1402 h 1539"/>
              <a:gd name="T2" fmla="*/ 121 w 158"/>
              <a:gd name="T3" fmla="*/ 0 h 1539"/>
              <a:gd name="T4" fmla="*/ 40 w 158"/>
              <a:gd name="T5" fmla="*/ 0 h 1539"/>
              <a:gd name="T6" fmla="*/ 40 w 158"/>
              <a:gd name="T7" fmla="*/ 1402 h 1539"/>
              <a:gd name="T8" fmla="*/ 0 w 158"/>
              <a:gd name="T9" fmla="*/ 1402 h 1539"/>
              <a:gd name="T10" fmla="*/ 39 w 158"/>
              <a:gd name="T11" fmla="*/ 1471 h 1539"/>
              <a:gd name="T12" fmla="*/ 79 w 158"/>
              <a:gd name="T13" fmla="*/ 1539 h 1539"/>
              <a:gd name="T14" fmla="*/ 119 w 158"/>
              <a:gd name="T15" fmla="*/ 1471 h 1539"/>
              <a:gd name="T16" fmla="*/ 158 w 158"/>
              <a:gd name="T17" fmla="*/ 1402 h 1539"/>
              <a:gd name="T18" fmla="*/ 121 w 158"/>
              <a:gd name="T19" fmla="*/ 1402 h 1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8" h="1539">
                <a:moveTo>
                  <a:pt x="121" y="1402"/>
                </a:moveTo>
                <a:lnTo>
                  <a:pt x="121" y="0"/>
                </a:lnTo>
                <a:lnTo>
                  <a:pt x="40" y="0"/>
                </a:lnTo>
                <a:lnTo>
                  <a:pt x="40" y="1402"/>
                </a:lnTo>
                <a:lnTo>
                  <a:pt x="0" y="1402"/>
                </a:lnTo>
                <a:lnTo>
                  <a:pt x="39" y="1471"/>
                </a:lnTo>
                <a:lnTo>
                  <a:pt x="79" y="1539"/>
                </a:lnTo>
                <a:lnTo>
                  <a:pt x="119" y="1471"/>
                </a:lnTo>
                <a:lnTo>
                  <a:pt x="158" y="1402"/>
                </a:lnTo>
                <a:lnTo>
                  <a:pt x="121" y="1402"/>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2" name="Rectangle 612"/>
          <p:cNvSpPr>
            <a:spLocks noChangeArrowheads="1"/>
          </p:cNvSpPr>
          <p:nvPr/>
        </p:nvSpPr>
        <p:spPr bwMode="auto">
          <a:xfrm rot="5400000" flipV="1">
            <a:off x="243347" y="5426407"/>
            <a:ext cx="325407" cy="812101"/>
          </a:xfrm>
          <a:prstGeom prst="rect">
            <a:avLst/>
          </a:prstGeom>
          <a:solidFill>
            <a:schemeClr val="bg1"/>
          </a:solidFill>
          <a:ln>
            <a:noFill/>
          </a:ln>
        </p:spPr>
        <p:txBody>
          <a:bodyPr vert="horz" wrap="square" lIns="91440" tIns="45720" rIns="91440" bIns="45720" numCol="1" anchor="t" anchorCtr="0" compatLnSpc="1"/>
          <a:lstStyle/>
          <a:p>
            <a:endParaRPr lang="zh-CN" altLang="en-US"/>
          </a:p>
        </p:txBody>
      </p:sp>
      <p:sp>
        <p:nvSpPr>
          <p:cNvPr id="33" name="Rectangle 613"/>
          <p:cNvSpPr>
            <a:spLocks noChangeArrowheads="1"/>
          </p:cNvSpPr>
          <p:nvPr/>
        </p:nvSpPr>
        <p:spPr bwMode="auto">
          <a:xfrm rot="5400000" flipV="1">
            <a:off x="244763" y="4757203"/>
            <a:ext cx="322576" cy="812101"/>
          </a:xfrm>
          <a:prstGeom prst="rect">
            <a:avLst/>
          </a:prstGeom>
          <a:solidFill>
            <a:schemeClr val="bg1"/>
          </a:solidFill>
          <a:ln>
            <a:noFill/>
          </a:ln>
        </p:spPr>
        <p:txBody>
          <a:bodyPr vert="horz" wrap="square" lIns="91440" tIns="45720" rIns="91440" bIns="45720" numCol="1" anchor="t" anchorCtr="0" compatLnSpc="1"/>
          <a:lstStyle/>
          <a:p>
            <a:endParaRPr lang="zh-CN" altLang="en-US"/>
          </a:p>
        </p:txBody>
      </p:sp>
      <p:sp>
        <p:nvSpPr>
          <p:cNvPr id="34" name="Rectangle 614"/>
          <p:cNvSpPr>
            <a:spLocks noChangeArrowheads="1"/>
          </p:cNvSpPr>
          <p:nvPr/>
        </p:nvSpPr>
        <p:spPr bwMode="auto">
          <a:xfrm rot="5400000" flipV="1">
            <a:off x="244763" y="4092244"/>
            <a:ext cx="322576" cy="812101"/>
          </a:xfrm>
          <a:prstGeom prst="rect">
            <a:avLst/>
          </a:prstGeom>
          <a:solidFill>
            <a:schemeClr val="bg1"/>
          </a:solidFill>
          <a:ln>
            <a:noFill/>
          </a:ln>
        </p:spPr>
        <p:txBody>
          <a:bodyPr vert="horz" wrap="square" lIns="91440" tIns="45720" rIns="91440" bIns="45720" numCol="1" anchor="t" anchorCtr="0" compatLnSpc="1"/>
          <a:lstStyle/>
          <a:p>
            <a:endParaRPr lang="zh-CN" altLang="en-US"/>
          </a:p>
        </p:txBody>
      </p:sp>
      <p:sp>
        <p:nvSpPr>
          <p:cNvPr id="35" name="Rectangle 615"/>
          <p:cNvSpPr>
            <a:spLocks noChangeArrowheads="1"/>
          </p:cNvSpPr>
          <p:nvPr/>
        </p:nvSpPr>
        <p:spPr bwMode="auto">
          <a:xfrm rot="5400000" flipV="1">
            <a:off x="243347" y="3253262"/>
            <a:ext cx="325407" cy="812101"/>
          </a:xfrm>
          <a:prstGeom prst="rect">
            <a:avLst/>
          </a:prstGeom>
          <a:solidFill>
            <a:schemeClr val="bg1"/>
          </a:solidFill>
          <a:ln>
            <a:noFill/>
          </a:ln>
        </p:spPr>
        <p:txBody>
          <a:bodyPr vert="horz" wrap="square" lIns="91440" tIns="45720" rIns="91440" bIns="45720" numCol="1" anchor="t" anchorCtr="0" compatLnSpc="1"/>
          <a:lstStyle/>
          <a:p>
            <a:endParaRPr lang="zh-CN" altLang="en-US"/>
          </a:p>
        </p:txBody>
      </p:sp>
      <p:sp>
        <p:nvSpPr>
          <p:cNvPr id="36" name="Rectangle 616"/>
          <p:cNvSpPr>
            <a:spLocks noChangeArrowheads="1"/>
          </p:cNvSpPr>
          <p:nvPr/>
        </p:nvSpPr>
        <p:spPr bwMode="auto">
          <a:xfrm rot="5400000" flipV="1">
            <a:off x="244763" y="2442576"/>
            <a:ext cx="322576" cy="812101"/>
          </a:xfrm>
          <a:prstGeom prst="rect">
            <a:avLst/>
          </a:prstGeom>
          <a:solidFill>
            <a:schemeClr val="bg1"/>
          </a:solidFill>
          <a:ln>
            <a:noFill/>
          </a:ln>
        </p:spPr>
        <p:txBody>
          <a:bodyPr vert="horz" wrap="square" lIns="91440" tIns="45720" rIns="91440" bIns="45720" numCol="1" anchor="t" anchorCtr="0" compatLnSpc="1"/>
          <a:lstStyle/>
          <a:p>
            <a:endParaRPr lang="zh-CN" altLang="en-US"/>
          </a:p>
        </p:txBody>
      </p:sp>
      <p:sp>
        <p:nvSpPr>
          <p:cNvPr id="37" name="Rectangle 617"/>
          <p:cNvSpPr>
            <a:spLocks noChangeArrowheads="1"/>
          </p:cNvSpPr>
          <p:nvPr/>
        </p:nvSpPr>
        <p:spPr bwMode="auto">
          <a:xfrm rot="5400000" flipV="1">
            <a:off x="244763" y="1777617"/>
            <a:ext cx="322576" cy="812101"/>
          </a:xfrm>
          <a:prstGeom prst="rect">
            <a:avLst/>
          </a:prstGeom>
          <a:solidFill>
            <a:schemeClr val="bg1"/>
          </a:solidFill>
          <a:ln>
            <a:noFill/>
          </a:ln>
        </p:spPr>
        <p:txBody>
          <a:bodyPr vert="horz" wrap="square" lIns="91440" tIns="45720" rIns="91440" bIns="45720" numCol="1" anchor="t" anchorCtr="0" compatLnSpc="1"/>
          <a:lstStyle/>
          <a:p>
            <a:endParaRPr lang="zh-CN" altLang="en-US"/>
          </a:p>
        </p:txBody>
      </p:sp>
      <p:sp>
        <p:nvSpPr>
          <p:cNvPr id="38" name="Rectangle 618"/>
          <p:cNvSpPr>
            <a:spLocks noChangeArrowheads="1"/>
          </p:cNvSpPr>
          <p:nvPr/>
        </p:nvSpPr>
        <p:spPr bwMode="auto">
          <a:xfrm rot="5400000" flipV="1">
            <a:off x="244763" y="1109828"/>
            <a:ext cx="322576" cy="812101"/>
          </a:xfrm>
          <a:prstGeom prst="rect">
            <a:avLst/>
          </a:prstGeom>
          <a:solidFill>
            <a:schemeClr val="bg1"/>
          </a:solidFill>
          <a:ln>
            <a:noFill/>
          </a:ln>
        </p:spPr>
        <p:txBody>
          <a:bodyPr vert="horz" wrap="square" lIns="91440" tIns="45720" rIns="91440" bIns="45720" numCol="1" anchor="t" anchorCtr="0" compatLnSpc="1"/>
          <a:lstStyle/>
          <a:p>
            <a:endParaRPr lang="zh-CN" altLang="en-US"/>
          </a:p>
        </p:txBody>
      </p:sp>
      <p:sp>
        <p:nvSpPr>
          <p:cNvPr id="40" name="文本框 39"/>
          <p:cNvSpPr txBox="1"/>
          <p:nvPr/>
        </p:nvSpPr>
        <p:spPr>
          <a:xfrm>
            <a:off x="6265847" y="2032551"/>
            <a:ext cx="2279595" cy="830997"/>
          </a:xfrm>
          <a:prstGeom prst="rect">
            <a:avLst/>
          </a:prstGeom>
          <a:noFill/>
        </p:spPr>
        <p:txBody>
          <a:bodyPr wrap="square" rtlCol="0">
            <a:spAutoFit/>
          </a:bodyPr>
          <a:lstStyle>
            <a:defPPr>
              <a:defRPr lang="zh-CN"/>
            </a:defPPr>
            <a:lvl1pPr>
              <a:defRPr sz="2000" b="1"/>
            </a:lvl1pPr>
          </a:lstStyle>
          <a:p>
            <a:pPr algn="just"/>
            <a:r>
              <a:rPr lang="zh-CN" altLang="en-US" sz="1200" kern="100" dirty="0">
                <a:solidFill>
                  <a:schemeClr val="bg1"/>
                </a:solidFill>
                <a:latin typeface="+mn-ea"/>
                <a:cs typeface="Times New Roman" panose="02020603050405020304" pitchFamily="18" charset="0"/>
              </a:rPr>
              <a:t>点击添加文本内容点击添加文本内容点击添加文本内容点击添加文本内容点击添加文本内容点击添加文本内容</a:t>
            </a:r>
            <a:endParaRPr lang="en-US" altLang="zh-CN" sz="1200" dirty="0">
              <a:solidFill>
                <a:schemeClr val="bg1"/>
              </a:solidFill>
              <a:latin typeface="+mn-ea"/>
            </a:endParaRPr>
          </a:p>
        </p:txBody>
      </p:sp>
      <p:sp>
        <p:nvSpPr>
          <p:cNvPr id="41" name="矩形 40"/>
          <p:cNvSpPr/>
          <p:nvPr/>
        </p:nvSpPr>
        <p:spPr>
          <a:xfrm>
            <a:off x="6181646" y="1709804"/>
            <a:ext cx="1214059" cy="338554"/>
          </a:xfrm>
          <a:prstGeom prst="rect">
            <a:avLst/>
          </a:prstGeom>
        </p:spPr>
        <p:txBody>
          <a:bodyPr wrap="square">
            <a:spAutoFit/>
          </a:bodyPr>
          <a:lstStyle/>
          <a:p>
            <a:pPr algn="ctr"/>
            <a:r>
              <a:rPr lang="zh-CN" altLang="en-US" sz="1600" b="1" dirty="0">
                <a:solidFill>
                  <a:schemeClr val="bg1"/>
                </a:solidFill>
                <a:latin typeface="+mn-ea"/>
              </a:rPr>
              <a:t>输入标题</a:t>
            </a:r>
            <a:endParaRPr lang="en-US" altLang="zh-CN" sz="1600" b="1" dirty="0">
              <a:solidFill>
                <a:schemeClr val="bg1"/>
              </a:solidFill>
              <a:latin typeface="+mn-ea"/>
            </a:endParaRPr>
          </a:p>
        </p:txBody>
      </p:sp>
      <p:sp>
        <p:nvSpPr>
          <p:cNvPr id="42" name="文本框 41"/>
          <p:cNvSpPr txBox="1"/>
          <p:nvPr/>
        </p:nvSpPr>
        <p:spPr>
          <a:xfrm>
            <a:off x="6265847" y="3264277"/>
            <a:ext cx="2279595" cy="830997"/>
          </a:xfrm>
          <a:prstGeom prst="rect">
            <a:avLst/>
          </a:prstGeom>
          <a:noFill/>
        </p:spPr>
        <p:txBody>
          <a:bodyPr wrap="square" rtlCol="0">
            <a:spAutoFit/>
          </a:bodyPr>
          <a:lstStyle>
            <a:defPPr>
              <a:defRPr lang="zh-CN"/>
            </a:defPPr>
            <a:lvl1pPr>
              <a:defRPr sz="2000" b="1"/>
            </a:lvl1pPr>
          </a:lstStyle>
          <a:p>
            <a:pPr algn="just"/>
            <a:r>
              <a:rPr lang="zh-CN" altLang="en-US" sz="1200" kern="100" dirty="0">
                <a:solidFill>
                  <a:schemeClr val="bg1"/>
                </a:solidFill>
                <a:latin typeface="+mn-ea"/>
                <a:cs typeface="Times New Roman" panose="02020603050405020304" pitchFamily="18" charset="0"/>
              </a:rPr>
              <a:t>点击添加文本内容点击添加文本内容点击添加文本内容点击添加文本内容点击添加文本内容点击添加文本内容</a:t>
            </a:r>
            <a:endParaRPr lang="en-US" altLang="zh-CN" sz="1200" dirty="0">
              <a:solidFill>
                <a:schemeClr val="bg1"/>
              </a:solidFill>
              <a:latin typeface="+mn-ea"/>
            </a:endParaRPr>
          </a:p>
        </p:txBody>
      </p:sp>
      <p:sp>
        <p:nvSpPr>
          <p:cNvPr id="43" name="矩形 42"/>
          <p:cNvSpPr/>
          <p:nvPr/>
        </p:nvSpPr>
        <p:spPr>
          <a:xfrm>
            <a:off x="6181646" y="2941530"/>
            <a:ext cx="1214059" cy="338554"/>
          </a:xfrm>
          <a:prstGeom prst="rect">
            <a:avLst/>
          </a:prstGeom>
        </p:spPr>
        <p:txBody>
          <a:bodyPr wrap="square">
            <a:spAutoFit/>
          </a:bodyPr>
          <a:lstStyle/>
          <a:p>
            <a:pPr algn="ctr"/>
            <a:r>
              <a:rPr lang="zh-CN" altLang="en-US" sz="1600" b="1" dirty="0">
                <a:solidFill>
                  <a:schemeClr val="bg1"/>
                </a:solidFill>
                <a:latin typeface="+mn-ea"/>
              </a:rPr>
              <a:t>输入标题</a:t>
            </a:r>
            <a:endParaRPr lang="en-US" altLang="zh-CN" sz="1600" b="1" dirty="0">
              <a:solidFill>
                <a:schemeClr val="bg1"/>
              </a:solidFill>
              <a:latin typeface="+mn-ea"/>
            </a:endParaRPr>
          </a:p>
        </p:txBody>
      </p:sp>
      <p:sp>
        <p:nvSpPr>
          <p:cNvPr id="44" name="文本框 43"/>
          <p:cNvSpPr txBox="1"/>
          <p:nvPr/>
        </p:nvSpPr>
        <p:spPr>
          <a:xfrm>
            <a:off x="6265847" y="4605547"/>
            <a:ext cx="2279595" cy="830997"/>
          </a:xfrm>
          <a:prstGeom prst="rect">
            <a:avLst/>
          </a:prstGeom>
          <a:noFill/>
        </p:spPr>
        <p:txBody>
          <a:bodyPr wrap="square" rtlCol="0">
            <a:spAutoFit/>
          </a:bodyPr>
          <a:lstStyle>
            <a:defPPr>
              <a:defRPr lang="zh-CN"/>
            </a:defPPr>
            <a:lvl1pPr>
              <a:defRPr sz="2000" b="1"/>
            </a:lvl1pPr>
          </a:lstStyle>
          <a:p>
            <a:pPr algn="just"/>
            <a:r>
              <a:rPr lang="zh-CN" altLang="en-US" sz="1200" kern="100" dirty="0">
                <a:solidFill>
                  <a:schemeClr val="bg1"/>
                </a:solidFill>
                <a:latin typeface="+mn-ea"/>
                <a:cs typeface="Times New Roman" panose="02020603050405020304" pitchFamily="18" charset="0"/>
              </a:rPr>
              <a:t>点击添加文本内容点击添加文本内容点击添加文本内容点击添加文本内容点击添加文本内容点击添加文本内容</a:t>
            </a:r>
            <a:endParaRPr lang="en-US" altLang="zh-CN" sz="1200" dirty="0">
              <a:solidFill>
                <a:schemeClr val="bg1"/>
              </a:solidFill>
              <a:latin typeface="+mn-ea"/>
            </a:endParaRPr>
          </a:p>
        </p:txBody>
      </p:sp>
      <p:sp>
        <p:nvSpPr>
          <p:cNvPr id="45" name="矩形 44"/>
          <p:cNvSpPr/>
          <p:nvPr/>
        </p:nvSpPr>
        <p:spPr>
          <a:xfrm>
            <a:off x="6181646" y="4282800"/>
            <a:ext cx="1214059" cy="338554"/>
          </a:xfrm>
          <a:prstGeom prst="rect">
            <a:avLst/>
          </a:prstGeom>
        </p:spPr>
        <p:txBody>
          <a:bodyPr wrap="square">
            <a:spAutoFit/>
          </a:bodyPr>
          <a:lstStyle/>
          <a:p>
            <a:pPr algn="ctr"/>
            <a:r>
              <a:rPr lang="zh-CN" altLang="en-US" sz="1600" b="1" dirty="0">
                <a:solidFill>
                  <a:schemeClr val="bg1"/>
                </a:solidFill>
                <a:latin typeface="+mn-ea"/>
              </a:rPr>
              <a:t>输入标题</a:t>
            </a:r>
            <a:endParaRPr lang="en-US" altLang="zh-CN" sz="1600" b="1" dirty="0">
              <a:solidFill>
                <a:schemeClr val="bg1"/>
              </a:solidFill>
              <a:latin typeface="+mn-ea"/>
            </a:endParaRPr>
          </a:p>
        </p:txBody>
      </p:sp>
      <p:sp>
        <p:nvSpPr>
          <p:cNvPr id="47" name="文本框 46"/>
          <p:cNvSpPr txBox="1"/>
          <p:nvPr/>
        </p:nvSpPr>
        <p:spPr>
          <a:xfrm>
            <a:off x="8985109" y="2032551"/>
            <a:ext cx="2279595" cy="830997"/>
          </a:xfrm>
          <a:prstGeom prst="rect">
            <a:avLst/>
          </a:prstGeom>
          <a:noFill/>
        </p:spPr>
        <p:txBody>
          <a:bodyPr wrap="square" rtlCol="0">
            <a:spAutoFit/>
          </a:bodyPr>
          <a:lstStyle>
            <a:defPPr>
              <a:defRPr lang="zh-CN"/>
            </a:defPPr>
            <a:lvl1pPr>
              <a:defRPr sz="2000" b="1"/>
            </a:lvl1pPr>
          </a:lstStyle>
          <a:p>
            <a:pPr algn="just"/>
            <a:r>
              <a:rPr lang="zh-CN" altLang="en-US" sz="1200" kern="100" dirty="0">
                <a:solidFill>
                  <a:schemeClr val="bg1"/>
                </a:solidFill>
                <a:latin typeface="+mn-ea"/>
                <a:cs typeface="Times New Roman" panose="02020603050405020304" pitchFamily="18" charset="0"/>
              </a:rPr>
              <a:t>点击添加文本内容点击添加文本内容点击添加文本内容点击添加文本内容点击添加文本内容点击添加文本内容</a:t>
            </a:r>
            <a:endParaRPr lang="en-US" altLang="zh-CN" sz="1200" dirty="0">
              <a:solidFill>
                <a:schemeClr val="bg1"/>
              </a:solidFill>
              <a:latin typeface="+mn-ea"/>
            </a:endParaRPr>
          </a:p>
        </p:txBody>
      </p:sp>
      <p:sp>
        <p:nvSpPr>
          <p:cNvPr id="48" name="矩形 47"/>
          <p:cNvSpPr/>
          <p:nvPr/>
        </p:nvSpPr>
        <p:spPr>
          <a:xfrm>
            <a:off x="8900908" y="1709804"/>
            <a:ext cx="1214059" cy="338554"/>
          </a:xfrm>
          <a:prstGeom prst="rect">
            <a:avLst/>
          </a:prstGeom>
        </p:spPr>
        <p:txBody>
          <a:bodyPr wrap="square">
            <a:spAutoFit/>
          </a:bodyPr>
          <a:lstStyle/>
          <a:p>
            <a:pPr algn="ctr"/>
            <a:r>
              <a:rPr lang="zh-CN" altLang="en-US" sz="1600" b="1" dirty="0">
                <a:solidFill>
                  <a:schemeClr val="bg1"/>
                </a:solidFill>
                <a:latin typeface="+mn-ea"/>
              </a:rPr>
              <a:t>输入标题</a:t>
            </a:r>
            <a:endParaRPr lang="en-US" altLang="zh-CN" sz="1600" b="1" dirty="0">
              <a:solidFill>
                <a:schemeClr val="bg1"/>
              </a:solidFill>
              <a:latin typeface="+mn-ea"/>
            </a:endParaRPr>
          </a:p>
        </p:txBody>
      </p:sp>
      <p:sp>
        <p:nvSpPr>
          <p:cNvPr id="49" name="文本框 48"/>
          <p:cNvSpPr txBox="1"/>
          <p:nvPr/>
        </p:nvSpPr>
        <p:spPr>
          <a:xfrm>
            <a:off x="8985109" y="3264277"/>
            <a:ext cx="2279595" cy="830997"/>
          </a:xfrm>
          <a:prstGeom prst="rect">
            <a:avLst/>
          </a:prstGeom>
          <a:noFill/>
        </p:spPr>
        <p:txBody>
          <a:bodyPr wrap="square" rtlCol="0">
            <a:spAutoFit/>
          </a:bodyPr>
          <a:lstStyle>
            <a:defPPr>
              <a:defRPr lang="zh-CN"/>
            </a:defPPr>
            <a:lvl1pPr>
              <a:defRPr sz="2000" b="1"/>
            </a:lvl1pPr>
          </a:lstStyle>
          <a:p>
            <a:r>
              <a:rPr lang="zh-CN" altLang="en-US" sz="1200" kern="100" dirty="0">
                <a:solidFill>
                  <a:schemeClr val="bg1"/>
                </a:solidFill>
                <a:latin typeface="+mn-ea"/>
                <a:cs typeface="Times New Roman" panose="02020603050405020304" pitchFamily="18" charset="0"/>
              </a:rPr>
              <a:t>点击添加文本内容点击添加文本内容点击添加文本内容点击添加文本内容点击添加文本内容点击添加文本内容</a:t>
            </a:r>
            <a:endParaRPr lang="en-US" altLang="zh-CN" sz="1200" dirty="0">
              <a:solidFill>
                <a:schemeClr val="bg1"/>
              </a:solidFill>
              <a:latin typeface="+mn-ea"/>
            </a:endParaRPr>
          </a:p>
        </p:txBody>
      </p:sp>
      <p:sp>
        <p:nvSpPr>
          <p:cNvPr id="50" name="矩形 49"/>
          <p:cNvSpPr/>
          <p:nvPr/>
        </p:nvSpPr>
        <p:spPr>
          <a:xfrm>
            <a:off x="8900908" y="2941530"/>
            <a:ext cx="1214059" cy="338554"/>
          </a:xfrm>
          <a:prstGeom prst="rect">
            <a:avLst/>
          </a:prstGeom>
        </p:spPr>
        <p:txBody>
          <a:bodyPr wrap="square">
            <a:spAutoFit/>
          </a:bodyPr>
          <a:lstStyle/>
          <a:p>
            <a:pPr algn="ctr"/>
            <a:r>
              <a:rPr lang="zh-CN" altLang="en-US" sz="1600" b="1" dirty="0">
                <a:solidFill>
                  <a:schemeClr val="bg1"/>
                </a:solidFill>
                <a:latin typeface="+mn-ea"/>
              </a:rPr>
              <a:t>输入标题</a:t>
            </a:r>
            <a:endParaRPr lang="en-US" altLang="zh-CN" sz="1600" b="1" dirty="0">
              <a:solidFill>
                <a:schemeClr val="bg1"/>
              </a:solidFill>
              <a:latin typeface="+mn-ea"/>
            </a:endParaRPr>
          </a:p>
        </p:txBody>
      </p:sp>
      <p:sp>
        <p:nvSpPr>
          <p:cNvPr id="51" name="文本框 50"/>
          <p:cNvSpPr txBox="1"/>
          <p:nvPr/>
        </p:nvSpPr>
        <p:spPr>
          <a:xfrm>
            <a:off x="8985109" y="4697879"/>
            <a:ext cx="2279595" cy="830997"/>
          </a:xfrm>
          <a:prstGeom prst="rect">
            <a:avLst/>
          </a:prstGeom>
          <a:noFill/>
        </p:spPr>
        <p:txBody>
          <a:bodyPr wrap="square" rtlCol="0">
            <a:spAutoFit/>
          </a:bodyPr>
          <a:lstStyle>
            <a:defPPr>
              <a:defRPr lang="zh-CN"/>
            </a:defPPr>
            <a:lvl1pPr>
              <a:defRPr sz="2000" b="1"/>
            </a:lvl1pPr>
          </a:lstStyle>
          <a:p>
            <a:pPr algn="just"/>
            <a:r>
              <a:rPr lang="zh-CN" altLang="en-US" sz="1200" kern="100" dirty="0">
                <a:solidFill>
                  <a:schemeClr val="bg1"/>
                </a:solidFill>
                <a:latin typeface="+mn-ea"/>
                <a:cs typeface="Times New Roman" panose="02020603050405020304" pitchFamily="18" charset="0"/>
              </a:rPr>
              <a:t>点击添加文本内容点击添加文本内容点击添加文本内容点击添加文本内容点击添加文本内容点击添加文本内容</a:t>
            </a:r>
            <a:endParaRPr lang="en-US" altLang="zh-CN" sz="1200" dirty="0">
              <a:solidFill>
                <a:schemeClr val="bg1"/>
              </a:solidFill>
              <a:latin typeface="+mn-ea"/>
            </a:endParaRPr>
          </a:p>
        </p:txBody>
      </p:sp>
      <p:sp>
        <p:nvSpPr>
          <p:cNvPr id="52" name="矩形 51"/>
          <p:cNvSpPr/>
          <p:nvPr/>
        </p:nvSpPr>
        <p:spPr>
          <a:xfrm>
            <a:off x="8900908" y="4282800"/>
            <a:ext cx="1214059" cy="338554"/>
          </a:xfrm>
          <a:prstGeom prst="rect">
            <a:avLst/>
          </a:prstGeom>
        </p:spPr>
        <p:txBody>
          <a:bodyPr wrap="square">
            <a:spAutoFit/>
          </a:bodyPr>
          <a:lstStyle/>
          <a:p>
            <a:pPr algn="ctr"/>
            <a:r>
              <a:rPr lang="zh-CN" altLang="en-US" sz="1600" b="1" dirty="0">
                <a:solidFill>
                  <a:schemeClr val="bg1"/>
                </a:solidFill>
                <a:latin typeface="+mn-ea"/>
              </a:rPr>
              <a:t>输入标题</a:t>
            </a:r>
            <a:endParaRPr lang="en-US" altLang="zh-CN" sz="1600" b="1" dirty="0">
              <a:solidFill>
                <a:schemeClr val="bg1"/>
              </a:solidFill>
              <a:latin typeface="+mn-e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肘形连接符 8"/>
          <p:cNvCxnSpPr/>
          <p:nvPr/>
        </p:nvCxnSpPr>
        <p:spPr>
          <a:xfrm>
            <a:off x="2401193" y="2063158"/>
            <a:ext cx="644773" cy="369717"/>
          </a:xfrm>
          <a:prstGeom prst="bentConnector3">
            <a:avLst>
              <a:gd name="adj1" fmla="val -77272"/>
            </a:avLst>
          </a:prstGeom>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a:off x="2030384" y="1385544"/>
            <a:ext cx="693196" cy="693196"/>
          </a:xfrm>
          <a:prstGeom prst="ellipse">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1102628" y="2077778"/>
            <a:ext cx="2902720" cy="338554"/>
          </a:xfrm>
          <a:prstGeom prst="rect">
            <a:avLst/>
          </a:prstGeom>
          <a:noFill/>
        </p:spPr>
        <p:txBody>
          <a:bodyPr wrap="square"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请输入标题</a:t>
            </a:r>
          </a:p>
        </p:txBody>
      </p:sp>
      <p:sp>
        <p:nvSpPr>
          <p:cNvPr id="22" name="Freeform 130"/>
          <p:cNvSpPr>
            <a:spLocks noEditPoints="1"/>
          </p:cNvSpPr>
          <p:nvPr/>
        </p:nvSpPr>
        <p:spPr bwMode="auto">
          <a:xfrm>
            <a:off x="2199975" y="1556919"/>
            <a:ext cx="354013" cy="320675"/>
          </a:xfrm>
          <a:custGeom>
            <a:avLst/>
            <a:gdLst>
              <a:gd name="T0" fmla="*/ 43 w 131"/>
              <a:gd name="T1" fmla="*/ 26 h 118"/>
              <a:gd name="T2" fmla="*/ 66 w 131"/>
              <a:gd name="T3" fmla="*/ 7 h 118"/>
              <a:gd name="T4" fmla="*/ 88 w 131"/>
              <a:gd name="T5" fmla="*/ 26 h 118"/>
              <a:gd name="T6" fmla="*/ 96 w 131"/>
              <a:gd name="T7" fmla="*/ 26 h 118"/>
              <a:gd name="T8" fmla="*/ 66 w 131"/>
              <a:gd name="T9" fmla="*/ 0 h 118"/>
              <a:gd name="T10" fmla="*/ 35 w 131"/>
              <a:gd name="T11" fmla="*/ 26 h 118"/>
              <a:gd name="T12" fmla="*/ 39 w 131"/>
              <a:gd name="T13" fmla="*/ 26 h 118"/>
              <a:gd name="T14" fmla="*/ 43 w 131"/>
              <a:gd name="T15" fmla="*/ 26 h 118"/>
              <a:gd name="T16" fmla="*/ 0 w 131"/>
              <a:gd name="T17" fmla="*/ 33 h 118"/>
              <a:gd name="T18" fmla="*/ 0 w 131"/>
              <a:gd name="T19" fmla="*/ 63 h 118"/>
              <a:gd name="T20" fmla="*/ 51 w 131"/>
              <a:gd name="T21" fmla="*/ 63 h 118"/>
              <a:gd name="T22" fmla="*/ 56 w 131"/>
              <a:gd name="T23" fmla="*/ 75 h 118"/>
              <a:gd name="T24" fmla="*/ 75 w 131"/>
              <a:gd name="T25" fmla="*/ 75 h 118"/>
              <a:gd name="T26" fmla="*/ 80 w 131"/>
              <a:gd name="T27" fmla="*/ 63 h 118"/>
              <a:gd name="T28" fmla="*/ 131 w 131"/>
              <a:gd name="T29" fmla="*/ 63 h 118"/>
              <a:gd name="T30" fmla="*/ 131 w 131"/>
              <a:gd name="T31" fmla="*/ 33 h 118"/>
              <a:gd name="T32" fmla="*/ 0 w 131"/>
              <a:gd name="T33" fmla="*/ 33 h 118"/>
              <a:gd name="T34" fmla="*/ 83 w 131"/>
              <a:gd name="T35" fmla="*/ 82 h 118"/>
              <a:gd name="T36" fmla="*/ 48 w 131"/>
              <a:gd name="T37" fmla="*/ 82 h 118"/>
              <a:gd name="T38" fmla="*/ 44 w 131"/>
              <a:gd name="T39" fmla="*/ 71 h 118"/>
              <a:gd name="T40" fmla="*/ 0 w 131"/>
              <a:gd name="T41" fmla="*/ 71 h 118"/>
              <a:gd name="T42" fmla="*/ 0 w 131"/>
              <a:gd name="T43" fmla="*/ 118 h 118"/>
              <a:gd name="T44" fmla="*/ 131 w 131"/>
              <a:gd name="T45" fmla="*/ 118 h 118"/>
              <a:gd name="T46" fmla="*/ 131 w 131"/>
              <a:gd name="T47" fmla="*/ 71 h 118"/>
              <a:gd name="T48" fmla="*/ 87 w 131"/>
              <a:gd name="T49" fmla="*/ 71 h 118"/>
              <a:gd name="T50" fmla="*/ 83 w 131"/>
              <a:gd name="T51" fmla="*/ 8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1" h="118">
                <a:moveTo>
                  <a:pt x="43" y="26"/>
                </a:moveTo>
                <a:cubicBezTo>
                  <a:pt x="45" y="15"/>
                  <a:pt x="54" y="7"/>
                  <a:pt x="66" y="7"/>
                </a:cubicBezTo>
                <a:cubicBezTo>
                  <a:pt x="77" y="7"/>
                  <a:pt x="86" y="15"/>
                  <a:pt x="88" y="26"/>
                </a:cubicBezTo>
                <a:cubicBezTo>
                  <a:pt x="96" y="26"/>
                  <a:pt x="96" y="26"/>
                  <a:pt x="96" y="26"/>
                </a:cubicBezTo>
                <a:cubicBezTo>
                  <a:pt x="94" y="11"/>
                  <a:pt x="79" y="0"/>
                  <a:pt x="66" y="0"/>
                </a:cubicBezTo>
                <a:cubicBezTo>
                  <a:pt x="52" y="0"/>
                  <a:pt x="37" y="11"/>
                  <a:pt x="35" y="26"/>
                </a:cubicBezTo>
                <a:cubicBezTo>
                  <a:pt x="35" y="26"/>
                  <a:pt x="39" y="26"/>
                  <a:pt x="39" y="26"/>
                </a:cubicBezTo>
                <a:lnTo>
                  <a:pt x="43" y="26"/>
                </a:lnTo>
                <a:close/>
                <a:moveTo>
                  <a:pt x="0" y="33"/>
                </a:moveTo>
                <a:cubicBezTo>
                  <a:pt x="0" y="63"/>
                  <a:pt x="0" y="63"/>
                  <a:pt x="0" y="63"/>
                </a:cubicBezTo>
                <a:cubicBezTo>
                  <a:pt x="51" y="63"/>
                  <a:pt x="51" y="63"/>
                  <a:pt x="51" y="63"/>
                </a:cubicBezTo>
                <a:cubicBezTo>
                  <a:pt x="56" y="75"/>
                  <a:pt x="56" y="75"/>
                  <a:pt x="56" y="75"/>
                </a:cubicBezTo>
                <a:cubicBezTo>
                  <a:pt x="75" y="75"/>
                  <a:pt x="75" y="75"/>
                  <a:pt x="75" y="75"/>
                </a:cubicBezTo>
                <a:cubicBezTo>
                  <a:pt x="80" y="63"/>
                  <a:pt x="80" y="63"/>
                  <a:pt x="80" y="63"/>
                </a:cubicBezTo>
                <a:cubicBezTo>
                  <a:pt x="131" y="63"/>
                  <a:pt x="131" y="63"/>
                  <a:pt x="131" y="63"/>
                </a:cubicBezTo>
                <a:cubicBezTo>
                  <a:pt x="131" y="33"/>
                  <a:pt x="131" y="33"/>
                  <a:pt x="131" y="33"/>
                </a:cubicBezTo>
                <a:lnTo>
                  <a:pt x="0" y="33"/>
                </a:lnTo>
                <a:close/>
                <a:moveTo>
                  <a:pt x="83" y="82"/>
                </a:moveTo>
                <a:cubicBezTo>
                  <a:pt x="48" y="82"/>
                  <a:pt x="48" y="82"/>
                  <a:pt x="48" y="82"/>
                </a:cubicBezTo>
                <a:cubicBezTo>
                  <a:pt x="44" y="71"/>
                  <a:pt x="44" y="71"/>
                  <a:pt x="44" y="71"/>
                </a:cubicBezTo>
                <a:cubicBezTo>
                  <a:pt x="0" y="71"/>
                  <a:pt x="0" y="71"/>
                  <a:pt x="0" y="71"/>
                </a:cubicBezTo>
                <a:cubicBezTo>
                  <a:pt x="0" y="118"/>
                  <a:pt x="0" y="118"/>
                  <a:pt x="0" y="118"/>
                </a:cubicBezTo>
                <a:cubicBezTo>
                  <a:pt x="131" y="118"/>
                  <a:pt x="131" y="118"/>
                  <a:pt x="131" y="118"/>
                </a:cubicBezTo>
                <a:cubicBezTo>
                  <a:pt x="131" y="71"/>
                  <a:pt x="131" y="71"/>
                  <a:pt x="131" y="71"/>
                </a:cubicBezTo>
                <a:cubicBezTo>
                  <a:pt x="87" y="71"/>
                  <a:pt x="87" y="71"/>
                  <a:pt x="87" y="71"/>
                </a:cubicBezTo>
                <a:lnTo>
                  <a:pt x="83" y="82"/>
                </a:ln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26" name="文本框 25"/>
          <p:cNvSpPr txBox="1"/>
          <p:nvPr/>
        </p:nvSpPr>
        <p:spPr>
          <a:xfrm>
            <a:off x="1447899" y="2530422"/>
            <a:ext cx="2212178" cy="830997"/>
          </a:xfrm>
          <a:prstGeom prst="rect">
            <a:avLst/>
          </a:prstGeom>
          <a:noFill/>
        </p:spPr>
        <p:txBody>
          <a:bodyPr wrap="square" rtlCol="0">
            <a:spAutoFit/>
          </a:bodyPr>
          <a:lstStyle>
            <a:defPPr>
              <a:defRPr lang="zh-CN"/>
            </a:defPPr>
            <a:lvl1pPr>
              <a:defRPr sz="2000" b="1"/>
            </a:lvl1pPr>
          </a:lstStyle>
          <a:p>
            <a:r>
              <a:rPr lang="zh-CN" altLang="en-US" sz="1200" b="0" dirty="0">
                <a:solidFill>
                  <a:schemeClr val="bg1"/>
                </a:solidFill>
                <a:latin typeface="+mn-ea"/>
              </a:rPr>
              <a:t>点击添加文本内容点击添加文本内容点击添加文本内容点击添加文本内容点击添加文本内容点击添加文本内容</a:t>
            </a:r>
            <a:endParaRPr lang="en-US" altLang="zh-CN" sz="1200" b="0" dirty="0">
              <a:solidFill>
                <a:schemeClr val="bg1"/>
              </a:solidFill>
              <a:latin typeface="+mn-ea"/>
            </a:endParaRPr>
          </a:p>
        </p:txBody>
      </p:sp>
      <p:cxnSp>
        <p:nvCxnSpPr>
          <p:cNvPr id="34" name="肘形连接符 33"/>
          <p:cNvCxnSpPr/>
          <p:nvPr/>
        </p:nvCxnSpPr>
        <p:spPr>
          <a:xfrm>
            <a:off x="2401193" y="4249377"/>
            <a:ext cx="644773" cy="369717"/>
          </a:xfrm>
          <a:prstGeom prst="bentConnector3">
            <a:avLst>
              <a:gd name="adj1" fmla="val -77272"/>
            </a:avLst>
          </a:prstGeom>
        </p:spPr>
        <p:style>
          <a:lnRef idx="1">
            <a:schemeClr val="accent1"/>
          </a:lnRef>
          <a:fillRef idx="0">
            <a:schemeClr val="accent1"/>
          </a:fillRef>
          <a:effectRef idx="0">
            <a:schemeClr val="accent1"/>
          </a:effectRef>
          <a:fontRef idx="minor">
            <a:schemeClr val="tx1"/>
          </a:fontRef>
        </p:style>
      </p:cxnSp>
      <p:sp>
        <p:nvSpPr>
          <p:cNvPr id="35" name="椭圆 34"/>
          <p:cNvSpPr/>
          <p:nvPr/>
        </p:nvSpPr>
        <p:spPr>
          <a:xfrm>
            <a:off x="2030384" y="3571763"/>
            <a:ext cx="693196" cy="693196"/>
          </a:xfrm>
          <a:prstGeom prst="ellipse">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5"/>
          <p:cNvSpPr txBox="1"/>
          <p:nvPr/>
        </p:nvSpPr>
        <p:spPr>
          <a:xfrm>
            <a:off x="1102628" y="4263997"/>
            <a:ext cx="2902720" cy="338554"/>
          </a:xfrm>
          <a:prstGeom prst="rect">
            <a:avLst/>
          </a:prstGeom>
          <a:noFill/>
        </p:spPr>
        <p:txBody>
          <a:bodyPr wrap="square"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请输入标题</a:t>
            </a:r>
          </a:p>
        </p:txBody>
      </p:sp>
      <p:sp>
        <p:nvSpPr>
          <p:cNvPr id="38" name="文本框 37"/>
          <p:cNvSpPr txBox="1"/>
          <p:nvPr/>
        </p:nvSpPr>
        <p:spPr>
          <a:xfrm>
            <a:off x="1447899" y="4716641"/>
            <a:ext cx="2212178" cy="830997"/>
          </a:xfrm>
          <a:prstGeom prst="rect">
            <a:avLst/>
          </a:prstGeom>
          <a:noFill/>
        </p:spPr>
        <p:txBody>
          <a:bodyPr wrap="square" rtlCol="0">
            <a:spAutoFit/>
          </a:bodyPr>
          <a:lstStyle>
            <a:defPPr>
              <a:defRPr lang="zh-CN"/>
            </a:defPPr>
            <a:lvl1pPr>
              <a:defRPr sz="2000" b="1"/>
            </a:lvl1pPr>
          </a:lstStyle>
          <a:p>
            <a:r>
              <a:rPr lang="zh-CN" altLang="en-US" sz="1200" b="0" dirty="0">
                <a:solidFill>
                  <a:schemeClr val="bg1"/>
                </a:solidFill>
                <a:latin typeface="+mn-ea"/>
              </a:rPr>
              <a:t>点击添加文本内容点击添加文本内容点击添加文本内容点击添加文本内容点击添加文本内容点击添加文本内容</a:t>
            </a:r>
            <a:endParaRPr lang="en-US" altLang="zh-CN" sz="1200" b="0" dirty="0">
              <a:solidFill>
                <a:schemeClr val="bg1"/>
              </a:solidFill>
              <a:latin typeface="+mn-ea"/>
            </a:endParaRPr>
          </a:p>
        </p:txBody>
      </p:sp>
      <p:cxnSp>
        <p:nvCxnSpPr>
          <p:cNvPr id="58" name="肘形连接符 57"/>
          <p:cNvCxnSpPr/>
          <p:nvPr/>
        </p:nvCxnSpPr>
        <p:spPr>
          <a:xfrm>
            <a:off x="5959147" y="2063158"/>
            <a:ext cx="644773" cy="369717"/>
          </a:xfrm>
          <a:prstGeom prst="bentConnector3">
            <a:avLst>
              <a:gd name="adj1" fmla="val -77272"/>
            </a:avLst>
          </a:prstGeom>
        </p:spPr>
        <p:style>
          <a:lnRef idx="1">
            <a:schemeClr val="accent1"/>
          </a:lnRef>
          <a:fillRef idx="0">
            <a:schemeClr val="accent1"/>
          </a:fillRef>
          <a:effectRef idx="0">
            <a:schemeClr val="accent1"/>
          </a:effectRef>
          <a:fontRef idx="minor">
            <a:schemeClr val="tx1"/>
          </a:fontRef>
        </p:style>
      </p:cxnSp>
      <p:sp>
        <p:nvSpPr>
          <p:cNvPr id="59" name="椭圆 58"/>
          <p:cNvSpPr/>
          <p:nvPr/>
        </p:nvSpPr>
        <p:spPr>
          <a:xfrm>
            <a:off x="5588338" y="1385544"/>
            <a:ext cx="693196" cy="693196"/>
          </a:xfrm>
          <a:prstGeom prst="ellipse">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文本框 59"/>
          <p:cNvSpPr txBox="1"/>
          <p:nvPr/>
        </p:nvSpPr>
        <p:spPr>
          <a:xfrm>
            <a:off x="4660582" y="2077778"/>
            <a:ext cx="2902720" cy="338554"/>
          </a:xfrm>
          <a:prstGeom prst="rect">
            <a:avLst/>
          </a:prstGeom>
          <a:noFill/>
        </p:spPr>
        <p:txBody>
          <a:bodyPr wrap="square"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请输入标题</a:t>
            </a:r>
          </a:p>
        </p:txBody>
      </p:sp>
      <p:sp>
        <p:nvSpPr>
          <p:cNvPr id="62" name="文本框 61"/>
          <p:cNvSpPr txBox="1"/>
          <p:nvPr/>
        </p:nvSpPr>
        <p:spPr>
          <a:xfrm>
            <a:off x="5094754" y="2530422"/>
            <a:ext cx="2212178" cy="830997"/>
          </a:xfrm>
          <a:prstGeom prst="rect">
            <a:avLst/>
          </a:prstGeom>
          <a:noFill/>
        </p:spPr>
        <p:txBody>
          <a:bodyPr wrap="square" rtlCol="0">
            <a:spAutoFit/>
          </a:bodyPr>
          <a:lstStyle>
            <a:defPPr>
              <a:defRPr lang="zh-CN"/>
            </a:defPPr>
            <a:lvl1pPr>
              <a:defRPr sz="2000" b="1"/>
            </a:lvl1pPr>
          </a:lstStyle>
          <a:p>
            <a:r>
              <a:rPr lang="zh-CN" altLang="en-US" sz="1200" b="0" dirty="0">
                <a:solidFill>
                  <a:schemeClr val="bg1"/>
                </a:solidFill>
                <a:latin typeface="+mn-ea"/>
              </a:rPr>
              <a:t>点击添加文本内容点击添加文本内容点击添加文本内容点击添加文本内容点击添加文本内容点击添加文本内容</a:t>
            </a:r>
            <a:endParaRPr lang="en-US" altLang="zh-CN" sz="1200" b="0" dirty="0">
              <a:solidFill>
                <a:schemeClr val="bg1"/>
              </a:solidFill>
              <a:latin typeface="+mn-ea"/>
            </a:endParaRPr>
          </a:p>
        </p:txBody>
      </p:sp>
      <p:cxnSp>
        <p:nvCxnSpPr>
          <p:cNvPr id="64" name="肘形连接符 63"/>
          <p:cNvCxnSpPr/>
          <p:nvPr/>
        </p:nvCxnSpPr>
        <p:spPr>
          <a:xfrm>
            <a:off x="5959147" y="4249377"/>
            <a:ext cx="644773" cy="369717"/>
          </a:xfrm>
          <a:prstGeom prst="bentConnector3">
            <a:avLst>
              <a:gd name="adj1" fmla="val -77272"/>
            </a:avLst>
          </a:prstGeom>
        </p:spPr>
        <p:style>
          <a:lnRef idx="1">
            <a:schemeClr val="accent1"/>
          </a:lnRef>
          <a:fillRef idx="0">
            <a:schemeClr val="accent1"/>
          </a:fillRef>
          <a:effectRef idx="0">
            <a:schemeClr val="accent1"/>
          </a:effectRef>
          <a:fontRef idx="minor">
            <a:schemeClr val="tx1"/>
          </a:fontRef>
        </p:style>
      </p:cxnSp>
      <p:sp>
        <p:nvSpPr>
          <p:cNvPr id="65" name="椭圆 64"/>
          <p:cNvSpPr/>
          <p:nvPr/>
        </p:nvSpPr>
        <p:spPr>
          <a:xfrm>
            <a:off x="5588338" y="3571763"/>
            <a:ext cx="693196" cy="693196"/>
          </a:xfrm>
          <a:prstGeom prst="ellipse">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文本框 65"/>
          <p:cNvSpPr txBox="1"/>
          <p:nvPr/>
        </p:nvSpPr>
        <p:spPr>
          <a:xfrm>
            <a:off x="4660582" y="4263997"/>
            <a:ext cx="2902720" cy="338554"/>
          </a:xfrm>
          <a:prstGeom prst="rect">
            <a:avLst/>
          </a:prstGeom>
          <a:noFill/>
        </p:spPr>
        <p:txBody>
          <a:bodyPr wrap="square"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请输入标题</a:t>
            </a:r>
          </a:p>
        </p:txBody>
      </p:sp>
      <p:sp>
        <p:nvSpPr>
          <p:cNvPr id="68" name="文本框 67"/>
          <p:cNvSpPr txBox="1"/>
          <p:nvPr/>
        </p:nvSpPr>
        <p:spPr>
          <a:xfrm>
            <a:off x="5094754" y="4723121"/>
            <a:ext cx="2212178" cy="830997"/>
          </a:xfrm>
          <a:prstGeom prst="rect">
            <a:avLst/>
          </a:prstGeom>
          <a:noFill/>
        </p:spPr>
        <p:txBody>
          <a:bodyPr wrap="square" rtlCol="0">
            <a:spAutoFit/>
          </a:bodyPr>
          <a:lstStyle>
            <a:defPPr>
              <a:defRPr lang="zh-CN"/>
            </a:defPPr>
            <a:lvl1pPr>
              <a:defRPr sz="2000" b="1"/>
            </a:lvl1pPr>
          </a:lstStyle>
          <a:p>
            <a:r>
              <a:rPr lang="zh-CN" altLang="en-US" sz="1200" b="0" dirty="0">
                <a:solidFill>
                  <a:schemeClr val="bg1"/>
                </a:solidFill>
                <a:latin typeface="+mn-ea"/>
              </a:rPr>
              <a:t>点击添加文本内容点击添加文本内容点击添加文本内容点击添加文本内容点击添加文本内容点击添加文本内容</a:t>
            </a:r>
            <a:endParaRPr lang="en-US" altLang="zh-CN" sz="1200" b="0" dirty="0">
              <a:solidFill>
                <a:schemeClr val="bg1"/>
              </a:solidFill>
              <a:latin typeface="+mn-ea"/>
            </a:endParaRPr>
          </a:p>
        </p:txBody>
      </p:sp>
      <p:cxnSp>
        <p:nvCxnSpPr>
          <p:cNvPr id="70" name="肘形连接符 69"/>
          <p:cNvCxnSpPr/>
          <p:nvPr/>
        </p:nvCxnSpPr>
        <p:spPr>
          <a:xfrm>
            <a:off x="9517101" y="2063158"/>
            <a:ext cx="644773" cy="369717"/>
          </a:xfrm>
          <a:prstGeom prst="bentConnector3">
            <a:avLst>
              <a:gd name="adj1" fmla="val -77272"/>
            </a:avLst>
          </a:prstGeom>
        </p:spPr>
        <p:style>
          <a:lnRef idx="1">
            <a:schemeClr val="accent1"/>
          </a:lnRef>
          <a:fillRef idx="0">
            <a:schemeClr val="accent1"/>
          </a:fillRef>
          <a:effectRef idx="0">
            <a:schemeClr val="accent1"/>
          </a:effectRef>
          <a:fontRef idx="minor">
            <a:schemeClr val="tx1"/>
          </a:fontRef>
        </p:style>
      </p:cxnSp>
      <p:sp>
        <p:nvSpPr>
          <p:cNvPr id="71" name="椭圆 70"/>
          <p:cNvSpPr/>
          <p:nvPr/>
        </p:nvSpPr>
        <p:spPr>
          <a:xfrm>
            <a:off x="9146292" y="1385544"/>
            <a:ext cx="693196" cy="693196"/>
          </a:xfrm>
          <a:prstGeom prst="ellipse">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文本框 71"/>
          <p:cNvSpPr txBox="1"/>
          <p:nvPr/>
        </p:nvSpPr>
        <p:spPr>
          <a:xfrm>
            <a:off x="8218536" y="2077778"/>
            <a:ext cx="2902720" cy="338554"/>
          </a:xfrm>
          <a:prstGeom prst="rect">
            <a:avLst/>
          </a:prstGeom>
          <a:noFill/>
        </p:spPr>
        <p:txBody>
          <a:bodyPr wrap="square"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请输入标题</a:t>
            </a:r>
          </a:p>
        </p:txBody>
      </p:sp>
      <p:sp>
        <p:nvSpPr>
          <p:cNvPr id="74" name="文本框 73"/>
          <p:cNvSpPr txBox="1"/>
          <p:nvPr/>
        </p:nvSpPr>
        <p:spPr>
          <a:xfrm>
            <a:off x="8563807" y="2530422"/>
            <a:ext cx="2212178" cy="830997"/>
          </a:xfrm>
          <a:prstGeom prst="rect">
            <a:avLst/>
          </a:prstGeom>
          <a:noFill/>
        </p:spPr>
        <p:txBody>
          <a:bodyPr wrap="square" rtlCol="0">
            <a:spAutoFit/>
          </a:bodyPr>
          <a:lstStyle>
            <a:defPPr>
              <a:defRPr lang="zh-CN"/>
            </a:defPPr>
            <a:lvl1pPr>
              <a:defRPr sz="2000" b="1"/>
            </a:lvl1pPr>
          </a:lstStyle>
          <a:p>
            <a:r>
              <a:rPr lang="zh-CN" altLang="en-US" sz="1200" b="0" dirty="0">
                <a:solidFill>
                  <a:schemeClr val="bg1"/>
                </a:solidFill>
                <a:latin typeface="+mn-ea"/>
              </a:rPr>
              <a:t>点击添加文本内容点击添加文本内容点击添加文本内容点击添加文本内容点击添加文本内容点击添加文本内容</a:t>
            </a:r>
            <a:endParaRPr lang="en-US" altLang="zh-CN" sz="1200" b="0" dirty="0">
              <a:solidFill>
                <a:schemeClr val="bg1"/>
              </a:solidFill>
              <a:latin typeface="+mn-ea"/>
            </a:endParaRPr>
          </a:p>
        </p:txBody>
      </p:sp>
      <p:cxnSp>
        <p:nvCxnSpPr>
          <p:cNvPr id="76" name="肘形连接符 75"/>
          <p:cNvCxnSpPr/>
          <p:nvPr/>
        </p:nvCxnSpPr>
        <p:spPr>
          <a:xfrm>
            <a:off x="9517101" y="4249377"/>
            <a:ext cx="644773" cy="369717"/>
          </a:xfrm>
          <a:prstGeom prst="bentConnector3">
            <a:avLst>
              <a:gd name="adj1" fmla="val -77272"/>
            </a:avLst>
          </a:prstGeom>
        </p:spPr>
        <p:style>
          <a:lnRef idx="1">
            <a:schemeClr val="accent1"/>
          </a:lnRef>
          <a:fillRef idx="0">
            <a:schemeClr val="accent1"/>
          </a:fillRef>
          <a:effectRef idx="0">
            <a:schemeClr val="accent1"/>
          </a:effectRef>
          <a:fontRef idx="minor">
            <a:schemeClr val="tx1"/>
          </a:fontRef>
        </p:style>
      </p:cxnSp>
      <p:sp>
        <p:nvSpPr>
          <p:cNvPr id="77" name="椭圆 76"/>
          <p:cNvSpPr/>
          <p:nvPr/>
        </p:nvSpPr>
        <p:spPr>
          <a:xfrm>
            <a:off x="9146292" y="3571763"/>
            <a:ext cx="693196" cy="693196"/>
          </a:xfrm>
          <a:prstGeom prst="ellipse">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文本框 77"/>
          <p:cNvSpPr txBox="1"/>
          <p:nvPr/>
        </p:nvSpPr>
        <p:spPr>
          <a:xfrm>
            <a:off x="8218536" y="4263997"/>
            <a:ext cx="2902720" cy="338554"/>
          </a:xfrm>
          <a:prstGeom prst="rect">
            <a:avLst/>
          </a:prstGeom>
          <a:noFill/>
        </p:spPr>
        <p:txBody>
          <a:bodyPr wrap="square"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请输入标题</a:t>
            </a:r>
          </a:p>
        </p:txBody>
      </p:sp>
      <p:sp>
        <p:nvSpPr>
          <p:cNvPr id="80" name="文本框 79"/>
          <p:cNvSpPr txBox="1"/>
          <p:nvPr/>
        </p:nvSpPr>
        <p:spPr>
          <a:xfrm>
            <a:off x="8563807" y="4716641"/>
            <a:ext cx="2212178" cy="830997"/>
          </a:xfrm>
          <a:prstGeom prst="rect">
            <a:avLst/>
          </a:prstGeom>
          <a:noFill/>
        </p:spPr>
        <p:txBody>
          <a:bodyPr wrap="square" rtlCol="0">
            <a:spAutoFit/>
          </a:bodyPr>
          <a:lstStyle>
            <a:defPPr>
              <a:defRPr lang="zh-CN"/>
            </a:defPPr>
            <a:lvl1pPr>
              <a:defRPr sz="2000" b="1"/>
            </a:lvl1pPr>
          </a:lstStyle>
          <a:p>
            <a:r>
              <a:rPr lang="zh-CN" altLang="en-US" sz="1200" b="0" dirty="0">
                <a:solidFill>
                  <a:schemeClr val="bg1"/>
                </a:solidFill>
                <a:latin typeface="+mn-ea"/>
              </a:rPr>
              <a:t>点击添加文本内容点击添加文本内容点击添加文本内容点击添加文本内容点击添加文本内容点击添加文本内容</a:t>
            </a:r>
            <a:endParaRPr lang="en-US" altLang="zh-CN" sz="1200" b="0" dirty="0">
              <a:solidFill>
                <a:schemeClr val="bg1"/>
              </a:solidFill>
              <a:latin typeface="+mn-ea"/>
            </a:endParaRPr>
          </a:p>
        </p:txBody>
      </p:sp>
      <p:sp>
        <p:nvSpPr>
          <p:cNvPr id="82" name="Freeform 104"/>
          <p:cNvSpPr>
            <a:spLocks noEditPoints="1"/>
          </p:cNvSpPr>
          <p:nvPr/>
        </p:nvSpPr>
        <p:spPr bwMode="auto">
          <a:xfrm>
            <a:off x="5798838" y="3752780"/>
            <a:ext cx="339725" cy="330200"/>
          </a:xfrm>
          <a:custGeom>
            <a:avLst/>
            <a:gdLst>
              <a:gd name="T0" fmla="*/ 178 w 214"/>
              <a:gd name="T1" fmla="*/ 52 h 208"/>
              <a:gd name="T2" fmla="*/ 98 w 214"/>
              <a:gd name="T3" fmla="*/ 132 h 208"/>
              <a:gd name="T4" fmla="*/ 124 w 214"/>
              <a:gd name="T5" fmla="*/ 158 h 208"/>
              <a:gd name="T6" fmla="*/ 214 w 214"/>
              <a:gd name="T7" fmla="*/ 65 h 208"/>
              <a:gd name="T8" fmla="*/ 189 w 214"/>
              <a:gd name="T9" fmla="*/ 40 h 208"/>
              <a:gd name="T10" fmla="*/ 178 w 214"/>
              <a:gd name="T11" fmla="*/ 52 h 208"/>
              <a:gd name="T12" fmla="*/ 178 w 214"/>
              <a:gd name="T13" fmla="*/ 52 h 208"/>
              <a:gd name="T14" fmla="*/ 93 w 214"/>
              <a:gd name="T15" fmla="*/ 148 h 208"/>
              <a:gd name="T16" fmla="*/ 93 w 214"/>
              <a:gd name="T17" fmla="*/ 163 h 208"/>
              <a:gd name="T18" fmla="*/ 109 w 214"/>
              <a:gd name="T19" fmla="*/ 163 h 208"/>
              <a:gd name="T20" fmla="*/ 93 w 214"/>
              <a:gd name="T21" fmla="*/ 148 h 208"/>
              <a:gd name="T22" fmla="*/ 32 w 214"/>
              <a:gd name="T23" fmla="*/ 122 h 208"/>
              <a:gd name="T24" fmla="*/ 32 w 214"/>
              <a:gd name="T25" fmla="*/ 137 h 208"/>
              <a:gd name="T26" fmla="*/ 83 w 214"/>
              <a:gd name="T27" fmla="*/ 137 h 208"/>
              <a:gd name="T28" fmla="*/ 83 w 214"/>
              <a:gd name="T29" fmla="*/ 134 h 208"/>
              <a:gd name="T30" fmla="*/ 95 w 214"/>
              <a:gd name="T31" fmla="*/ 122 h 208"/>
              <a:gd name="T32" fmla="*/ 32 w 214"/>
              <a:gd name="T33" fmla="*/ 122 h 208"/>
              <a:gd name="T34" fmla="*/ 150 w 214"/>
              <a:gd name="T35" fmla="*/ 65 h 208"/>
              <a:gd name="T36" fmla="*/ 32 w 214"/>
              <a:gd name="T37" fmla="*/ 65 h 208"/>
              <a:gd name="T38" fmla="*/ 32 w 214"/>
              <a:gd name="T39" fmla="*/ 83 h 208"/>
              <a:gd name="T40" fmla="*/ 134 w 214"/>
              <a:gd name="T41" fmla="*/ 83 h 208"/>
              <a:gd name="T42" fmla="*/ 150 w 214"/>
              <a:gd name="T43" fmla="*/ 65 h 208"/>
              <a:gd name="T44" fmla="*/ 32 w 214"/>
              <a:gd name="T45" fmla="*/ 110 h 208"/>
              <a:gd name="T46" fmla="*/ 107 w 214"/>
              <a:gd name="T47" fmla="*/ 110 h 208"/>
              <a:gd name="T48" fmla="*/ 122 w 214"/>
              <a:gd name="T49" fmla="*/ 95 h 208"/>
              <a:gd name="T50" fmla="*/ 32 w 214"/>
              <a:gd name="T51" fmla="*/ 95 h 208"/>
              <a:gd name="T52" fmla="*/ 32 w 214"/>
              <a:gd name="T53" fmla="*/ 110 h 208"/>
              <a:gd name="T54" fmla="*/ 161 w 214"/>
              <a:gd name="T55" fmla="*/ 191 h 208"/>
              <a:gd name="T56" fmla="*/ 17 w 214"/>
              <a:gd name="T57" fmla="*/ 191 h 208"/>
              <a:gd name="T58" fmla="*/ 17 w 214"/>
              <a:gd name="T59" fmla="*/ 45 h 208"/>
              <a:gd name="T60" fmla="*/ 47 w 214"/>
              <a:gd name="T61" fmla="*/ 45 h 208"/>
              <a:gd name="T62" fmla="*/ 47 w 214"/>
              <a:gd name="T63" fmla="*/ 17 h 208"/>
              <a:gd name="T64" fmla="*/ 161 w 214"/>
              <a:gd name="T65" fmla="*/ 17 h 208"/>
              <a:gd name="T66" fmla="*/ 161 w 214"/>
              <a:gd name="T67" fmla="*/ 55 h 208"/>
              <a:gd name="T68" fmla="*/ 178 w 214"/>
              <a:gd name="T69" fmla="*/ 38 h 208"/>
              <a:gd name="T70" fmla="*/ 178 w 214"/>
              <a:gd name="T71" fmla="*/ 0 h 208"/>
              <a:gd name="T72" fmla="*/ 39 w 214"/>
              <a:gd name="T73" fmla="*/ 0 h 208"/>
              <a:gd name="T74" fmla="*/ 0 w 214"/>
              <a:gd name="T75" fmla="*/ 38 h 208"/>
              <a:gd name="T76" fmla="*/ 0 w 214"/>
              <a:gd name="T77" fmla="*/ 208 h 208"/>
              <a:gd name="T78" fmla="*/ 178 w 214"/>
              <a:gd name="T79" fmla="*/ 208 h 208"/>
              <a:gd name="T80" fmla="*/ 178 w 214"/>
              <a:gd name="T81" fmla="*/ 117 h 208"/>
              <a:gd name="T82" fmla="*/ 161 w 214"/>
              <a:gd name="T83" fmla="*/ 134 h 208"/>
              <a:gd name="T84" fmla="*/ 161 w 214"/>
              <a:gd name="T85" fmla="*/ 191 h 208"/>
              <a:gd name="T86" fmla="*/ 32 w 214"/>
              <a:gd name="T87" fmla="*/ 167 h 208"/>
              <a:gd name="T88" fmla="*/ 83 w 214"/>
              <a:gd name="T89" fmla="*/ 167 h 208"/>
              <a:gd name="T90" fmla="*/ 83 w 214"/>
              <a:gd name="T91" fmla="*/ 149 h 208"/>
              <a:gd name="T92" fmla="*/ 32 w 214"/>
              <a:gd name="T93" fmla="*/ 149 h 208"/>
              <a:gd name="T94" fmla="*/ 32 w 214"/>
              <a:gd name="T95" fmla="*/ 167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4" h="208">
                <a:moveTo>
                  <a:pt x="178" y="52"/>
                </a:moveTo>
                <a:lnTo>
                  <a:pt x="98" y="132"/>
                </a:lnTo>
                <a:lnTo>
                  <a:pt x="124" y="158"/>
                </a:lnTo>
                <a:lnTo>
                  <a:pt x="214" y="65"/>
                </a:lnTo>
                <a:lnTo>
                  <a:pt x="189" y="40"/>
                </a:lnTo>
                <a:lnTo>
                  <a:pt x="178" y="52"/>
                </a:lnTo>
                <a:lnTo>
                  <a:pt x="178" y="52"/>
                </a:lnTo>
                <a:close/>
                <a:moveTo>
                  <a:pt x="93" y="148"/>
                </a:moveTo>
                <a:lnTo>
                  <a:pt x="93" y="163"/>
                </a:lnTo>
                <a:lnTo>
                  <a:pt x="109" y="163"/>
                </a:lnTo>
                <a:lnTo>
                  <a:pt x="93" y="148"/>
                </a:lnTo>
                <a:close/>
                <a:moveTo>
                  <a:pt x="32" y="122"/>
                </a:moveTo>
                <a:lnTo>
                  <a:pt x="32" y="137"/>
                </a:lnTo>
                <a:lnTo>
                  <a:pt x="83" y="137"/>
                </a:lnTo>
                <a:lnTo>
                  <a:pt x="83" y="134"/>
                </a:lnTo>
                <a:lnTo>
                  <a:pt x="95" y="122"/>
                </a:lnTo>
                <a:lnTo>
                  <a:pt x="32" y="122"/>
                </a:lnTo>
                <a:close/>
                <a:moveTo>
                  <a:pt x="150" y="65"/>
                </a:moveTo>
                <a:lnTo>
                  <a:pt x="32" y="65"/>
                </a:lnTo>
                <a:lnTo>
                  <a:pt x="32" y="83"/>
                </a:lnTo>
                <a:lnTo>
                  <a:pt x="134" y="83"/>
                </a:lnTo>
                <a:lnTo>
                  <a:pt x="150" y="65"/>
                </a:lnTo>
                <a:close/>
                <a:moveTo>
                  <a:pt x="32" y="110"/>
                </a:moveTo>
                <a:lnTo>
                  <a:pt x="107" y="110"/>
                </a:lnTo>
                <a:lnTo>
                  <a:pt x="122" y="95"/>
                </a:lnTo>
                <a:lnTo>
                  <a:pt x="32" y="95"/>
                </a:lnTo>
                <a:lnTo>
                  <a:pt x="32" y="110"/>
                </a:lnTo>
                <a:close/>
                <a:moveTo>
                  <a:pt x="161" y="191"/>
                </a:moveTo>
                <a:lnTo>
                  <a:pt x="17" y="191"/>
                </a:lnTo>
                <a:lnTo>
                  <a:pt x="17" y="45"/>
                </a:lnTo>
                <a:lnTo>
                  <a:pt x="47" y="45"/>
                </a:lnTo>
                <a:lnTo>
                  <a:pt x="47" y="17"/>
                </a:lnTo>
                <a:lnTo>
                  <a:pt x="161" y="17"/>
                </a:lnTo>
                <a:lnTo>
                  <a:pt x="161" y="55"/>
                </a:lnTo>
                <a:lnTo>
                  <a:pt x="178" y="38"/>
                </a:lnTo>
                <a:lnTo>
                  <a:pt x="178" y="0"/>
                </a:lnTo>
                <a:lnTo>
                  <a:pt x="39" y="0"/>
                </a:lnTo>
                <a:lnTo>
                  <a:pt x="0" y="38"/>
                </a:lnTo>
                <a:lnTo>
                  <a:pt x="0" y="208"/>
                </a:lnTo>
                <a:lnTo>
                  <a:pt x="178" y="208"/>
                </a:lnTo>
                <a:lnTo>
                  <a:pt x="178" y="117"/>
                </a:lnTo>
                <a:lnTo>
                  <a:pt x="161" y="134"/>
                </a:lnTo>
                <a:lnTo>
                  <a:pt x="161" y="191"/>
                </a:lnTo>
                <a:close/>
                <a:moveTo>
                  <a:pt x="32" y="167"/>
                </a:moveTo>
                <a:lnTo>
                  <a:pt x="83" y="167"/>
                </a:lnTo>
                <a:lnTo>
                  <a:pt x="83" y="149"/>
                </a:lnTo>
                <a:lnTo>
                  <a:pt x="32" y="149"/>
                </a:lnTo>
                <a:lnTo>
                  <a:pt x="32" y="167"/>
                </a:ln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85" name="Freeform 109"/>
          <p:cNvSpPr>
            <a:spLocks noEditPoints="1"/>
          </p:cNvSpPr>
          <p:nvPr/>
        </p:nvSpPr>
        <p:spPr bwMode="auto">
          <a:xfrm>
            <a:off x="9284926" y="3803917"/>
            <a:ext cx="415925" cy="292100"/>
          </a:xfrm>
          <a:custGeom>
            <a:avLst/>
            <a:gdLst>
              <a:gd name="T0" fmla="*/ 78 w 154"/>
              <a:gd name="T1" fmla="*/ 74 h 107"/>
              <a:gd name="T2" fmla="*/ 62 w 154"/>
              <a:gd name="T3" fmla="*/ 90 h 107"/>
              <a:gd name="T4" fmla="*/ 78 w 154"/>
              <a:gd name="T5" fmla="*/ 107 h 107"/>
              <a:gd name="T6" fmla="*/ 95 w 154"/>
              <a:gd name="T7" fmla="*/ 90 h 107"/>
              <a:gd name="T8" fmla="*/ 78 w 154"/>
              <a:gd name="T9" fmla="*/ 74 h 107"/>
              <a:gd name="T10" fmla="*/ 77 w 154"/>
              <a:gd name="T11" fmla="*/ 0 h 107"/>
              <a:gd name="T12" fmla="*/ 0 w 154"/>
              <a:gd name="T13" fmla="*/ 40 h 107"/>
              <a:gd name="T14" fmla="*/ 15 w 154"/>
              <a:gd name="T15" fmla="*/ 51 h 107"/>
              <a:gd name="T16" fmla="*/ 77 w 154"/>
              <a:gd name="T17" fmla="*/ 19 h 107"/>
              <a:gd name="T18" fmla="*/ 139 w 154"/>
              <a:gd name="T19" fmla="*/ 50 h 107"/>
              <a:gd name="T20" fmla="*/ 154 w 154"/>
              <a:gd name="T21" fmla="*/ 40 h 107"/>
              <a:gd name="T22" fmla="*/ 77 w 154"/>
              <a:gd name="T23" fmla="*/ 0 h 107"/>
              <a:gd name="T24" fmla="*/ 77 w 154"/>
              <a:gd name="T25" fmla="*/ 35 h 107"/>
              <a:gd name="T26" fmla="*/ 28 w 154"/>
              <a:gd name="T27" fmla="*/ 60 h 107"/>
              <a:gd name="T28" fmla="*/ 45 w 154"/>
              <a:gd name="T29" fmla="*/ 72 h 107"/>
              <a:gd name="T30" fmla="*/ 77 w 154"/>
              <a:gd name="T31" fmla="*/ 55 h 107"/>
              <a:gd name="T32" fmla="*/ 110 w 154"/>
              <a:gd name="T33" fmla="*/ 72 h 107"/>
              <a:gd name="T34" fmla="*/ 126 w 154"/>
              <a:gd name="T35" fmla="*/ 60 h 107"/>
              <a:gd name="T36" fmla="*/ 77 w 154"/>
              <a:gd name="T37" fmla="*/ 3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4" h="107">
                <a:moveTo>
                  <a:pt x="78" y="74"/>
                </a:moveTo>
                <a:cubicBezTo>
                  <a:pt x="69" y="74"/>
                  <a:pt x="62" y="81"/>
                  <a:pt x="62" y="90"/>
                </a:cubicBezTo>
                <a:cubicBezTo>
                  <a:pt x="62" y="99"/>
                  <a:pt x="69" y="107"/>
                  <a:pt x="78" y="107"/>
                </a:cubicBezTo>
                <a:cubicBezTo>
                  <a:pt x="87" y="107"/>
                  <a:pt x="95" y="99"/>
                  <a:pt x="95" y="90"/>
                </a:cubicBezTo>
                <a:cubicBezTo>
                  <a:pt x="95" y="81"/>
                  <a:pt x="87" y="74"/>
                  <a:pt x="78" y="74"/>
                </a:cubicBezTo>
                <a:close/>
                <a:moveTo>
                  <a:pt x="77" y="0"/>
                </a:moveTo>
                <a:cubicBezTo>
                  <a:pt x="45" y="0"/>
                  <a:pt x="17" y="16"/>
                  <a:pt x="0" y="40"/>
                </a:cubicBezTo>
                <a:cubicBezTo>
                  <a:pt x="15" y="51"/>
                  <a:pt x="15" y="51"/>
                  <a:pt x="15" y="51"/>
                </a:cubicBezTo>
                <a:cubicBezTo>
                  <a:pt x="29" y="31"/>
                  <a:pt x="52" y="19"/>
                  <a:pt x="77" y="19"/>
                </a:cubicBezTo>
                <a:cubicBezTo>
                  <a:pt x="103" y="19"/>
                  <a:pt x="125" y="31"/>
                  <a:pt x="139" y="50"/>
                </a:cubicBezTo>
                <a:cubicBezTo>
                  <a:pt x="154" y="40"/>
                  <a:pt x="154" y="40"/>
                  <a:pt x="154" y="40"/>
                </a:cubicBezTo>
                <a:cubicBezTo>
                  <a:pt x="137" y="16"/>
                  <a:pt x="109" y="0"/>
                  <a:pt x="77" y="0"/>
                </a:cubicBezTo>
                <a:close/>
                <a:moveTo>
                  <a:pt x="77" y="35"/>
                </a:moveTo>
                <a:cubicBezTo>
                  <a:pt x="57" y="35"/>
                  <a:pt x="39" y="45"/>
                  <a:pt x="28" y="60"/>
                </a:cubicBezTo>
                <a:cubicBezTo>
                  <a:pt x="45" y="72"/>
                  <a:pt x="45" y="72"/>
                  <a:pt x="45" y="72"/>
                </a:cubicBezTo>
                <a:cubicBezTo>
                  <a:pt x="52" y="62"/>
                  <a:pt x="64" y="55"/>
                  <a:pt x="77" y="55"/>
                </a:cubicBezTo>
                <a:cubicBezTo>
                  <a:pt x="91" y="55"/>
                  <a:pt x="102" y="62"/>
                  <a:pt x="110" y="72"/>
                </a:cubicBezTo>
                <a:cubicBezTo>
                  <a:pt x="126" y="60"/>
                  <a:pt x="126" y="60"/>
                  <a:pt x="126" y="60"/>
                </a:cubicBezTo>
                <a:cubicBezTo>
                  <a:pt x="115" y="45"/>
                  <a:pt x="97" y="35"/>
                  <a:pt x="77" y="35"/>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87" name="Freeform 139"/>
          <p:cNvSpPr>
            <a:spLocks noEditPoints="1"/>
          </p:cNvSpPr>
          <p:nvPr/>
        </p:nvSpPr>
        <p:spPr bwMode="auto">
          <a:xfrm>
            <a:off x="9390495" y="1551406"/>
            <a:ext cx="204788" cy="352425"/>
          </a:xfrm>
          <a:custGeom>
            <a:avLst/>
            <a:gdLst>
              <a:gd name="T0" fmla="*/ 43 w 76"/>
              <a:gd name="T1" fmla="*/ 58 h 130"/>
              <a:gd name="T2" fmla="*/ 69 w 76"/>
              <a:gd name="T3" fmla="*/ 68 h 130"/>
              <a:gd name="T4" fmla="*/ 76 w 76"/>
              <a:gd name="T5" fmla="*/ 87 h 130"/>
              <a:gd name="T6" fmla="*/ 67 w 76"/>
              <a:gd name="T7" fmla="*/ 109 h 130"/>
              <a:gd name="T8" fmla="*/ 43 w 76"/>
              <a:gd name="T9" fmla="*/ 119 h 130"/>
              <a:gd name="T10" fmla="*/ 43 w 76"/>
              <a:gd name="T11" fmla="*/ 130 h 130"/>
              <a:gd name="T12" fmla="*/ 34 w 76"/>
              <a:gd name="T13" fmla="*/ 130 h 130"/>
              <a:gd name="T14" fmla="*/ 34 w 76"/>
              <a:gd name="T15" fmla="*/ 119 h 130"/>
              <a:gd name="T16" fmla="*/ 0 w 76"/>
              <a:gd name="T17" fmla="*/ 88 h 130"/>
              <a:gd name="T18" fmla="*/ 16 w 76"/>
              <a:gd name="T19" fmla="*/ 88 h 130"/>
              <a:gd name="T20" fmla="*/ 34 w 76"/>
              <a:gd name="T21" fmla="*/ 108 h 130"/>
              <a:gd name="T22" fmla="*/ 34 w 76"/>
              <a:gd name="T23" fmla="*/ 68 h 130"/>
              <a:gd name="T24" fmla="*/ 3 w 76"/>
              <a:gd name="T25" fmla="*/ 40 h 130"/>
              <a:gd name="T26" fmla="*/ 11 w 76"/>
              <a:gd name="T27" fmla="*/ 20 h 130"/>
              <a:gd name="T28" fmla="*/ 34 w 76"/>
              <a:gd name="T29" fmla="*/ 11 h 130"/>
              <a:gd name="T30" fmla="*/ 34 w 76"/>
              <a:gd name="T31" fmla="*/ 0 h 130"/>
              <a:gd name="T32" fmla="*/ 43 w 76"/>
              <a:gd name="T33" fmla="*/ 0 h 130"/>
              <a:gd name="T34" fmla="*/ 43 w 76"/>
              <a:gd name="T35" fmla="*/ 11 h 130"/>
              <a:gd name="T36" fmla="*/ 73 w 76"/>
              <a:gd name="T37" fmla="*/ 37 h 130"/>
              <a:gd name="T38" fmla="*/ 58 w 76"/>
              <a:gd name="T39" fmla="*/ 37 h 130"/>
              <a:gd name="T40" fmla="*/ 43 w 76"/>
              <a:gd name="T41" fmla="*/ 22 h 130"/>
              <a:gd name="T42" fmla="*/ 43 w 76"/>
              <a:gd name="T43" fmla="*/ 58 h 130"/>
              <a:gd name="T44" fmla="*/ 34 w 76"/>
              <a:gd name="T45" fmla="*/ 56 h 130"/>
              <a:gd name="T46" fmla="*/ 34 w 76"/>
              <a:gd name="T47" fmla="*/ 22 h 130"/>
              <a:gd name="T48" fmla="*/ 18 w 76"/>
              <a:gd name="T49" fmla="*/ 39 h 130"/>
              <a:gd name="T50" fmla="*/ 22 w 76"/>
              <a:gd name="T51" fmla="*/ 51 h 130"/>
              <a:gd name="T52" fmla="*/ 34 w 76"/>
              <a:gd name="T53" fmla="*/ 56 h 130"/>
              <a:gd name="T54" fmla="*/ 43 w 76"/>
              <a:gd name="T55" fmla="*/ 108 h 130"/>
              <a:gd name="T56" fmla="*/ 61 w 76"/>
              <a:gd name="T57" fmla="*/ 88 h 130"/>
              <a:gd name="T58" fmla="*/ 57 w 76"/>
              <a:gd name="T59" fmla="*/ 77 h 130"/>
              <a:gd name="T60" fmla="*/ 43 w 76"/>
              <a:gd name="T61" fmla="*/ 70 h 130"/>
              <a:gd name="T62" fmla="*/ 43 w 76"/>
              <a:gd name="T63" fmla="*/ 108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 h="130">
                <a:moveTo>
                  <a:pt x="43" y="58"/>
                </a:moveTo>
                <a:cubicBezTo>
                  <a:pt x="56" y="60"/>
                  <a:pt x="65" y="64"/>
                  <a:pt x="69" y="68"/>
                </a:cubicBezTo>
                <a:cubicBezTo>
                  <a:pt x="74" y="73"/>
                  <a:pt x="76" y="79"/>
                  <a:pt x="76" y="87"/>
                </a:cubicBezTo>
                <a:cubicBezTo>
                  <a:pt x="76" y="95"/>
                  <a:pt x="73" y="103"/>
                  <a:pt x="67" y="109"/>
                </a:cubicBezTo>
                <a:cubicBezTo>
                  <a:pt x="61" y="115"/>
                  <a:pt x="53" y="118"/>
                  <a:pt x="43" y="119"/>
                </a:cubicBezTo>
                <a:cubicBezTo>
                  <a:pt x="43" y="130"/>
                  <a:pt x="43" y="130"/>
                  <a:pt x="43" y="130"/>
                </a:cubicBezTo>
                <a:cubicBezTo>
                  <a:pt x="34" y="130"/>
                  <a:pt x="34" y="130"/>
                  <a:pt x="34" y="130"/>
                </a:cubicBezTo>
                <a:cubicBezTo>
                  <a:pt x="34" y="119"/>
                  <a:pt x="34" y="119"/>
                  <a:pt x="34" y="119"/>
                </a:cubicBezTo>
                <a:cubicBezTo>
                  <a:pt x="13" y="117"/>
                  <a:pt x="2" y="106"/>
                  <a:pt x="0" y="88"/>
                </a:cubicBezTo>
                <a:cubicBezTo>
                  <a:pt x="16" y="88"/>
                  <a:pt x="16" y="88"/>
                  <a:pt x="16" y="88"/>
                </a:cubicBezTo>
                <a:cubicBezTo>
                  <a:pt x="17" y="99"/>
                  <a:pt x="23" y="106"/>
                  <a:pt x="34" y="108"/>
                </a:cubicBezTo>
                <a:cubicBezTo>
                  <a:pt x="34" y="68"/>
                  <a:pt x="34" y="68"/>
                  <a:pt x="34" y="68"/>
                </a:cubicBezTo>
                <a:cubicBezTo>
                  <a:pt x="13" y="65"/>
                  <a:pt x="3" y="55"/>
                  <a:pt x="3" y="40"/>
                </a:cubicBezTo>
                <a:cubicBezTo>
                  <a:pt x="3" y="32"/>
                  <a:pt x="6" y="25"/>
                  <a:pt x="11" y="20"/>
                </a:cubicBezTo>
                <a:cubicBezTo>
                  <a:pt x="17" y="15"/>
                  <a:pt x="25" y="12"/>
                  <a:pt x="34" y="11"/>
                </a:cubicBezTo>
                <a:cubicBezTo>
                  <a:pt x="34" y="0"/>
                  <a:pt x="34" y="0"/>
                  <a:pt x="34" y="0"/>
                </a:cubicBezTo>
                <a:cubicBezTo>
                  <a:pt x="43" y="0"/>
                  <a:pt x="43" y="0"/>
                  <a:pt x="43" y="0"/>
                </a:cubicBezTo>
                <a:cubicBezTo>
                  <a:pt x="43" y="11"/>
                  <a:pt x="43" y="11"/>
                  <a:pt x="43" y="11"/>
                </a:cubicBezTo>
                <a:cubicBezTo>
                  <a:pt x="61" y="13"/>
                  <a:pt x="72" y="21"/>
                  <a:pt x="73" y="37"/>
                </a:cubicBezTo>
                <a:cubicBezTo>
                  <a:pt x="58" y="37"/>
                  <a:pt x="58" y="37"/>
                  <a:pt x="58" y="37"/>
                </a:cubicBezTo>
                <a:cubicBezTo>
                  <a:pt x="57" y="28"/>
                  <a:pt x="52" y="23"/>
                  <a:pt x="43" y="22"/>
                </a:cubicBezTo>
                <a:lnTo>
                  <a:pt x="43" y="58"/>
                </a:lnTo>
                <a:close/>
                <a:moveTo>
                  <a:pt x="34" y="56"/>
                </a:moveTo>
                <a:cubicBezTo>
                  <a:pt x="34" y="22"/>
                  <a:pt x="34" y="22"/>
                  <a:pt x="34" y="22"/>
                </a:cubicBezTo>
                <a:cubicBezTo>
                  <a:pt x="23" y="24"/>
                  <a:pt x="18" y="29"/>
                  <a:pt x="18" y="39"/>
                </a:cubicBezTo>
                <a:cubicBezTo>
                  <a:pt x="18" y="45"/>
                  <a:pt x="19" y="48"/>
                  <a:pt x="22" y="51"/>
                </a:cubicBezTo>
                <a:cubicBezTo>
                  <a:pt x="25" y="53"/>
                  <a:pt x="29" y="55"/>
                  <a:pt x="34" y="56"/>
                </a:cubicBezTo>
                <a:close/>
                <a:moveTo>
                  <a:pt x="43" y="108"/>
                </a:moveTo>
                <a:cubicBezTo>
                  <a:pt x="55" y="107"/>
                  <a:pt x="61" y="100"/>
                  <a:pt x="61" y="88"/>
                </a:cubicBezTo>
                <a:cubicBezTo>
                  <a:pt x="61" y="83"/>
                  <a:pt x="60" y="79"/>
                  <a:pt x="57" y="77"/>
                </a:cubicBezTo>
                <a:cubicBezTo>
                  <a:pt x="55" y="74"/>
                  <a:pt x="50" y="72"/>
                  <a:pt x="43" y="70"/>
                </a:cubicBezTo>
                <a:lnTo>
                  <a:pt x="43" y="108"/>
                </a:ln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89" name="Freeform 146"/>
          <p:cNvSpPr/>
          <p:nvPr/>
        </p:nvSpPr>
        <p:spPr bwMode="auto">
          <a:xfrm>
            <a:off x="2241433" y="3769929"/>
            <a:ext cx="247650" cy="296863"/>
          </a:xfrm>
          <a:custGeom>
            <a:avLst/>
            <a:gdLst>
              <a:gd name="T0" fmla="*/ 92 w 92"/>
              <a:gd name="T1" fmla="*/ 103 h 109"/>
              <a:gd name="T2" fmla="*/ 64 w 92"/>
              <a:gd name="T3" fmla="*/ 109 h 109"/>
              <a:gd name="T4" fmla="*/ 12 w 92"/>
              <a:gd name="T5" fmla="*/ 72 h 109"/>
              <a:gd name="T6" fmla="*/ 0 w 92"/>
              <a:gd name="T7" fmla="*/ 72 h 109"/>
              <a:gd name="T8" fmla="*/ 0 w 92"/>
              <a:gd name="T9" fmla="*/ 60 h 109"/>
              <a:gd name="T10" fmla="*/ 10 w 92"/>
              <a:gd name="T11" fmla="*/ 60 h 109"/>
              <a:gd name="T12" fmla="*/ 10 w 92"/>
              <a:gd name="T13" fmla="*/ 55 h 109"/>
              <a:gd name="T14" fmla="*/ 10 w 92"/>
              <a:gd name="T15" fmla="*/ 48 h 109"/>
              <a:gd name="T16" fmla="*/ 0 w 92"/>
              <a:gd name="T17" fmla="*/ 48 h 109"/>
              <a:gd name="T18" fmla="*/ 0 w 92"/>
              <a:gd name="T19" fmla="*/ 36 h 109"/>
              <a:gd name="T20" fmla="*/ 12 w 92"/>
              <a:gd name="T21" fmla="*/ 36 h 109"/>
              <a:gd name="T22" fmla="*/ 32 w 92"/>
              <a:gd name="T23" fmla="*/ 9 h 109"/>
              <a:gd name="T24" fmla="*/ 67 w 92"/>
              <a:gd name="T25" fmla="*/ 0 h 109"/>
              <a:gd name="T26" fmla="*/ 92 w 92"/>
              <a:gd name="T27" fmla="*/ 4 h 109"/>
              <a:gd name="T28" fmla="*/ 92 w 92"/>
              <a:gd name="T29" fmla="*/ 18 h 109"/>
              <a:gd name="T30" fmla="*/ 68 w 92"/>
              <a:gd name="T31" fmla="*/ 13 h 109"/>
              <a:gd name="T32" fmla="*/ 47 w 92"/>
              <a:gd name="T33" fmla="*/ 19 h 109"/>
              <a:gd name="T34" fmla="*/ 34 w 92"/>
              <a:gd name="T35" fmla="*/ 36 h 109"/>
              <a:gd name="T36" fmla="*/ 80 w 92"/>
              <a:gd name="T37" fmla="*/ 36 h 109"/>
              <a:gd name="T38" fmla="*/ 80 w 92"/>
              <a:gd name="T39" fmla="*/ 48 h 109"/>
              <a:gd name="T40" fmla="*/ 32 w 92"/>
              <a:gd name="T41" fmla="*/ 48 h 109"/>
              <a:gd name="T42" fmla="*/ 32 w 92"/>
              <a:gd name="T43" fmla="*/ 60 h 109"/>
              <a:gd name="T44" fmla="*/ 80 w 92"/>
              <a:gd name="T45" fmla="*/ 60 h 109"/>
              <a:gd name="T46" fmla="*/ 80 w 92"/>
              <a:gd name="T47" fmla="*/ 72 h 109"/>
              <a:gd name="T48" fmla="*/ 34 w 92"/>
              <a:gd name="T49" fmla="*/ 72 h 109"/>
              <a:gd name="T50" fmla="*/ 67 w 92"/>
              <a:gd name="T51" fmla="*/ 95 h 109"/>
              <a:gd name="T52" fmla="*/ 92 w 92"/>
              <a:gd name="T53" fmla="*/ 89 h 109"/>
              <a:gd name="T54" fmla="*/ 92 w 92"/>
              <a:gd name="T55" fmla="*/ 10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2" h="109">
                <a:moveTo>
                  <a:pt x="92" y="103"/>
                </a:moveTo>
                <a:cubicBezTo>
                  <a:pt x="83" y="107"/>
                  <a:pt x="74" y="109"/>
                  <a:pt x="64" y="109"/>
                </a:cubicBezTo>
                <a:cubicBezTo>
                  <a:pt x="35" y="109"/>
                  <a:pt x="17" y="96"/>
                  <a:pt x="12" y="72"/>
                </a:cubicBezTo>
                <a:cubicBezTo>
                  <a:pt x="0" y="72"/>
                  <a:pt x="0" y="72"/>
                  <a:pt x="0" y="72"/>
                </a:cubicBezTo>
                <a:cubicBezTo>
                  <a:pt x="0" y="60"/>
                  <a:pt x="0" y="60"/>
                  <a:pt x="0" y="60"/>
                </a:cubicBezTo>
                <a:cubicBezTo>
                  <a:pt x="10" y="60"/>
                  <a:pt x="10" y="60"/>
                  <a:pt x="10" y="60"/>
                </a:cubicBezTo>
                <a:cubicBezTo>
                  <a:pt x="10" y="59"/>
                  <a:pt x="10" y="57"/>
                  <a:pt x="10" y="55"/>
                </a:cubicBezTo>
                <a:cubicBezTo>
                  <a:pt x="10" y="53"/>
                  <a:pt x="10" y="51"/>
                  <a:pt x="10" y="48"/>
                </a:cubicBezTo>
                <a:cubicBezTo>
                  <a:pt x="0" y="48"/>
                  <a:pt x="0" y="48"/>
                  <a:pt x="0" y="48"/>
                </a:cubicBezTo>
                <a:cubicBezTo>
                  <a:pt x="0" y="36"/>
                  <a:pt x="0" y="36"/>
                  <a:pt x="0" y="36"/>
                </a:cubicBezTo>
                <a:cubicBezTo>
                  <a:pt x="12" y="36"/>
                  <a:pt x="12" y="36"/>
                  <a:pt x="12" y="36"/>
                </a:cubicBezTo>
                <a:cubicBezTo>
                  <a:pt x="16" y="25"/>
                  <a:pt x="22" y="16"/>
                  <a:pt x="32" y="9"/>
                </a:cubicBezTo>
                <a:cubicBezTo>
                  <a:pt x="42" y="3"/>
                  <a:pt x="53" y="0"/>
                  <a:pt x="67" y="0"/>
                </a:cubicBezTo>
                <a:cubicBezTo>
                  <a:pt x="77" y="0"/>
                  <a:pt x="85" y="1"/>
                  <a:pt x="92" y="4"/>
                </a:cubicBezTo>
                <a:cubicBezTo>
                  <a:pt x="92" y="18"/>
                  <a:pt x="92" y="18"/>
                  <a:pt x="92" y="18"/>
                </a:cubicBezTo>
                <a:cubicBezTo>
                  <a:pt x="85" y="15"/>
                  <a:pt x="77" y="13"/>
                  <a:pt x="68" y="13"/>
                </a:cubicBezTo>
                <a:cubicBezTo>
                  <a:pt x="60" y="13"/>
                  <a:pt x="53" y="15"/>
                  <a:pt x="47" y="19"/>
                </a:cubicBezTo>
                <a:cubicBezTo>
                  <a:pt x="41" y="23"/>
                  <a:pt x="37" y="29"/>
                  <a:pt x="34" y="36"/>
                </a:cubicBezTo>
                <a:cubicBezTo>
                  <a:pt x="80" y="36"/>
                  <a:pt x="80" y="36"/>
                  <a:pt x="80" y="36"/>
                </a:cubicBezTo>
                <a:cubicBezTo>
                  <a:pt x="80" y="48"/>
                  <a:pt x="80" y="48"/>
                  <a:pt x="80" y="48"/>
                </a:cubicBezTo>
                <a:cubicBezTo>
                  <a:pt x="32" y="48"/>
                  <a:pt x="32" y="48"/>
                  <a:pt x="32" y="48"/>
                </a:cubicBezTo>
                <a:cubicBezTo>
                  <a:pt x="31" y="53"/>
                  <a:pt x="31" y="57"/>
                  <a:pt x="32" y="60"/>
                </a:cubicBezTo>
                <a:cubicBezTo>
                  <a:pt x="80" y="60"/>
                  <a:pt x="80" y="60"/>
                  <a:pt x="80" y="60"/>
                </a:cubicBezTo>
                <a:cubicBezTo>
                  <a:pt x="80" y="72"/>
                  <a:pt x="80" y="72"/>
                  <a:pt x="80" y="72"/>
                </a:cubicBezTo>
                <a:cubicBezTo>
                  <a:pt x="34" y="72"/>
                  <a:pt x="34" y="72"/>
                  <a:pt x="34" y="72"/>
                </a:cubicBezTo>
                <a:cubicBezTo>
                  <a:pt x="38" y="88"/>
                  <a:pt x="49" y="95"/>
                  <a:pt x="67" y="95"/>
                </a:cubicBezTo>
                <a:cubicBezTo>
                  <a:pt x="75" y="95"/>
                  <a:pt x="84" y="93"/>
                  <a:pt x="92" y="89"/>
                </a:cubicBezTo>
                <a:lnTo>
                  <a:pt x="92" y="103"/>
                </a:ln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91" name="Freeform 157"/>
          <p:cNvSpPr>
            <a:spLocks noEditPoints="1"/>
          </p:cNvSpPr>
          <p:nvPr/>
        </p:nvSpPr>
        <p:spPr bwMode="auto">
          <a:xfrm>
            <a:off x="5841672" y="1552618"/>
            <a:ext cx="234950" cy="354013"/>
          </a:xfrm>
          <a:custGeom>
            <a:avLst/>
            <a:gdLst>
              <a:gd name="T0" fmla="*/ 44 w 87"/>
              <a:gd name="T1" fmla="*/ 130 h 130"/>
              <a:gd name="T2" fmla="*/ 58 w 87"/>
              <a:gd name="T3" fmla="*/ 124 h 130"/>
              <a:gd name="T4" fmla="*/ 29 w 87"/>
              <a:gd name="T5" fmla="*/ 124 h 130"/>
              <a:gd name="T6" fmla="*/ 44 w 87"/>
              <a:gd name="T7" fmla="*/ 130 h 130"/>
              <a:gd name="T8" fmla="*/ 64 w 87"/>
              <a:gd name="T9" fmla="*/ 111 h 130"/>
              <a:gd name="T10" fmla="*/ 23 w 87"/>
              <a:gd name="T11" fmla="*/ 111 h 130"/>
              <a:gd name="T12" fmla="*/ 20 w 87"/>
              <a:gd name="T13" fmla="*/ 115 h 130"/>
              <a:gd name="T14" fmla="*/ 23 w 87"/>
              <a:gd name="T15" fmla="*/ 119 h 130"/>
              <a:gd name="T16" fmla="*/ 64 w 87"/>
              <a:gd name="T17" fmla="*/ 119 h 130"/>
              <a:gd name="T18" fmla="*/ 67 w 87"/>
              <a:gd name="T19" fmla="*/ 115 h 130"/>
              <a:gd name="T20" fmla="*/ 64 w 87"/>
              <a:gd name="T21" fmla="*/ 111 h 130"/>
              <a:gd name="T22" fmla="*/ 64 w 87"/>
              <a:gd name="T23" fmla="*/ 99 h 130"/>
              <a:gd name="T24" fmla="*/ 23 w 87"/>
              <a:gd name="T25" fmla="*/ 99 h 130"/>
              <a:gd name="T26" fmla="*/ 20 w 87"/>
              <a:gd name="T27" fmla="*/ 103 h 130"/>
              <a:gd name="T28" fmla="*/ 23 w 87"/>
              <a:gd name="T29" fmla="*/ 107 h 130"/>
              <a:gd name="T30" fmla="*/ 64 w 87"/>
              <a:gd name="T31" fmla="*/ 107 h 130"/>
              <a:gd name="T32" fmla="*/ 67 w 87"/>
              <a:gd name="T33" fmla="*/ 103 h 130"/>
              <a:gd name="T34" fmla="*/ 64 w 87"/>
              <a:gd name="T35" fmla="*/ 99 h 130"/>
              <a:gd name="T36" fmla="*/ 44 w 87"/>
              <a:gd name="T37" fmla="*/ 0 h 130"/>
              <a:gd name="T38" fmla="*/ 0 w 87"/>
              <a:gd name="T39" fmla="*/ 43 h 130"/>
              <a:gd name="T40" fmla="*/ 19 w 87"/>
              <a:gd name="T41" fmla="*/ 84 h 130"/>
              <a:gd name="T42" fmla="*/ 22 w 87"/>
              <a:gd name="T43" fmla="*/ 96 h 130"/>
              <a:gd name="T44" fmla="*/ 65 w 87"/>
              <a:gd name="T45" fmla="*/ 96 h 130"/>
              <a:gd name="T46" fmla="*/ 68 w 87"/>
              <a:gd name="T47" fmla="*/ 84 h 130"/>
              <a:gd name="T48" fmla="*/ 87 w 87"/>
              <a:gd name="T49" fmla="*/ 43 h 130"/>
              <a:gd name="T50" fmla="*/ 44 w 87"/>
              <a:gd name="T51" fmla="*/ 0 h 130"/>
              <a:gd name="T52" fmla="*/ 70 w 87"/>
              <a:gd name="T53" fmla="*/ 51 h 130"/>
              <a:gd name="T54" fmla="*/ 56 w 87"/>
              <a:gd name="T55" fmla="*/ 87 h 130"/>
              <a:gd name="T56" fmla="*/ 56 w 87"/>
              <a:gd name="T57" fmla="*/ 88 h 130"/>
              <a:gd name="T58" fmla="*/ 50 w 87"/>
              <a:gd name="T59" fmla="*/ 88 h 130"/>
              <a:gd name="T60" fmla="*/ 50 w 87"/>
              <a:gd name="T61" fmla="*/ 87 h 130"/>
              <a:gd name="T62" fmla="*/ 59 w 87"/>
              <a:gd name="T63" fmla="*/ 56 h 130"/>
              <a:gd name="T64" fmla="*/ 59 w 87"/>
              <a:gd name="T65" fmla="*/ 56 h 130"/>
              <a:gd name="T66" fmla="*/ 58 w 87"/>
              <a:gd name="T67" fmla="*/ 56 h 130"/>
              <a:gd name="T68" fmla="*/ 52 w 87"/>
              <a:gd name="T69" fmla="*/ 53 h 130"/>
              <a:gd name="T70" fmla="*/ 44 w 87"/>
              <a:gd name="T71" fmla="*/ 56 h 130"/>
              <a:gd name="T72" fmla="*/ 36 w 87"/>
              <a:gd name="T73" fmla="*/ 53 h 130"/>
              <a:gd name="T74" fmla="*/ 28 w 87"/>
              <a:gd name="T75" fmla="*/ 56 h 130"/>
              <a:gd name="T76" fmla="*/ 36 w 87"/>
              <a:gd name="T77" fmla="*/ 87 h 130"/>
              <a:gd name="T78" fmla="*/ 36 w 87"/>
              <a:gd name="T79" fmla="*/ 88 h 130"/>
              <a:gd name="T80" fmla="*/ 30 w 87"/>
              <a:gd name="T81" fmla="*/ 88 h 130"/>
              <a:gd name="T82" fmla="*/ 30 w 87"/>
              <a:gd name="T83" fmla="*/ 87 h 130"/>
              <a:gd name="T84" fmla="*/ 18 w 87"/>
              <a:gd name="T85" fmla="*/ 51 h 130"/>
              <a:gd name="T86" fmla="*/ 18 w 87"/>
              <a:gd name="T87" fmla="*/ 51 h 130"/>
              <a:gd name="T88" fmla="*/ 18 w 87"/>
              <a:gd name="T89" fmla="*/ 50 h 130"/>
              <a:gd name="T90" fmla="*/ 17 w 87"/>
              <a:gd name="T91" fmla="*/ 50 h 130"/>
              <a:gd name="T92" fmla="*/ 17 w 87"/>
              <a:gd name="T93" fmla="*/ 50 h 130"/>
              <a:gd name="T94" fmla="*/ 18 w 87"/>
              <a:gd name="T95" fmla="*/ 46 h 130"/>
              <a:gd name="T96" fmla="*/ 22 w 87"/>
              <a:gd name="T97" fmla="*/ 47 h 130"/>
              <a:gd name="T98" fmla="*/ 22 w 87"/>
              <a:gd name="T99" fmla="*/ 47 h 130"/>
              <a:gd name="T100" fmla="*/ 27 w 87"/>
              <a:gd name="T101" fmla="*/ 50 h 130"/>
              <a:gd name="T102" fmla="*/ 34 w 87"/>
              <a:gd name="T103" fmla="*/ 46 h 130"/>
              <a:gd name="T104" fmla="*/ 36 w 87"/>
              <a:gd name="T105" fmla="*/ 46 h 130"/>
              <a:gd name="T106" fmla="*/ 38 w 87"/>
              <a:gd name="T107" fmla="*/ 47 h 130"/>
              <a:gd name="T108" fmla="*/ 44 w 87"/>
              <a:gd name="T109" fmla="*/ 50 h 130"/>
              <a:gd name="T110" fmla="*/ 50 w 87"/>
              <a:gd name="T111" fmla="*/ 47 h 130"/>
              <a:gd name="T112" fmla="*/ 52 w 87"/>
              <a:gd name="T113" fmla="*/ 46 h 130"/>
              <a:gd name="T114" fmla="*/ 54 w 87"/>
              <a:gd name="T115" fmla="*/ 47 h 130"/>
              <a:gd name="T116" fmla="*/ 59 w 87"/>
              <a:gd name="T117" fmla="*/ 50 h 130"/>
              <a:gd name="T118" fmla="*/ 59 w 87"/>
              <a:gd name="T119" fmla="*/ 50 h 130"/>
              <a:gd name="T120" fmla="*/ 65 w 87"/>
              <a:gd name="T121" fmla="*/ 47 h 130"/>
              <a:gd name="T122" fmla="*/ 69 w 87"/>
              <a:gd name="T123" fmla="*/ 47 h 130"/>
              <a:gd name="T124" fmla="*/ 70 w 87"/>
              <a:gd name="T125" fmla="*/ 5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7" h="130">
                <a:moveTo>
                  <a:pt x="44" y="130"/>
                </a:moveTo>
                <a:cubicBezTo>
                  <a:pt x="50" y="130"/>
                  <a:pt x="55" y="127"/>
                  <a:pt x="58" y="124"/>
                </a:cubicBezTo>
                <a:cubicBezTo>
                  <a:pt x="29" y="124"/>
                  <a:pt x="29" y="124"/>
                  <a:pt x="29" y="124"/>
                </a:cubicBezTo>
                <a:cubicBezTo>
                  <a:pt x="32" y="127"/>
                  <a:pt x="37" y="130"/>
                  <a:pt x="44" y="130"/>
                </a:cubicBezTo>
                <a:close/>
                <a:moveTo>
                  <a:pt x="64" y="111"/>
                </a:moveTo>
                <a:cubicBezTo>
                  <a:pt x="23" y="111"/>
                  <a:pt x="23" y="111"/>
                  <a:pt x="23" y="111"/>
                </a:cubicBezTo>
                <a:cubicBezTo>
                  <a:pt x="22" y="111"/>
                  <a:pt x="20" y="113"/>
                  <a:pt x="20" y="115"/>
                </a:cubicBezTo>
                <a:cubicBezTo>
                  <a:pt x="20" y="117"/>
                  <a:pt x="22" y="119"/>
                  <a:pt x="23" y="119"/>
                </a:cubicBezTo>
                <a:cubicBezTo>
                  <a:pt x="64" y="119"/>
                  <a:pt x="64" y="119"/>
                  <a:pt x="64" y="119"/>
                </a:cubicBezTo>
                <a:cubicBezTo>
                  <a:pt x="66" y="119"/>
                  <a:pt x="67" y="117"/>
                  <a:pt x="67" y="115"/>
                </a:cubicBezTo>
                <a:cubicBezTo>
                  <a:pt x="67" y="113"/>
                  <a:pt x="66" y="111"/>
                  <a:pt x="64" y="111"/>
                </a:cubicBezTo>
                <a:close/>
                <a:moveTo>
                  <a:pt x="64" y="99"/>
                </a:moveTo>
                <a:cubicBezTo>
                  <a:pt x="23" y="99"/>
                  <a:pt x="23" y="99"/>
                  <a:pt x="23" y="99"/>
                </a:cubicBezTo>
                <a:cubicBezTo>
                  <a:pt x="22" y="99"/>
                  <a:pt x="20" y="101"/>
                  <a:pt x="20" y="103"/>
                </a:cubicBezTo>
                <a:cubicBezTo>
                  <a:pt x="20" y="106"/>
                  <a:pt x="22" y="107"/>
                  <a:pt x="23" y="107"/>
                </a:cubicBezTo>
                <a:cubicBezTo>
                  <a:pt x="64" y="107"/>
                  <a:pt x="64" y="107"/>
                  <a:pt x="64" y="107"/>
                </a:cubicBezTo>
                <a:cubicBezTo>
                  <a:pt x="66" y="107"/>
                  <a:pt x="67" y="106"/>
                  <a:pt x="67" y="103"/>
                </a:cubicBezTo>
                <a:cubicBezTo>
                  <a:pt x="67" y="101"/>
                  <a:pt x="66" y="99"/>
                  <a:pt x="64" y="99"/>
                </a:cubicBezTo>
                <a:close/>
                <a:moveTo>
                  <a:pt x="44" y="0"/>
                </a:moveTo>
                <a:cubicBezTo>
                  <a:pt x="20" y="0"/>
                  <a:pt x="0" y="19"/>
                  <a:pt x="0" y="43"/>
                </a:cubicBezTo>
                <a:cubicBezTo>
                  <a:pt x="0" y="59"/>
                  <a:pt x="12" y="71"/>
                  <a:pt x="19" y="84"/>
                </a:cubicBezTo>
                <a:cubicBezTo>
                  <a:pt x="21" y="87"/>
                  <a:pt x="22" y="96"/>
                  <a:pt x="22" y="96"/>
                </a:cubicBezTo>
                <a:cubicBezTo>
                  <a:pt x="65" y="96"/>
                  <a:pt x="65" y="96"/>
                  <a:pt x="65" y="96"/>
                </a:cubicBezTo>
                <a:cubicBezTo>
                  <a:pt x="65" y="96"/>
                  <a:pt x="66" y="87"/>
                  <a:pt x="68" y="84"/>
                </a:cubicBezTo>
                <a:cubicBezTo>
                  <a:pt x="76" y="71"/>
                  <a:pt x="87" y="59"/>
                  <a:pt x="87" y="43"/>
                </a:cubicBezTo>
                <a:cubicBezTo>
                  <a:pt x="87" y="19"/>
                  <a:pt x="68" y="0"/>
                  <a:pt x="44" y="0"/>
                </a:cubicBezTo>
                <a:close/>
                <a:moveTo>
                  <a:pt x="70" y="51"/>
                </a:moveTo>
                <a:cubicBezTo>
                  <a:pt x="62" y="61"/>
                  <a:pt x="58" y="73"/>
                  <a:pt x="56" y="87"/>
                </a:cubicBezTo>
                <a:cubicBezTo>
                  <a:pt x="56" y="88"/>
                  <a:pt x="56" y="88"/>
                  <a:pt x="56" y="88"/>
                </a:cubicBezTo>
                <a:cubicBezTo>
                  <a:pt x="50" y="88"/>
                  <a:pt x="50" y="88"/>
                  <a:pt x="50" y="88"/>
                </a:cubicBezTo>
                <a:cubicBezTo>
                  <a:pt x="50" y="87"/>
                  <a:pt x="50" y="87"/>
                  <a:pt x="50" y="87"/>
                </a:cubicBezTo>
                <a:cubicBezTo>
                  <a:pt x="51" y="75"/>
                  <a:pt x="54" y="65"/>
                  <a:pt x="59" y="56"/>
                </a:cubicBezTo>
                <a:cubicBezTo>
                  <a:pt x="59" y="56"/>
                  <a:pt x="59" y="56"/>
                  <a:pt x="59" y="56"/>
                </a:cubicBezTo>
                <a:cubicBezTo>
                  <a:pt x="58" y="56"/>
                  <a:pt x="58" y="56"/>
                  <a:pt x="58" y="56"/>
                </a:cubicBezTo>
                <a:cubicBezTo>
                  <a:pt x="57" y="56"/>
                  <a:pt x="54" y="55"/>
                  <a:pt x="52" y="53"/>
                </a:cubicBezTo>
                <a:cubicBezTo>
                  <a:pt x="50" y="55"/>
                  <a:pt x="47" y="56"/>
                  <a:pt x="44" y="56"/>
                </a:cubicBezTo>
                <a:cubicBezTo>
                  <a:pt x="41" y="56"/>
                  <a:pt x="39" y="55"/>
                  <a:pt x="36" y="53"/>
                </a:cubicBezTo>
                <a:cubicBezTo>
                  <a:pt x="33" y="55"/>
                  <a:pt x="30" y="56"/>
                  <a:pt x="28" y="56"/>
                </a:cubicBezTo>
                <a:cubicBezTo>
                  <a:pt x="34" y="69"/>
                  <a:pt x="36" y="83"/>
                  <a:pt x="36" y="87"/>
                </a:cubicBezTo>
                <a:cubicBezTo>
                  <a:pt x="36" y="88"/>
                  <a:pt x="36" y="88"/>
                  <a:pt x="36" y="88"/>
                </a:cubicBezTo>
                <a:cubicBezTo>
                  <a:pt x="30" y="88"/>
                  <a:pt x="30" y="88"/>
                  <a:pt x="30" y="88"/>
                </a:cubicBezTo>
                <a:cubicBezTo>
                  <a:pt x="30" y="87"/>
                  <a:pt x="30" y="87"/>
                  <a:pt x="30" y="87"/>
                </a:cubicBezTo>
                <a:cubicBezTo>
                  <a:pt x="30" y="82"/>
                  <a:pt x="28" y="65"/>
                  <a:pt x="18" y="51"/>
                </a:cubicBezTo>
                <a:cubicBezTo>
                  <a:pt x="18" y="51"/>
                  <a:pt x="18" y="51"/>
                  <a:pt x="18" y="51"/>
                </a:cubicBezTo>
                <a:cubicBezTo>
                  <a:pt x="18" y="50"/>
                  <a:pt x="18" y="50"/>
                  <a:pt x="18" y="50"/>
                </a:cubicBezTo>
                <a:cubicBezTo>
                  <a:pt x="17" y="50"/>
                  <a:pt x="17" y="50"/>
                  <a:pt x="17" y="50"/>
                </a:cubicBezTo>
                <a:cubicBezTo>
                  <a:pt x="17" y="50"/>
                  <a:pt x="17" y="50"/>
                  <a:pt x="17" y="50"/>
                </a:cubicBezTo>
                <a:cubicBezTo>
                  <a:pt x="17" y="48"/>
                  <a:pt x="17" y="47"/>
                  <a:pt x="18" y="46"/>
                </a:cubicBezTo>
                <a:cubicBezTo>
                  <a:pt x="20" y="45"/>
                  <a:pt x="21" y="45"/>
                  <a:pt x="22" y="47"/>
                </a:cubicBezTo>
                <a:cubicBezTo>
                  <a:pt x="22" y="47"/>
                  <a:pt x="22" y="47"/>
                  <a:pt x="22" y="47"/>
                </a:cubicBezTo>
                <a:cubicBezTo>
                  <a:pt x="24" y="48"/>
                  <a:pt x="25" y="49"/>
                  <a:pt x="27" y="50"/>
                </a:cubicBezTo>
                <a:cubicBezTo>
                  <a:pt x="29" y="50"/>
                  <a:pt x="32" y="49"/>
                  <a:pt x="34" y="46"/>
                </a:cubicBezTo>
                <a:cubicBezTo>
                  <a:pt x="35" y="46"/>
                  <a:pt x="35" y="46"/>
                  <a:pt x="36" y="46"/>
                </a:cubicBezTo>
                <a:cubicBezTo>
                  <a:pt x="37" y="46"/>
                  <a:pt x="38" y="46"/>
                  <a:pt x="38" y="47"/>
                </a:cubicBezTo>
                <a:cubicBezTo>
                  <a:pt x="40" y="49"/>
                  <a:pt x="42" y="50"/>
                  <a:pt x="44" y="50"/>
                </a:cubicBezTo>
                <a:cubicBezTo>
                  <a:pt x="47" y="50"/>
                  <a:pt x="49" y="48"/>
                  <a:pt x="50" y="47"/>
                </a:cubicBezTo>
                <a:cubicBezTo>
                  <a:pt x="50" y="46"/>
                  <a:pt x="51" y="46"/>
                  <a:pt x="52" y="46"/>
                </a:cubicBezTo>
                <a:cubicBezTo>
                  <a:pt x="53" y="46"/>
                  <a:pt x="54" y="46"/>
                  <a:pt x="54" y="47"/>
                </a:cubicBezTo>
                <a:cubicBezTo>
                  <a:pt x="55" y="49"/>
                  <a:pt x="57" y="50"/>
                  <a:pt x="59" y="50"/>
                </a:cubicBezTo>
                <a:cubicBezTo>
                  <a:pt x="59" y="50"/>
                  <a:pt x="59" y="50"/>
                  <a:pt x="59" y="50"/>
                </a:cubicBezTo>
                <a:cubicBezTo>
                  <a:pt x="61" y="50"/>
                  <a:pt x="63" y="49"/>
                  <a:pt x="65" y="47"/>
                </a:cubicBezTo>
                <a:cubicBezTo>
                  <a:pt x="66" y="46"/>
                  <a:pt x="68" y="46"/>
                  <a:pt x="69" y="47"/>
                </a:cubicBezTo>
                <a:cubicBezTo>
                  <a:pt x="70" y="48"/>
                  <a:pt x="71" y="49"/>
                  <a:pt x="70" y="51"/>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p:nvPr/>
        </p:nvSpPr>
        <p:spPr bwMode="auto">
          <a:xfrm>
            <a:off x="7408531" y="4226169"/>
            <a:ext cx="392151" cy="410937"/>
          </a:xfrm>
          <a:custGeom>
            <a:avLst/>
            <a:gdLst>
              <a:gd name="T0" fmla="*/ 167 w 167"/>
              <a:gd name="T1" fmla="*/ 58 h 175"/>
              <a:gd name="T2" fmla="*/ 109 w 167"/>
              <a:gd name="T3" fmla="*/ 58 h 175"/>
              <a:gd name="T4" fmla="*/ 109 w 167"/>
              <a:gd name="T5" fmla="*/ 0 h 175"/>
              <a:gd name="T6" fmla="*/ 50 w 167"/>
              <a:gd name="T7" fmla="*/ 0 h 175"/>
              <a:gd name="T8" fmla="*/ 50 w 167"/>
              <a:gd name="T9" fmla="*/ 58 h 175"/>
              <a:gd name="T10" fmla="*/ 0 w 167"/>
              <a:gd name="T11" fmla="*/ 58 h 175"/>
              <a:gd name="T12" fmla="*/ 0 w 167"/>
              <a:gd name="T13" fmla="*/ 117 h 175"/>
              <a:gd name="T14" fmla="*/ 50 w 167"/>
              <a:gd name="T15" fmla="*/ 117 h 175"/>
              <a:gd name="T16" fmla="*/ 50 w 167"/>
              <a:gd name="T17" fmla="*/ 175 h 175"/>
              <a:gd name="T18" fmla="*/ 109 w 167"/>
              <a:gd name="T19" fmla="*/ 175 h 175"/>
              <a:gd name="T20" fmla="*/ 109 w 167"/>
              <a:gd name="T21" fmla="*/ 117 h 175"/>
              <a:gd name="T22" fmla="*/ 167 w 167"/>
              <a:gd name="T23" fmla="*/ 117 h 175"/>
              <a:gd name="T24" fmla="*/ 167 w 167"/>
              <a:gd name="T25" fmla="*/ 58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7" h="175">
                <a:moveTo>
                  <a:pt x="167" y="58"/>
                </a:moveTo>
                <a:lnTo>
                  <a:pt x="109" y="58"/>
                </a:lnTo>
                <a:lnTo>
                  <a:pt x="109" y="0"/>
                </a:lnTo>
                <a:lnTo>
                  <a:pt x="50" y="0"/>
                </a:lnTo>
                <a:lnTo>
                  <a:pt x="50" y="58"/>
                </a:lnTo>
                <a:lnTo>
                  <a:pt x="0" y="58"/>
                </a:lnTo>
                <a:lnTo>
                  <a:pt x="0" y="117"/>
                </a:lnTo>
                <a:lnTo>
                  <a:pt x="50" y="117"/>
                </a:lnTo>
                <a:lnTo>
                  <a:pt x="50" y="175"/>
                </a:lnTo>
                <a:lnTo>
                  <a:pt x="109" y="175"/>
                </a:lnTo>
                <a:lnTo>
                  <a:pt x="109" y="117"/>
                </a:lnTo>
                <a:lnTo>
                  <a:pt x="167" y="117"/>
                </a:lnTo>
                <a:lnTo>
                  <a:pt x="167" y="58"/>
                </a:lnTo>
                <a:close/>
              </a:path>
            </a:pathLst>
          </a:custGeom>
          <a:solidFill>
            <a:srgbClr val="FFC000"/>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3" name="Oval 6"/>
          <p:cNvSpPr>
            <a:spLocks noChangeArrowheads="1"/>
          </p:cNvSpPr>
          <p:nvPr/>
        </p:nvSpPr>
        <p:spPr bwMode="auto">
          <a:xfrm>
            <a:off x="4454489" y="4186249"/>
            <a:ext cx="98625" cy="98625"/>
          </a:xfrm>
          <a:prstGeom prst="ellipse">
            <a:avLst/>
          </a:prstGeom>
          <a:solidFill>
            <a:srgbClr val="FFC000"/>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4" name="Freeform 7"/>
          <p:cNvSpPr/>
          <p:nvPr/>
        </p:nvSpPr>
        <p:spPr bwMode="auto">
          <a:xfrm>
            <a:off x="4435703" y="4284873"/>
            <a:ext cx="136196" cy="373365"/>
          </a:xfrm>
          <a:custGeom>
            <a:avLst/>
            <a:gdLst>
              <a:gd name="T0" fmla="*/ 7 w 7"/>
              <a:gd name="T1" fmla="*/ 1 h 19"/>
              <a:gd name="T2" fmla="*/ 7 w 7"/>
              <a:gd name="T3" fmla="*/ 1 h 19"/>
              <a:gd name="T4" fmla="*/ 3 w 7"/>
              <a:gd name="T5" fmla="*/ 0 h 19"/>
              <a:gd name="T6" fmla="*/ 3 w 7"/>
              <a:gd name="T7" fmla="*/ 0 h 19"/>
              <a:gd name="T8" fmla="*/ 3 w 7"/>
              <a:gd name="T9" fmla="*/ 0 h 19"/>
              <a:gd name="T10" fmla="*/ 0 w 7"/>
              <a:gd name="T11" fmla="*/ 1 h 19"/>
              <a:gd name="T12" fmla="*/ 0 w 7"/>
              <a:gd name="T13" fmla="*/ 1 h 19"/>
              <a:gd name="T14" fmla="*/ 0 w 7"/>
              <a:gd name="T15" fmla="*/ 1 h 19"/>
              <a:gd name="T16" fmla="*/ 0 w 7"/>
              <a:gd name="T17" fmla="*/ 4 h 19"/>
              <a:gd name="T18" fmla="*/ 0 w 7"/>
              <a:gd name="T19" fmla="*/ 5 h 19"/>
              <a:gd name="T20" fmla="*/ 0 w 7"/>
              <a:gd name="T21" fmla="*/ 5 h 19"/>
              <a:gd name="T22" fmla="*/ 0 w 7"/>
              <a:gd name="T23" fmla="*/ 6 h 19"/>
              <a:gd name="T24" fmla="*/ 0 w 7"/>
              <a:gd name="T25" fmla="*/ 9 h 19"/>
              <a:gd name="T26" fmla="*/ 0 w 7"/>
              <a:gd name="T27" fmla="*/ 9 h 19"/>
              <a:gd name="T28" fmla="*/ 1 w 7"/>
              <a:gd name="T29" fmla="*/ 9 h 19"/>
              <a:gd name="T30" fmla="*/ 1 w 7"/>
              <a:gd name="T31" fmla="*/ 6 h 19"/>
              <a:gd name="T32" fmla="*/ 1 w 7"/>
              <a:gd name="T33" fmla="*/ 5 h 19"/>
              <a:gd name="T34" fmla="*/ 1 w 7"/>
              <a:gd name="T35" fmla="*/ 5 h 19"/>
              <a:gd name="T36" fmla="*/ 1 w 7"/>
              <a:gd name="T37" fmla="*/ 4 h 19"/>
              <a:gd name="T38" fmla="*/ 1 w 7"/>
              <a:gd name="T39" fmla="*/ 3 h 19"/>
              <a:gd name="T40" fmla="*/ 1 w 7"/>
              <a:gd name="T41" fmla="*/ 3 h 19"/>
              <a:gd name="T42" fmla="*/ 1 w 7"/>
              <a:gd name="T43" fmla="*/ 5 h 19"/>
              <a:gd name="T44" fmla="*/ 1 w 7"/>
              <a:gd name="T45" fmla="*/ 8 h 19"/>
              <a:gd name="T46" fmla="*/ 1 w 7"/>
              <a:gd name="T47" fmla="*/ 11 h 19"/>
              <a:gd name="T48" fmla="*/ 1 w 7"/>
              <a:gd name="T49" fmla="*/ 12 h 19"/>
              <a:gd name="T50" fmla="*/ 1 w 7"/>
              <a:gd name="T51" fmla="*/ 18 h 19"/>
              <a:gd name="T52" fmla="*/ 2 w 7"/>
              <a:gd name="T53" fmla="*/ 19 h 19"/>
              <a:gd name="T54" fmla="*/ 3 w 7"/>
              <a:gd name="T55" fmla="*/ 18 h 19"/>
              <a:gd name="T56" fmla="*/ 3 w 7"/>
              <a:gd name="T57" fmla="*/ 12 h 19"/>
              <a:gd name="T58" fmla="*/ 3 w 7"/>
              <a:gd name="T59" fmla="*/ 11 h 19"/>
              <a:gd name="T60" fmla="*/ 4 w 7"/>
              <a:gd name="T61" fmla="*/ 11 h 19"/>
              <a:gd name="T62" fmla="*/ 4 w 7"/>
              <a:gd name="T63" fmla="*/ 12 h 19"/>
              <a:gd name="T64" fmla="*/ 4 w 7"/>
              <a:gd name="T65" fmla="*/ 18 h 19"/>
              <a:gd name="T66" fmla="*/ 5 w 7"/>
              <a:gd name="T67" fmla="*/ 19 h 19"/>
              <a:gd name="T68" fmla="*/ 6 w 7"/>
              <a:gd name="T69" fmla="*/ 18 h 19"/>
              <a:gd name="T70" fmla="*/ 6 w 7"/>
              <a:gd name="T71" fmla="*/ 12 h 19"/>
              <a:gd name="T72" fmla="*/ 6 w 7"/>
              <a:gd name="T73" fmla="*/ 11 h 19"/>
              <a:gd name="T74" fmla="*/ 6 w 7"/>
              <a:gd name="T75" fmla="*/ 8 h 19"/>
              <a:gd name="T76" fmla="*/ 6 w 7"/>
              <a:gd name="T77" fmla="*/ 5 h 19"/>
              <a:gd name="T78" fmla="*/ 6 w 7"/>
              <a:gd name="T79" fmla="*/ 3 h 19"/>
              <a:gd name="T80" fmla="*/ 6 w 7"/>
              <a:gd name="T81" fmla="*/ 3 h 19"/>
              <a:gd name="T82" fmla="*/ 6 w 7"/>
              <a:gd name="T83" fmla="*/ 4 h 19"/>
              <a:gd name="T84" fmla="*/ 6 w 7"/>
              <a:gd name="T85" fmla="*/ 5 h 19"/>
              <a:gd name="T86" fmla="*/ 6 w 7"/>
              <a:gd name="T87" fmla="*/ 5 h 19"/>
              <a:gd name="T88" fmla="*/ 6 w 7"/>
              <a:gd name="T89" fmla="*/ 6 h 19"/>
              <a:gd name="T90" fmla="*/ 6 w 7"/>
              <a:gd name="T91" fmla="*/ 9 h 19"/>
              <a:gd name="T92" fmla="*/ 7 w 7"/>
              <a:gd name="T93" fmla="*/ 9 h 19"/>
              <a:gd name="T94" fmla="*/ 7 w 7"/>
              <a:gd name="T95" fmla="*/ 9 h 19"/>
              <a:gd name="T96" fmla="*/ 7 w 7"/>
              <a:gd name="T97" fmla="*/ 6 h 19"/>
              <a:gd name="T98" fmla="*/ 7 w 7"/>
              <a:gd name="T99" fmla="*/ 5 h 19"/>
              <a:gd name="T100" fmla="*/ 7 w 7"/>
              <a:gd name="T101" fmla="*/ 5 h 19"/>
              <a:gd name="T102" fmla="*/ 7 w 7"/>
              <a:gd name="T103" fmla="*/ 4 h 19"/>
              <a:gd name="T104" fmla="*/ 7 w 7"/>
              <a:gd name="T105" fmla="*/ 1 h 19"/>
              <a:gd name="T106" fmla="*/ 7 w 7"/>
              <a:gd name="T107"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 h="19">
                <a:moveTo>
                  <a:pt x="7" y="1"/>
                </a:moveTo>
                <a:cubicBezTo>
                  <a:pt x="7" y="1"/>
                  <a:pt x="7" y="1"/>
                  <a:pt x="7" y="1"/>
                </a:cubicBezTo>
                <a:cubicBezTo>
                  <a:pt x="6" y="0"/>
                  <a:pt x="4" y="0"/>
                  <a:pt x="3" y="0"/>
                </a:cubicBezTo>
                <a:cubicBezTo>
                  <a:pt x="3" y="0"/>
                  <a:pt x="3" y="0"/>
                  <a:pt x="3" y="0"/>
                </a:cubicBezTo>
                <a:cubicBezTo>
                  <a:pt x="3" y="0"/>
                  <a:pt x="3" y="0"/>
                  <a:pt x="3" y="0"/>
                </a:cubicBezTo>
                <a:cubicBezTo>
                  <a:pt x="1" y="0"/>
                  <a:pt x="0" y="1"/>
                  <a:pt x="0" y="1"/>
                </a:cubicBezTo>
                <a:cubicBezTo>
                  <a:pt x="0" y="1"/>
                  <a:pt x="0" y="1"/>
                  <a:pt x="0" y="1"/>
                </a:cubicBezTo>
                <a:cubicBezTo>
                  <a:pt x="0" y="1"/>
                  <a:pt x="0" y="1"/>
                  <a:pt x="0" y="1"/>
                </a:cubicBezTo>
                <a:cubicBezTo>
                  <a:pt x="0" y="4"/>
                  <a:pt x="0" y="4"/>
                  <a:pt x="0" y="4"/>
                </a:cubicBezTo>
                <a:cubicBezTo>
                  <a:pt x="0" y="5"/>
                  <a:pt x="0" y="5"/>
                  <a:pt x="0" y="5"/>
                </a:cubicBezTo>
                <a:cubicBezTo>
                  <a:pt x="0" y="5"/>
                  <a:pt x="0" y="5"/>
                  <a:pt x="0" y="5"/>
                </a:cubicBezTo>
                <a:cubicBezTo>
                  <a:pt x="0" y="6"/>
                  <a:pt x="0" y="6"/>
                  <a:pt x="0" y="6"/>
                </a:cubicBezTo>
                <a:cubicBezTo>
                  <a:pt x="0" y="9"/>
                  <a:pt x="0" y="9"/>
                  <a:pt x="0" y="9"/>
                </a:cubicBezTo>
                <a:cubicBezTo>
                  <a:pt x="0" y="9"/>
                  <a:pt x="0" y="9"/>
                  <a:pt x="0" y="9"/>
                </a:cubicBezTo>
                <a:cubicBezTo>
                  <a:pt x="1" y="9"/>
                  <a:pt x="1" y="9"/>
                  <a:pt x="1" y="9"/>
                </a:cubicBezTo>
                <a:cubicBezTo>
                  <a:pt x="1" y="6"/>
                  <a:pt x="1" y="6"/>
                  <a:pt x="1" y="6"/>
                </a:cubicBezTo>
                <a:cubicBezTo>
                  <a:pt x="1" y="5"/>
                  <a:pt x="1" y="5"/>
                  <a:pt x="1" y="5"/>
                </a:cubicBezTo>
                <a:cubicBezTo>
                  <a:pt x="1" y="5"/>
                  <a:pt x="1" y="5"/>
                  <a:pt x="1" y="5"/>
                </a:cubicBezTo>
                <a:cubicBezTo>
                  <a:pt x="1" y="4"/>
                  <a:pt x="1" y="4"/>
                  <a:pt x="1" y="4"/>
                </a:cubicBezTo>
                <a:cubicBezTo>
                  <a:pt x="1" y="3"/>
                  <a:pt x="1" y="3"/>
                  <a:pt x="1" y="3"/>
                </a:cubicBezTo>
                <a:cubicBezTo>
                  <a:pt x="1" y="3"/>
                  <a:pt x="1" y="3"/>
                  <a:pt x="1" y="3"/>
                </a:cubicBezTo>
                <a:cubicBezTo>
                  <a:pt x="1" y="5"/>
                  <a:pt x="1" y="5"/>
                  <a:pt x="1" y="5"/>
                </a:cubicBezTo>
                <a:cubicBezTo>
                  <a:pt x="1" y="8"/>
                  <a:pt x="1" y="8"/>
                  <a:pt x="1" y="8"/>
                </a:cubicBezTo>
                <a:cubicBezTo>
                  <a:pt x="1" y="11"/>
                  <a:pt x="1" y="11"/>
                  <a:pt x="1" y="11"/>
                </a:cubicBezTo>
                <a:cubicBezTo>
                  <a:pt x="1" y="12"/>
                  <a:pt x="1" y="12"/>
                  <a:pt x="1" y="12"/>
                </a:cubicBezTo>
                <a:cubicBezTo>
                  <a:pt x="1" y="18"/>
                  <a:pt x="1" y="18"/>
                  <a:pt x="1" y="18"/>
                </a:cubicBezTo>
                <a:cubicBezTo>
                  <a:pt x="1" y="18"/>
                  <a:pt x="2" y="19"/>
                  <a:pt x="2" y="19"/>
                </a:cubicBezTo>
                <a:cubicBezTo>
                  <a:pt x="3" y="19"/>
                  <a:pt x="3" y="18"/>
                  <a:pt x="3" y="18"/>
                </a:cubicBezTo>
                <a:cubicBezTo>
                  <a:pt x="3" y="12"/>
                  <a:pt x="3" y="12"/>
                  <a:pt x="3" y="12"/>
                </a:cubicBezTo>
                <a:cubicBezTo>
                  <a:pt x="3" y="11"/>
                  <a:pt x="3" y="11"/>
                  <a:pt x="3" y="11"/>
                </a:cubicBezTo>
                <a:cubicBezTo>
                  <a:pt x="4" y="11"/>
                  <a:pt x="4" y="11"/>
                  <a:pt x="4" y="11"/>
                </a:cubicBezTo>
                <a:cubicBezTo>
                  <a:pt x="4" y="12"/>
                  <a:pt x="4" y="12"/>
                  <a:pt x="4" y="12"/>
                </a:cubicBezTo>
                <a:cubicBezTo>
                  <a:pt x="4" y="18"/>
                  <a:pt x="4" y="18"/>
                  <a:pt x="4" y="18"/>
                </a:cubicBezTo>
                <a:cubicBezTo>
                  <a:pt x="4" y="18"/>
                  <a:pt x="4" y="19"/>
                  <a:pt x="5" y="19"/>
                </a:cubicBezTo>
                <a:cubicBezTo>
                  <a:pt x="5" y="19"/>
                  <a:pt x="6" y="18"/>
                  <a:pt x="6" y="18"/>
                </a:cubicBezTo>
                <a:cubicBezTo>
                  <a:pt x="6" y="12"/>
                  <a:pt x="6" y="12"/>
                  <a:pt x="6" y="12"/>
                </a:cubicBezTo>
                <a:cubicBezTo>
                  <a:pt x="6" y="11"/>
                  <a:pt x="6" y="11"/>
                  <a:pt x="6" y="11"/>
                </a:cubicBezTo>
                <a:cubicBezTo>
                  <a:pt x="6" y="8"/>
                  <a:pt x="6" y="8"/>
                  <a:pt x="6" y="8"/>
                </a:cubicBezTo>
                <a:cubicBezTo>
                  <a:pt x="6" y="5"/>
                  <a:pt x="6" y="5"/>
                  <a:pt x="6" y="5"/>
                </a:cubicBezTo>
                <a:cubicBezTo>
                  <a:pt x="6" y="3"/>
                  <a:pt x="6" y="3"/>
                  <a:pt x="6" y="3"/>
                </a:cubicBezTo>
                <a:cubicBezTo>
                  <a:pt x="6" y="3"/>
                  <a:pt x="6" y="3"/>
                  <a:pt x="6" y="3"/>
                </a:cubicBezTo>
                <a:cubicBezTo>
                  <a:pt x="6" y="4"/>
                  <a:pt x="6" y="4"/>
                  <a:pt x="6" y="4"/>
                </a:cubicBezTo>
                <a:cubicBezTo>
                  <a:pt x="6" y="5"/>
                  <a:pt x="6" y="5"/>
                  <a:pt x="6" y="5"/>
                </a:cubicBezTo>
                <a:cubicBezTo>
                  <a:pt x="6" y="5"/>
                  <a:pt x="6" y="5"/>
                  <a:pt x="6" y="5"/>
                </a:cubicBezTo>
                <a:cubicBezTo>
                  <a:pt x="6" y="6"/>
                  <a:pt x="6" y="6"/>
                  <a:pt x="6" y="6"/>
                </a:cubicBezTo>
                <a:cubicBezTo>
                  <a:pt x="6" y="9"/>
                  <a:pt x="6" y="9"/>
                  <a:pt x="6" y="9"/>
                </a:cubicBezTo>
                <a:cubicBezTo>
                  <a:pt x="6" y="9"/>
                  <a:pt x="6" y="9"/>
                  <a:pt x="7" y="9"/>
                </a:cubicBezTo>
                <a:cubicBezTo>
                  <a:pt x="7" y="9"/>
                  <a:pt x="7" y="9"/>
                  <a:pt x="7" y="9"/>
                </a:cubicBezTo>
                <a:cubicBezTo>
                  <a:pt x="7" y="6"/>
                  <a:pt x="7" y="6"/>
                  <a:pt x="7" y="6"/>
                </a:cubicBezTo>
                <a:cubicBezTo>
                  <a:pt x="7" y="5"/>
                  <a:pt x="7" y="5"/>
                  <a:pt x="7" y="5"/>
                </a:cubicBezTo>
                <a:cubicBezTo>
                  <a:pt x="7" y="5"/>
                  <a:pt x="7" y="5"/>
                  <a:pt x="7" y="5"/>
                </a:cubicBezTo>
                <a:cubicBezTo>
                  <a:pt x="7" y="4"/>
                  <a:pt x="7" y="4"/>
                  <a:pt x="7" y="4"/>
                </a:cubicBezTo>
                <a:cubicBezTo>
                  <a:pt x="7" y="1"/>
                  <a:pt x="7" y="1"/>
                  <a:pt x="7" y="1"/>
                </a:cubicBezTo>
                <a:cubicBezTo>
                  <a:pt x="7" y="1"/>
                  <a:pt x="7" y="1"/>
                  <a:pt x="7" y="1"/>
                </a:cubicBezTo>
                <a:close/>
              </a:path>
            </a:pathLst>
          </a:custGeom>
          <a:solidFill>
            <a:srgbClr val="FFC000"/>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5" name="Freeform 8"/>
          <p:cNvSpPr/>
          <p:nvPr/>
        </p:nvSpPr>
        <p:spPr bwMode="auto">
          <a:xfrm>
            <a:off x="4299507" y="1812214"/>
            <a:ext cx="469641" cy="373365"/>
          </a:xfrm>
          <a:custGeom>
            <a:avLst/>
            <a:gdLst>
              <a:gd name="T0" fmla="*/ 12 w 24"/>
              <a:gd name="T1" fmla="*/ 19 h 19"/>
              <a:gd name="T2" fmla="*/ 11 w 24"/>
              <a:gd name="T3" fmla="*/ 18 h 19"/>
              <a:gd name="T4" fmla="*/ 11 w 24"/>
              <a:gd name="T5" fmla="*/ 18 h 19"/>
              <a:gd name="T6" fmla="*/ 9 w 24"/>
              <a:gd name="T7" fmla="*/ 17 h 19"/>
              <a:gd name="T8" fmla="*/ 7 w 24"/>
              <a:gd name="T9" fmla="*/ 16 h 19"/>
              <a:gd name="T10" fmla="*/ 5 w 24"/>
              <a:gd name="T11" fmla="*/ 15 h 19"/>
              <a:gd name="T12" fmla="*/ 4 w 24"/>
              <a:gd name="T13" fmla="*/ 14 h 19"/>
              <a:gd name="T14" fmla="*/ 3 w 24"/>
              <a:gd name="T15" fmla="*/ 13 h 19"/>
              <a:gd name="T16" fmla="*/ 0 w 24"/>
              <a:gd name="T17" fmla="*/ 6 h 19"/>
              <a:gd name="T18" fmla="*/ 5 w 24"/>
              <a:gd name="T19" fmla="*/ 0 h 19"/>
              <a:gd name="T20" fmla="*/ 7 w 24"/>
              <a:gd name="T21" fmla="*/ 0 h 19"/>
              <a:gd name="T22" fmla="*/ 12 w 24"/>
              <a:gd name="T23" fmla="*/ 3 h 19"/>
              <a:gd name="T24" fmla="*/ 17 w 24"/>
              <a:gd name="T25" fmla="*/ 0 h 19"/>
              <a:gd name="T26" fmla="*/ 19 w 24"/>
              <a:gd name="T27" fmla="*/ 1 h 19"/>
              <a:gd name="T28" fmla="*/ 23 w 24"/>
              <a:gd name="T29" fmla="*/ 7 h 19"/>
              <a:gd name="T30" fmla="*/ 21 w 24"/>
              <a:gd name="T31" fmla="*/ 13 h 19"/>
              <a:gd name="T32" fmla="*/ 20 w 24"/>
              <a:gd name="T33" fmla="*/ 14 h 19"/>
              <a:gd name="T34" fmla="*/ 18 w 24"/>
              <a:gd name="T35" fmla="*/ 15 h 19"/>
              <a:gd name="T36" fmla="*/ 17 w 24"/>
              <a:gd name="T37" fmla="*/ 16 h 19"/>
              <a:gd name="T38" fmla="*/ 15 w 24"/>
              <a:gd name="T39" fmla="*/ 17 h 19"/>
              <a:gd name="T40" fmla="*/ 13 w 24"/>
              <a:gd name="T41" fmla="*/ 18 h 19"/>
              <a:gd name="T42" fmla="*/ 12 w 24"/>
              <a:gd name="T43" fmla="*/ 18 h 19"/>
              <a:gd name="T44" fmla="*/ 12 w 24"/>
              <a:gd name="T45" fmla="*/ 19 h 19"/>
              <a:gd name="T46" fmla="*/ 12 w 24"/>
              <a:gd name="T4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 h="19">
                <a:moveTo>
                  <a:pt x="12" y="19"/>
                </a:moveTo>
                <a:cubicBezTo>
                  <a:pt x="12" y="19"/>
                  <a:pt x="11" y="18"/>
                  <a:pt x="11" y="18"/>
                </a:cubicBezTo>
                <a:cubicBezTo>
                  <a:pt x="11" y="18"/>
                  <a:pt x="11" y="18"/>
                  <a:pt x="11" y="18"/>
                </a:cubicBezTo>
                <a:cubicBezTo>
                  <a:pt x="10" y="18"/>
                  <a:pt x="9" y="18"/>
                  <a:pt x="9" y="17"/>
                </a:cubicBezTo>
                <a:cubicBezTo>
                  <a:pt x="8" y="17"/>
                  <a:pt x="7" y="17"/>
                  <a:pt x="7" y="16"/>
                </a:cubicBezTo>
                <a:cubicBezTo>
                  <a:pt x="6" y="16"/>
                  <a:pt x="6" y="16"/>
                  <a:pt x="5" y="15"/>
                </a:cubicBezTo>
                <a:cubicBezTo>
                  <a:pt x="5" y="15"/>
                  <a:pt x="4" y="15"/>
                  <a:pt x="4" y="14"/>
                </a:cubicBezTo>
                <a:cubicBezTo>
                  <a:pt x="3" y="14"/>
                  <a:pt x="3" y="13"/>
                  <a:pt x="3" y="13"/>
                </a:cubicBezTo>
                <a:cubicBezTo>
                  <a:pt x="1" y="11"/>
                  <a:pt x="0" y="9"/>
                  <a:pt x="0" y="6"/>
                </a:cubicBezTo>
                <a:cubicBezTo>
                  <a:pt x="1" y="4"/>
                  <a:pt x="3" y="1"/>
                  <a:pt x="5" y="0"/>
                </a:cubicBezTo>
                <a:cubicBezTo>
                  <a:pt x="6" y="0"/>
                  <a:pt x="6" y="0"/>
                  <a:pt x="7" y="0"/>
                </a:cubicBezTo>
                <a:cubicBezTo>
                  <a:pt x="10" y="0"/>
                  <a:pt x="11" y="2"/>
                  <a:pt x="12" y="3"/>
                </a:cubicBezTo>
                <a:cubicBezTo>
                  <a:pt x="13" y="2"/>
                  <a:pt x="14" y="0"/>
                  <a:pt x="17" y="0"/>
                </a:cubicBezTo>
                <a:cubicBezTo>
                  <a:pt x="18" y="0"/>
                  <a:pt x="18" y="0"/>
                  <a:pt x="19" y="1"/>
                </a:cubicBezTo>
                <a:cubicBezTo>
                  <a:pt x="21" y="2"/>
                  <a:pt x="23" y="4"/>
                  <a:pt x="23" y="7"/>
                </a:cubicBezTo>
                <a:cubicBezTo>
                  <a:pt x="24" y="9"/>
                  <a:pt x="23" y="12"/>
                  <a:pt x="21" y="13"/>
                </a:cubicBezTo>
                <a:cubicBezTo>
                  <a:pt x="21" y="14"/>
                  <a:pt x="20" y="14"/>
                  <a:pt x="20" y="14"/>
                </a:cubicBezTo>
                <a:cubicBezTo>
                  <a:pt x="19" y="15"/>
                  <a:pt x="19" y="15"/>
                  <a:pt x="18" y="15"/>
                </a:cubicBezTo>
                <a:cubicBezTo>
                  <a:pt x="18" y="16"/>
                  <a:pt x="17" y="16"/>
                  <a:pt x="17" y="16"/>
                </a:cubicBezTo>
                <a:cubicBezTo>
                  <a:pt x="16" y="17"/>
                  <a:pt x="15" y="17"/>
                  <a:pt x="15" y="17"/>
                </a:cubicBezTo>
                <a:cubicBezTo>
                  <a:pt x="14" y="18"/>
                  <a:pt x="13" y="18"/>
                  <a:pt x="13" y="18"/>
                </a:cubicBezTo>
                <a:cubicBezTo>
                  <a:pt x="12" y="18"/>
                  <a:pt x="12" y="18"/>
                  <a:pt x="12" y="18"/>
                </a:cubicBezTo>
                <a:cubicBezTo>
                  <a:pt x="12" y="18"/>
                  <a:pt x="12" y="19"/>
                  <a:pt x="12" y="19"/>
                </a:cubicBezTo>
                <a:cubicBezTo>
                  <a:pt x="12" y="19"/>
                  <a:pt x="12" y="19"/>
                  <a:pt x="12" y="19"/>
                </a:cubicBezTo>
                <a:close/>
              </a:path>
            </a:pathLst>
          </a:custGeom>
          <a:solidFill>
            <a:srgbClr val="FFC000"/>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6" name="Freeform 9"/>
          <p:cNvSpPr>
            <a:spLocks noEditPoints="1"/>
          </p:cNvSpPr>
          <p:nvPr/>
        </p:nvSpPr>
        <p:spPr bwMode="auto">
          <a:xfrm>
            <a:off x="7370960" y="1791079"/>
            <a:ext cx="448508" cy="394499"/>
          </a:xfrm>
          <a:custGeom>
            <a:avLst/>
            <a:gdLst>
              <a:gd name="T0" fmla="*/ 191 w 191"/>
              <a:gd name="T1" fmla="*/ 76 h 168"/>
              <a:gd name="T2" fmla="*/ 166 w 191"/>
              <a:gd name="T3" fmla="*/ 59 h 168"/>
              <a:gd name="T4" fmla="*/ 166 w 191"/>
              <a:gd name="T5" fmla="*/ 0 h 168"/>
              <a:gd name="T6" fmla="*/ 141 w 191"/>
              <a:gd name="T7" fmla="*/ 0 h 168"/>
              <a:gd name="T8" fmla="*/ 141 w 191"/>
              <a:gd name="T9" fmla="*/ 42 h 168"/>
              <a:gd name="T10" fmla="*/ 100 w 191"/>
              <a:gd name="T11" fmla="*/ 9 h 168"/>
              <a:gd name="T12" fmla="*/ 91 w 191"/>
              <a:gd name="T13" fmla="*/ 9 h 168"/>
              <a:gd name="T14" fmla="*/ 0 w 191"/>
              <a:gd name="T15" fmla="*/ 76 h 168"/>
              <a:gd name="T16" fmla="*/ 25 w 191"/>
              <a:gd name="T17" fmla="*/ 109 h 168"/>
              <a:gd name="T18" fmla="*/ 33 w 191"/>
              <a:gd name="T19" fmla="*/ 101 h 168"/>
              <a:gd name="T20" fmla="*/ 33 w 191"/>
              <a:gd name="T21" fmla="*/ 168 h 168"/>
              <a:gd name="T22" fmla="*/ 66 w 191"/>
              <a:gd name="T23" fmla="*/ 168 h 168"/>
              <a:gd name="T24" fmla="*/ 116 w 191"/>
              <a:gd name="T25" fmla="*/ 168 h 168"/>
              <a:gd name="T26" fmla="*/ 158 w 191"/>
              <a:gd name="T27" fmla="*/ 168 h 168"/>
              <a:gd name="T28" fmla="*/ 158 w 191"/>
              <a:gd name="T29" fmla="*/ 101 h 168"/>
              <a:gd name="T30" fmla="*/ 166 w 191"/>
              <a:gd name="T31" fmla="*/ 109 h 168"/>
              <a:gd name="T32" fmla="*/ 191 w 191"/>
              <a:gd name="T33" fmla="*/ 76 h 168"/>
              <a:gd name="T34" fmla="*/ 83 w 191"/>
              <a:gd name="T35" fmla="*/ 159 h 168"/>
              <a:gd name="T36" fmla="*/ 83 w 191"/>
              <a:gd name="T37" fmla="*/ 109 h 168"/>
              <a:gd name="T38" fmla="*/ 108 w 191"/>
              <a:gd name="T39" fmla="*/ 109 h 168"/>
              <a:gd name="T40" fmla="*/ 108 w 191"/>
              <a:gd name="T41" fmla="*/ 159 h 168"/>
              <a:gd name="T42" fmla="*/ 83 w 191"/>
              <a:gd name="T43" fmla="*/ 159 h 168"/>
              <a:gd name="T44" fmla="*/ 150 w 191"/>
              <a:gd name="T45" fmla="*/ 159 h 168"/>
              <a:gd name="T46" fmla="*/ 116 w 191"/>
              <a:gd name="T47" fmla="*/ 159 h 168"/>
              <a:gd name="T48" fmla="*/ 116 w 191"/>
              <a:gd name="T49" fmla="*/ 101 h 168"/>
              <a:gd name="T50" fmla="*/ 66 w 191"/>
              <a:gd name="T51" fmla="*/ 101 h 168"/>
              <a:gd name="T52" fmla="*/ 66 w 191"/>
              <a:gd name="T53" fmla="*/ 159 h 168"/>
              <a:gd name="T54" fmla="*/ 41 w 191"/>
              <a:gd name="T55" fmla="*/ 159 h 168"/>
              <a:gd name="T56" fmla="*/ 41 w 191"/>
              <a:gd name="T57" fmla="*/ 92 h 168"/>
              <a:gd name="T58" fmla="*/ 91 w 191"/>
              <a:gd name="T59" fmla="*/ 50 h 168"/>
              <a:gd name="T60" fmla="*/ 150 w 191"/>
              <a:gd name="T61" fmla="*/ 92 h 168"/>
              <a:gd name="T62" fmla="*/ 150 w 191"/>
              <a:gd name="T63" fmla="*/ 159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1" h="168">
                <a:moveTo>
                  <a:pt x="191" y="76"/>
                </a:moveTo>
                <a:lnTo>
                  <a:pt x="166" y="59"/>
                </a:lnTo>
                <a:lnTo>
                  <a:pt x="166" y="0"/>
                </a:lnTo>
                <a:lnTo>
                  <a:pt x="141" y="0"/>
                </a:lnTo>
                <a:lnTo>
                  <a:pt x="141" y="42"/>
                </a:lnTo>
                <a:lnTo>
                  <a:pt x="100" y="9"/>
                </a:lnTo>
                <a:lnTo>
                  <a:pt x="91" y="9"/>
                </a:lnTo>
                <a:lnTo>
                  <a:pt x="0" y="76"/>
                </a:lnTo>
                <a:lnTo>
                  <a:pt x="25" y="109"/>
                </a:lnTo>
                <a:lnTo>
                  <a:pt x="33" y="101"/>
                </a:lnTo>
                <a:lnTo>
                  <a:pt x="33" y="168"/>
                </a:lnTo>
                <a:lnTo>
                  <a:pt x="66" y="168"/>
                </a:lnTo>
                <a:lnTo>
                  <a:pt x="116" y="168"/>
                </a:lnTo>
                <a:lnTo>
                  <a:pt x="158" y="168"/>
                </a:lnTo>
                <a:lnTo>
                  <a:pt x="158" y="101"/>
                </a:lnTo>
                <a:lnTo>
                  <a:pt x="166" y="109"/>
                </a:lnTo>
                <a:lnTo>
                  <a:pt x="191" y="76"/>
                </a:lnTo>
                <a:close/>
                <a:moveTo>
                  <a:pt x="83" y="159"/>
                </a:moveTo>
                <a:lnTo>
                  <a:pt x="83" y="109"/>
                </a:lnTo>
                <a:lnTo>
                  <a:pt x="108" y="109"/>
                </a:lnTo>
                <a:lnTo>
                  <a:pt x="108" y="159"/>
                </a:lnTo>
                <a:lnTo>
                  <a:pt x="83" y="159"/>
                </a:lnTo>
                <a:close/>
                <a:moveTo>
                  <a:pt x="150" y="159"/>
                </a:moveTo>
                <a:lnTo>
                  <a:pt x="116" y="159"/>
                </a:lnTo>
                <a:lnTo>
                  <a:pt x="116" y="101"/>
                </a:lnTo>
                <a:lnTo>
                  <a:pt x="66" y="101"/>
                </a:lnTo>
                <a:lnTo>
                  <a:pt x="66" y="159"/>
                </a:lnTo>
                <a:lnTo>
                  <a:pt x="41" y="159"/>
                </a:lnTo>
                <a:lnTo>
                  <a:pt x="41" y="92"/>
                </a:lnTo>
                <a:lnTo>
                  <a:pt x="91" y="50"/>
                </a:lnTo>
                <a:lnTo>
                  <a:pt x="150" y="92"/>
                </a:lnTo>
                <a:lnTo>
                  <a:pt x="150" y="159"/>
                </a:lnTo>
                <a:close/>
              </a:path>
            </a:pathLst>
          </a:custGeom>
          <a:solidFill>
            <a:srgbClr val="FFC000"/>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7" name="Freeform 10"/>
          <p:cNvSpPr/>
          <p:nvPr/>
        </p:nvSpPr>
        <p:spPr bwMode="auto">
          <a:xfrm>
            <a:off x="6117018" y="1929624"/>
            <a:ext cx="1408923" cy="1392487"/>
          </a:xfrm>
          <a:custGeom>
            <a:avLst/>
            <a:gdLst>
              <a:gd name="T0" fmla="*/ 0 w 72"/>
              <a:gd name="T1" fmla="*/ 21 h 71"/>
              <a:gd name="T2" fmla="*/ 50 w 72"/>
              <a:gd name="T3" fmla="*/ 71 h 71"/>
              <a:gd name="T4" fmla="*/ 72 w 72"/>
              <a:gd name="T5" fmla="*/ 71 h 71"/>
              <a:gd name="T6" fmla="*/ 54 w 72"/>
              <a:gd name="T7" fmla="*/ 26 h 71"/>
              <a:gd name="T8" fmla="*/ 57 w 72"/>
              <a:gd name="T9" fmla="*/ 14 h 71"/>
              <a:gd name="T10" fmla="*/ 46 w 72"/>
              <a:gd name="T11" fmla="*/ 18 h 71"/>
              <a:gd name="T12" fmla="*/ 0 w 72"/>
              <a:gd name="T13" fmla="*/ 0 h 71"/>
              <a:gd name="T14" fmla="*/ 0 w 72"/>
              <a:gd name="T15" fmla="*/ 21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71">
                <a:moveTo>
                  <a:pt x="0" y="21"/>
                </a:moveTo>
                <a:cubicBezTo>
                  <a:pt x="27" y="23"/>
                  <a:pt x="49" y="44"/>
                  <a:pt x="50" y="71"/>
                </a:cubicBezTo>
                <a:cubicBezTo>
                  <a:pt x="72" y="71"/>
                  <a:pt x="72" y="71"/>
                  <a:pt x="72" y="71"/>
                </a:cubicBezTo>
                <a:cubicBezTo>
                  <a:pt x="71" y="54"/>
                  <a:pt x="64" y="38"/>
                  <a:pt x="54" y="26"/>
                </a:cubicBezTo>
                <a:cubicBezTo>
                  <a:pt x="57" y="14"/>
                  <a:pt x="57" y="14"/>
                  <a:pt x="57" y="14"/>
                </a:cubicBezTo>
                <a:cubicBezTo>
                  <a:pt x="46" y="18"/>
                  <a:pt x="46" y="18"/>
                  <a:pt x="46" y="18"/>
                </a:cubicBezTo>
                <a:cubicBezTo>
                  <a:pt x="34" y="7"/>
                  <a:pt x="18" y="1"/>
                  <a:pt x="0" y="0"/>
                </a:cubicBezTo>
                <a:lnTo>
                  <a:pt x="0" y="21"/>
                </a:lnTo>
                <a:close/>
              </a:path>
            </a:pathLst>
          </a:custGeom>
          <a:solidFill>
            <a:schemeClr val="bg1">
              <a:alpha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8" name="Freeform 11"/>
          <p:cNvSpPr/>
          <p:nvPr/>
        </p:nvSpPr>
        <p:spPr bwMode="auto">
          <a:xfrm>
            <a:off x="4611818" y="1929624"/>
            <a:ext cx="1387790" cy="1392487"/>
          </a:xfrm>
          <a:custGeom>
            <a:avLst/>
            <a:gdLst>
              <a:gd name="T0" fmla="*/ 21 w 71"/>
              <a:gd name="T1" fmla="*/ 71 h 71"/>
              <a:gd name="T2" fmla="*/ 71 w 71"/>
              <a:gd name="T3" fmla="*/ 21 h 71"/>
              <a:gd name="T4" fmla="*/ 71 w 71"/>
              <a:gd name="T5" fmla="*/ 0 h 71"/>
              <a:gd name="T6" fmla="*/ 26 w 71"/>
              <a:gd name="T7" fmla="*/ 18 h 71"/>
              <a:gd name="T8" fmla="*/ 14 w 71"/>
              <a:gd name="T9" fmla="*/ 14 h 71"/>
              <a:gd name="T10" fmla="*/ 18 w 71"/>
              <a:gd name="T11" fmla="*/ 26 h 71"/>
              <a:gd name="T12" fmla="*/ 0 w 71"/>
              <a:gd name="T13" fmla="*/ 71 h 71"/>
              <a:gd name="T14" fmla="*/ 21 w 71"/>
              <a:gd name="T15" fmla="*/ 71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71">
                <a:moveTo>
                  <a:pt x="21" y="71"/>
                </a:moveTo>
                <a:cubicBezTo>
                  <a:pt x="23" y="44"/>
                  <a:pt x="44" y="23"/>
                  <a:pt x="71" y="21"/>
                </a:cubicBezTo>
                <a:cubicBezTo>
                  <a:pt x="71" y="0"/>
                  <a:pt x="71" y="0"/>
                  <a:pt x="71" y="0"/>
                </a:cubicBezTo>
                <a:cubicBezTo>
                  <a:pt x="54" y="1"/>
                  <a:pt x="38" y="7"/>
                  <a:pt x="26" y="18"/>
                </a:cubicBezTo>
                <a:cubicBezTo>
                  <a:pt x="14" y="14"/>
                  <a:pt x="14" y="14"/>
                  <a:pt x="14" y="14"/>
                </a:cubicBezTo>
                <a:cubicBezTo>
                  <a:pt x="18" y="26"/>
                  <a:pt x="18" y="26"/>
                  <a:pt x="18" y="26"/>
                </a:cubicBezTo>
                <a:cubicBezTo>
                  <a:pt x="7" y="38"/>
                  <a:pt x="1" y="54"/>
                  <a:pt x="0" y="71"/>
                </a:cubicBezTo>
                <a:lnTo>
                  <a:pt x="21" y="71"/>
                </a:lnTo>
                <a:close/>
              </a:path>
            </a:pathLst>
          </a:custGeom>
          <a:solidFill>
            <a:schemeClr val="bg1">
              <a:alpha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9" name="Freeform 12"/>
          <p:cNvSpPr/>
          <p:nvPr/>
        </p:nvSpPr>
        <p:spPr bwMode="auto">
          <a:xfrm>
            <a:off x="4611818" y="3439519"/>
            <a:ext cx="1387790" cy="1413620"/>
          </a:xfrm>
          <a:custGeom>
            <a:avLst/>
            <a:gdLst>
              <a:gd name="T0" fmla="*/ 71 w 71"/>
              <a:gd name="T1" fmla="*/ 50 h 72"/>
              <a:gd name="T2" fmla="*/ 21 w 71"/>
              <a:gd name="T3" fmla="*/ 0 h 72"/>
              <a:gd name="T4" fmla="*/ 0 w 71"/>
              <a:gd name="T5" fmla="*/ 0 h 72"/>
              <a:gd name="T6" fmla="*/ 18 w 71"/>
              <a:gd name="T7" fmla="*/ 46 h 72"/>
              <a:gd name="T8" fmla="*/ 14 w 71"/>
              <a:gd name="T9" fmla="*/ 57 h 72"/>
              <a:gd name="T10" fmla="*/ 26 w 71"/>
              <a:gd name="T11" fmla="*/ 54 h 72"/>
              <a:gd name="T12" fmla="*/ 71 w 71"/>
              <a:gd name="T13" fmla="*/ 72 h 72"/>
              <a:gd name="T14" fmla="*/ 71 w 71"/>
              <a:gd name="T15" fmla="*/ 50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72">
                <a:moveTo>
                  <a:pt x="71" y="50"/>
                </a:moveTo>
                <a:cubicBezTo>
                  <a:pt x="44" y="49"/>
                  <a:pt x="23" y="27"/>
                  <a:pt x="21" y="0"/>
                </a:cubicBezTo>
                <a:cubicBezTo>
                  <a:pt x="0" y="0"/>
                  <a:pt x="0" y="0"/>
                  <a:pt x="0" y="0"/>
                </a:cubicBezTo>
                <a:cubicBezTo>
                  <a:pt x="1" y="18"/>
                  <a:pt x="7" y="34"/>
                  <a:pt x="18" y="46"/>
                </a:cubicBezTo>
                <a:cubicBezTo>
                  <a:pt x="14" y="57"/>
                  <a:pt x="14" y="57"/>
                  <a:pt x="14" y="57"/>
                </a:cubicBezTo>
                <a:cubicBezTo>
                  <a:pt x="26" y="54"/>
                  <a:pt x="26" y="54"/>
                  <a:pt x="26" y="54"/>
                </a:cubicBezTo>
                <a:cubicBezTo>
                  <a:pt x="38" y="64"/>
                  <a:pt x="54" y="71"/>
                  <a:pt x="71" y="72"/>
                </a:cubicBezTo>
                <a:lnTo>
                  <a:pt x="71" y="50"/>
                </a:lnTo>
                <a:close/>
              </a:path>
            </a:pathLst>
          </a:custGeom>
          <a:solidFill>
            <a:schemeClr val="bg1">
              <a:alpha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0" name="Freeform 13"/>
          <p:cNvSpPr/>
          <p:nvPr/>
        </p:nvSpPr>
        <p:spPr bwMode="auto">
          <a:xfrm>
            <a:off x="6117018" y="3439519"/>
            <a:ext cx="1408923" cy="1413620"/>
          </a:xfrm>
          <a:custGeom>
            <a:avLst/>
            <a:gdLst>
              <a:gd name="T0" fmla="*/ 57 w 72"/>
              <a:gd name="T1" fmla="*/ 57 h 72"/>
              <a:gd name="T2" fmla="*/ 54 w 72"/>
              <a:gd name="T3" fmla="*/ 46 h 72"/>
              <a:gd name="T4" fmla="*/ 72 w 72"/>
              <a:gd name="T5" fmla="*/ 0 h 72"/>
              <a:gd name="T6" fmla="*/ 50 w 72"/>
              <a:gd name="T7" fmla="*/ 0 h 72"/>
              <a:gd name="T8" fmla="*/ 0 w 72"/>
              <a:gd name="T9" fmla="*/ 50 h 72"/>
              <a:gd name="T10" fmla="*/ 0 w 72"/>
              <a:gd name="T11" fmla="*/ 72 h 72"/>
              <a:gd name="T12" fmla="*/ 46 w 72"/>
              <a:gd name="T13" fmla="*/ 54 h 72"/>
              <a:gd name="T14" fmla="*/ 57 w 72"/>
              <a:gd name="T15" fmla="*/ 57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72">
                <a:moveTo>
                  <a:pt x="57" y="57"/>
                </a:moveTo>
                <a:cubicBezTo>
                  <a:pt x="54" y="46"/>
                  <a:pt x="54" y="46"/>
                  <a:pt x="54" y="46"/>
                </a:cubicBezTo>
                <a:cubicBezTo>
                  <a:pt x="64" y="34"/>
                  <a:pt x="71" y="18"/>
                  <a:pt x="72" y="0"/>
                </a:cubicBezTo>
                <a:cubicBezTo>
                  <a:pt x="50" y="0"/>
                  <a:pt x="50" y="0"/>
                  <a:pt x="50" y="0"/>
                </a:cubicBezTo>
                <a:cubicBezTo>
                  <a:pt x="49" y="27"/>
                  <a:pt x="27" y="49"/>
                  <a:pt x="0" y="50"/>
                </a:cubicBezTo>
                <a:cubicBezTo>
                  <a:pt x="0" y="72"/>
                  <a:pt x="0" y="72"/>
                  <a:pt x="0" y="72"/>
                </a:cubicBezTo>
                <a:cubicBezTo>
                  <a:pt x="18" y="71"/>
                  <a:pt x="34" y="64"/>
                  <a:pt x="46" y="54"/>
                </a:cubicBezTo>
                <a:lnTo>
                  <a:pt x="57" y="57"/>
                </a:lnTo>
                <a:close/>
              </a:path>
            </a:pathLst>
          </a:custGeom>
          <a:solidFill>
            <a:schemeClr val="bg1">
              <a:alpha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1" name="Freeform 190"/>
          <p:cNvSpPr/>
          <p:nvPr/>
        </p:nvSpPr>
        <p:spPr bwMode="auto">
          <a:xfrm>
            <a:off x="7370960" y="2361694"/>
            <a:ext cx="0" cy="18786"/>
          </a:xfrm>
          <a:custGeom>
            <a:avLst/>
            <a:gdLst>
              <a:gd name="T0" fmla="*/ 0 h 1"/>
              <a:gd name="T1" fmla="*/ 0 h 1"/>
              <a:gd name="T2" fmla="*/ 0 h 1"/>
              <a:gd name="T3" fmla="*/ 0 h 1"/>
              <a:gd name="T4" fmla="*/ 0 h 1"/>
              <a:gd name="T5" fmla="*/ 0 h 1"/>
              <a:gd name="T6" fmla="*/ 0 h 1"/>
              <a:gd name="T7" fmla="*/ 0 h 1"/>
              <a:gd name="T8" fmla="*/ 0 h 1"/>
              <a:gd name="T9" fmla="*/ 0 h 1"/>
              <a:gd name="T10" fmla="*/ 0 h 1"/>
              <a:gd name="T11" fmla="*/ 0 h 1"/>
              <a:gd name="T12" fmla="*/ 0 h 1"/>
              <a:gd name="T13" fmla="*/ 0 h 1"/>
              <a:gd name="T14" fmla="*/ 0 h 1"/>
              <a:gd name="T15" fmla="*/ 0 h 1"/>
              <a:gd name="T16" fmla="*/ 1 h 1"/>
              <a:gd name="T17" fmla="*/ 1 h 1"/>
              <a:gd name="T18" fmla="*/ 1 h 1"/>
              <a:gd name="T19" fmla="*/ 0 h 1"/>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 ang="0">
                <a:pos x="0" y="T18"/>
              </a:cxn>
              <a:cxn ang="0">
                <a:pos x="0" y="T19"/>
              </a:cxn>
            </a:cxnLst>
            <a:rect l="0" t="0" r="r" b="b"/>
            <a:pathLst>
              <a:path h="1">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1"/>
                  <a:pt x="0" y="1"/>
                </a:cubicBezTo>
                <a:cubicBezTo>
                  <a:pt x="0" y="1"/>
                  <a:pt x="0" y="1"/>
                  <a:pt x="0" y="1"/>
                </a:cubicBezTo>
                <a:cubicBezTo>
                  <a:pt x="0" y="1"/>
                  <a:pt x="0" y="1"/>
                  <a:pt x="0" y="1"/>
                </a:cubicBezTo>
                <a:lnTo>
                  <a:pt x="0" y="0"/>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12" name="Freeform 193"/>
          <p:cNvSpPr>
            <a:spLocks noEditPoints="1"/>
          </p:cNvSpPr>
          <p:nvPr/>
        </p:nvSpPr>
        <p:spPr bwMode="auto">
          <a:xfrm>
            <a:off x="7467236" y="2361694"/>
            <a:ext cx="0" cy="18786"/>
          </a:xfrm>
          <a:custGeom>
            <a:avLst/>
            <a:gdLst>
              <a:gd name="T0" fmla="*/ 0 h 1"/>
              <a:gd name="T1" fmla="*/ 0 h 1"/>
              <a:gd name="T2" fmla="*/ 0 h 1"/>
              <a:gd name="T3" fmla="*/ 0 h 1"/>
              <a:gd name="T4" fmla="*/ 0 h 1"/>
              <a:gd name="T5" fmla="*/ 0 h 1"/>
              <a:gd name="T6" fmla="*/ 0 h 1"/>
              <a:gd name="T7" fmla="*/ 0 h 1"/>
              <a:gd name="T8" fmla="*/ 0 h 1"/>
              <a:gd name="T9" fmla="*/ 0 h 1"/>
              <a:gd name="T10" fmla="*/ 0 h 1"/>
              <a:gd name="T11" fmla="*/ 1 h 1"/>
              <a:gd name="T12" fmla="*/ 1 h 1"/>
              <a:gd name="T13" fmla="*/ 0 h 1"/>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Lst>
            <a:rect l="0" t="0" r="r" b="b"/>
            <a:pathLst>
              <a:path h="1">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lose/>
                <a:moveTo>
                  <a:pt x="0" y="0"/>
                </a:moveTo>
                <a:cubicBezTo>
                  <a:pt x="0" y="0"/>
                  <a:pt x="0" y="0"/>
                  <a:pt x="0" y="0"/>
                </a:cubicBezTo>
                <a:cubicBezTo>
                  <a:pt x="0" y="1"/>
                  <a:pt x="0" y="1"/>
                  <a:pt x="0" y="1"/>
                </a:cubicBezTo>
                <a:cubicBezTo>
                  <a:pt x="0" y="1"/>
                  <a:pt x="0" y="1"/>
                  <a:pt x="0" y="1"/>
                </a:cubicBezTo>
                <a:lnTo>
                  <a:pt x="0" y="0"/>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13" name="Freeform 194"/>
          <p:cNvSpPr>
            <a:spLocks noEditPoints="1"/>
          </p:cNvSpPr>
          <p:nvPr/>
        </p:nvSpPr>
        <p:spPr bwMode="auto">
          <a:xfrm>
            <a:off x="7467236" y="2361694"/>
            <a:ext cx="21135" cy="18786"/>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1 w 1"/>
              <a:gd name="T15" fmla="*/ 0 h 1"/>
              <a:gd name="T16" fmla="*/ 1 w 1"/>
              <a:gd name="T17" fmla="*/ 0 h 1"/>
              <a:gd name="T18" fmla="*/ 1 w 1"/>
              <a:gd name="T19" fmla="*/ 0 h 1"/>
              <a:gd name="T20" fmla="*/ 1 w 1"/>
              <a:gd name="T21" fmla="*/ 0 h 1"/>
              <a:gd name="T22" fmla="*/ 1 w 1"/>
              <a:gd name="T23" fmla="*/ 1 h 1"/>
              <a:gd name="T24" fmla="*/ 1 w 1"/>
              <a:gd name="T25" fmla="*/ 1 h 1"/>
              <a:gd name="T26" fmla="*/ 1 w 1"/>
              <a:gd name="T27" fmla="*/ 1 h 1"/>
              <a:gd name="T28" fmla="*/ 1 w 1"/>
              <a:gd name="T29" fmla="*/ 1 h 1"/>
              <a:gd name="T30" fmla="*/ 1 w 1"/>
              <a:gd name="T31" fmla="*/ 1 h 1"/>
              <a:gd name="T32" fmla="*/ 0 w 1"/>
              <a:gd name="T33" fmla="*/ 1 h 1"/>
              <a:gd name="T34" fmla="*/ 0 w 1"/>
              <a:gd name="T35" fmla="*/ 1 h 1"/>
              <a:gd name="T36" fmla="*/ 0 w 1"/>
              <a:gd name="T37" fmla="*/ 1 h 1"/>
              <a:gd name="T38" fmla="*/ 0 w 1"/>
              <a:gd name="T39" fmla="*/ 1 h 1"/>
              <a:gd name="T40" fmla="*/ 0 w 1"/>
              <a:gd name="T41" fmla="*/ 1 h 1"/>
              <a:gd name="T42" fmla="*/ 0 w 1"/>
              <a:gd name="T43" fmla="*/ 1 h 1"/>
              <a:gd name="T44" fmla="*/ 0 w 1"/>
              <a:gd name="T45" fmla="*/ 1 h 1"/>
              <a:gd name="T46" fmla="*/ 0 w 1"/>
              <a:gd name="T47" fmla="*/ 1 h 1"/>
              <a:gd name="T48" fmla="*/ 0 w 1"/>
              <a:gd name="T49" fmla="*/ 0 h 1"/>
              <a:gd name="T50" fmla="*/ 1 w 1"/>
              <a:gd name="T51" fmla="*/ 1 h 1"/>
              <a:gd name="T52" fmla="*/ 1 w 1"/>
              <a:gd name="T53" fmla="*/ 1 h 1"/>
              <a:gd name="T54" fmla="*/ 1 w 1"/>
              <a:gd name="T55" fmla="*/ 1 h 1"/>
              <a:gd name="T56" fmla="*/ 1 w 1"/>
              <a:gd name="T57" fmla="*/ 1 h 1"/>
              <a:gd name="T58" fmla="*/ 1 w 1"/>
              <a:gd name="T59" fmla="*/ 1 h 1"/>
              <a:gd name="T60" fmla="*/ 1 w 1"/>
              <a:gd name="T61" fmla="*/ 1 h 1"/>
              <a:gd name="T62" fmla="*/ 1 w 1"/>
              <a:gd name="T63" fmla="*/ 0 h 1"/>
              <a:gd name="T64" fmla="*/ 1 w 1"/>
              <a:gd name="T65" fmla="*/ 0 h 1"/>
              <a:gd name="T66" fmla="*/ 1 w 1"/>
              <a:gd name="T67" fmla="*/ 0 h 1"/>
              <a:gd name="T68" fmla="*/ 0 w 1"/>
              <a:gd name="T69" fmla="*/ 0 h 1"/>
              <a:gd name="T70" fmla="*/ 0 w 1"/>
              <a:gd name="T71" fmla="*/ 0 h 1"/>
              <a:gd name="T72" fmla="*/ 0 w 1"/>
              <a:gd name="T73" fmla="*/ 0 h 1"/>
              <a:gd name="T74" fmla="*/ 0 w 1"/>
              <a:gd name="T75" fmla="*/ 1 h 1"/>
              <a:gd name="T76" fmla="*/ 0 w 1"/>
              <a:gd name="T77" fmla="*/ 1 h 1"/>
              <a:gd name="T78" fmla="*/ 0 w 1"/>
              <a:gd name="T79" fmla="*/ 1 h 1"/>
              <a:gd name="T80" fmla="*/ 0 w 1"/>
              <a:gd name="T81" fmla="*/ 1 h 1"/>
              <a:gd name="T82" fmla="*/ 0 w 1"/>
              <a:gd name="T83" fmla="*/ 1 h 1"/>
              <a:gd name="T84" fmla="*/ 1 w 1"/>
              <a:gd name="T85"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 h="1">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1" y="0"/>
                </a:cubicBezTo>
                <a:cubicBezTo>
                  <a:pt x="1" y="0"/>
                  <a:pt x="1" y="0"/>
                  <a:pt x="1" y="0"/>
                </a:cubicBezTo>
                <a:cubicBezTo>
                  <a:pt x="1" y="0"/>
                  <a:pt x="1" y="0"/>
                  <a:pt x="1" y="0"/>
                </a:cubicBezTo>
                <a:cubicBezTo>
                  <a:pt x="1" y="0"/>
                  <a:pt x="1" y="0"/>
                  <a:pt x="1" y="0"/>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lnTo>
                  <a:pt x="0" y="0"/>
                </a:lnTo>
                <a:close/>
                <a:moveTo>
                  <a:pt x="1" y="1"/>
                </a:move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0"/>
                  <a:pt x="1" y="0"/>
                  <a:pt x="1" y="0"/>
                </a:cubicBezTo>
                <a:cubicBezTo>
                  <a:pt x="1" y="0"/>
                  <a:pt x="1" y="0"/>
                  <a:pt x="1" y="0"/>
                </a:cubicBezTo>
                <a:cubicBezTo>
                  <a:pt x="1" y="0"/>
                  <a:pt x="1" y="0"/>
                  <a:pt x="1" y="0"/>
                </a:cubicBezTo>
                <a:cubicBezTo>
                  <a:pt x="0" y="0"/>
                  <a:pt x="0" y="0"/>
                  <a:pt x="0" y="0"/>
                </a:cubicBezTo>
                <a:cubicBezTo>
                  <a:pt x="0" y="0"/>
                  <a:pt x="0" y="0"/>
                  <a:pt x="0" y="0"/>
                </a:cubicBezTo>
                <a:cubicBezTo>
                  <a:pt x="0" y="0"/>
                  <a:pt x="0" y="0"/>
                  <a:pt x="0" y="0"/>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1" y="1"/>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14" name="Freeform 195"/>
          <p:cNvSpPr/>
          <p:nvPr/>
        </p:nvSpPr>
        <p:spPr bwMode="auto">
          <a:xfrm>
            <a:off x="7488370" y="2361694"/>
            <a:ext cx="18786" cy="18786"/>
          </a:xfrm>
          <a:custGeom>
            <a:avLst/>
            <a:gdLst>
              <a:gd name="T0" fmla="*/ 1 w 1"/>
              <a:gd name="T1" fmla="*/ 1 h 1"/>
              <a:gd name="T2" fmla="*/ 1 w 1"/>
              <a:gd name="T3" fmla="*/ 1 h 1"/>
              <a:gd name="T4" fmla="*/ 1 w 1"/>
              <a:gd name="T5" fmla="*/ 1 h 1"/>
              <a:gd name="T6" fmla="*/ 0 w 1"/>
              <a:gd name="T7" fmla="*/ 1 h 1"/>
              <a:gd name="T8" fmla="*/ 0 w 1"/>
              <a:gd name="T9" fmla="*/ 1 h 1"/>
              <a:gd name="T10" fmla="*/ 0 w 1"/>
              <a:gd name="T11" fmla="*/ 1 h 1"/>
              <a:gd name="T12" fmla="*/ 0 w 1"/>
              <a:gd name="T13" fmla="*/ 1 h 1"/>
              <a:gd name="T14" fmla="*/ 0 w 1"/>
              <a:gd name="T15" fmla="*/ 1 h 1"/>
              <a:gd name="T16" fmla="*/ 0 w 1"/>
              <a:gd name="T17" fmla="*/ 1 h 1"/>
              <a:gd name="T18" fmla="*/ 1 w 1"/>
              <a:gd name="T19" fmla="*/ 1 h 1"/>
              <a:gd name="T20" fmla="*/ 1 w 1"/>
              <a:gd name="T21" fmla="*/ 1 h 1"/>
              <a:gd name="T22" fmla="*/ 1 w 1"/>
              <a:gd name="T23" fmla="*/ 1 h 1"/>
              <a:gd name="T24" fmla="*/ 1 w 1"/>
              <a:gd name="T25" fmla="*/ 1 h 1"/>
              <a:gd name="T26" fmla="*/ 1 w 1"/>
              <a:gd name="T27" fmla="*/ 1 h 1"/>
              <a:gd name="T28" fmla="*/ 1 w 1"/>
              <a:gd name="T29" fmla="*/ 1 h 1"/>
              <a:gd name="T30" fmla="*/ 1 w 1"/>
              <a:gd name="T31" fmla="*/ 1 h 1"/>
              <a:gd name="T32" fmla="*/ 0 w 1"/>
              <a:gd name="T33" fmla="*/ 1 h 1"/>
              <a:gd name="T34" fmla="*/ 0 w 1"/>
              <a:gd name="T35" fmla="*/ 0 h 1"/>
              <a:gd name="T36" fmla="*/ 0 w 1"/>
              <a:gd name="T37" fmla="*/ 0 h 1"/>
              <a:gd name="T38" fmla="*/ 0 w 1"/>
              <a:gd name="T39" fmla="*/ 0 h 1"/>
              <a:gd name="T40" fmla="*/ 0 w 1"/>
              <a:gd name="T41" fmla="*/ 0 h 1"/>
              <a:gd name="T42" fmla="*/ 1 w 1"/>
              <a:gd name="T43" fmla="*/ 0 h 1"/>
              <a:gd name="T44" fmla="*/ 1 w 1"/>
              <a:gd name="T45" fmla="*/ 0 h 1"/>
              <a:gd name="T46" fmla="*/ 1 w 1"/>
              <a:gd name="T47" fmla="*/ 0 h 1"/>
              <a:gd name="T48" fmla="*/ 1 w 1"/>
              <a:gd name="T49" fmla="*/ 0 h 1"/>
              <a:gd name="T50" fmla="*/ 1 w 1"/>
              <a:gd name="T51" fmla="*/ 0 h 1"/>
              <a:gd name="T52" fmla="*/ 1 w 1"/>
              <a:gd name="T53" fmla="*/ 0 h 1"/>
              <a:gd name="T54" fmla="*/ 1 w 1"/>
              <a:gd name="T55" fmla="*/ 0 h 1"/>
              <a:gd name="T56" fmla="*/ 1 w 1"/>
              <a:gd name="T57" fmla="*/ 0 h 1"/>
              <a:gd name="T58" fmla="*/ 0 w 1"/>
              <a:gd name="T59" fmla="*/ 0 h 1"/>
              <a:gd name="T60" fmla="*/ 0 w 1"/>
              <a:gd name="T61" fmla="*/ 0 h 1"/>
              <a:gd name="T62" fmla="*/ 0 w 1"/>
              <a:gd name="T63" fmla="*/ 1 h 1"/>
              <a:gd name="T64" fmla="*/ 1 w 1"/>
              <a:gd name="T65" fmla="*/ 1 h 1"/>
              <a:gd name="T66" fmla="*/ 1 w 1"/>
              <a:gd name="T67" fmla="*/ 1 h 1"/>
              <a:gd name="T68" fmla="*/ 1 w 1"/>
              <a:gd name="T69" fmla="*/ 1 h 1"/>
              <a:gd name="T70" fmla="*/ 1 w 1"/>
              <a:gd name="T71" fmla="*/ 1 h 1"/>
              <a:gd name="T72" fmla="*/ 1 w 1"/>
              <a:gd name="T73"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 h="1">
                <a:moveTo>
                  <a:pt x="1" y="1"/>
                </a:moveTo>
                <a:cubicBezTo>
                  <a:pt x="1" y="1"/>
                  <a:pt x="1" y="1"/>
                  <a:pt x="1" y="1"/>
                </a:cubicBezTo>
                <a:cubicBezTo>
                  <a:pt x="1" y="1"/>
                  <a:pt x="1" y="1"/>
                  <a:pt x="1" y="1"/>
                </a:cubicBezTo>
                <a:cubicBezTo>
                  <a:pt x="1" y="1"/>
                  <a:pt x="1"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0" y="1"/>
                  <a:pt x="0" y="1"/>
                  <a:pt x="0" y="1"/>
                </a:cubicBezTo>
                <a:cubicBezTo>
                  <a:pt x="0" y="1"/>
                  <a:pt x="0" y="0"/>
                  <a:pt x="0" y="0"/>
                </a:cubicBezTo>
                <a:cubicBezTo>
                  <a:pt x="0" y="0"/>
                  <a:pt x="0" y="0"/>
                  <a:pt x="0" y="0"/>
                </a:cubicBezTo>
                <a:cubicBezTo>
                  <a:pt x="0" y="0"/>
                  <a:pt x="0" y="0"/>
                  <a:pt x="0" y="0"/>
                </a:cubicBezTo>
                <a:cubicBezTo>
                  <a:pt x="0" y="0"/>
                  <a:pt x="0" y="0"/>
                  <a:pt x="0"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0" y="0"/>
                </a:cubicBezTo>
                <a:cubicBezTo>
                  <a:pt x="0" y="0"/>
                  <a:pt x="0" y="0"/>
                  <a:pt x="0" y="0"/>
                </a:cubicBezTo>
                <a:cubicBezTo>
                  <a:pt x="0" y="0"/>
                  <a:pt x="0" y="1"/>
                  <a:pt x="0"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15" name="Freeform 196"/>
          <p:cNvSpPr/>
          <p:nvPr/>
        </p:nvSpPr>
        <p:spPr bwMode="auto">
          <a:xfrm>
            <a:off x="7507156" y="2361694"/>
            <a:ext cx="18786" cy="18786"/>
          </a:xfrm>
          <a:custGeom>
            <a:avLst/>
            <a:gdLst>
              <a:gd name="T0" fmla="*/ 1 w 1"/>
              <a:gd name="T1" fmla="*/ 1 h 1"/>
              <a:gd name="T2" fmla="*/ 1 w 1"/>
              <a:gd name="T3" fmla="*/ 1 h 1"/>
              <a:gd name="T4" fmla="*/ 1 w 1"/>
              <a:gd name="T5" fmla="*/ 1 h 1"/>
              <a:gd name="T6" fmla="*/ 1 w 1"/>
              <a:gd name="T7" fmla="*/ 1 h 1"/>
              <a:gd name="T8" fmla="*/ 1 w 1"/>
              <a:gd name="T9" fmla="*/ 1 h 1"/>
              <a:gd name="T10" fmla="*/ 1 w 1"/>
              <a:gd name="T11" fmla="*/ 1 h 1"/>
              <a:gd name="T12" fmla="*/ 1 w 1"/>
              <a:gd name="T13" fmla="*/ 1 h 1"/>
              <a:gd name="T14" fmla="*/ 1 w 1"/>
              <a:gd name="T15" fmla="*/ 1 h 1"/>
              <a:gd name="T16" fmla="*/ 1 w 1"/>
              <a:gd name="T17" fmla="*/ 1 h 1"/>
              <a:gd name="T18" fmla="*/ 0 w 1"/>
              <a:gd name="T19" fmla="*/ 1 h 1"/>
              <a:gd name="T20" fmla="*/ 0 w 1"/>
              <a:gd name="T21" fmla="*/ 1 h 1"/>
              <a:gd name="T22" fmla="*/ 0 w 1"/>
              <a:gd name="T23" fmla="*/ 1 h 1"/>
              <a:gd name="T24" fmla="*/ 0 w 1"/>
              <a:gd name="T25" fmla="*/ 0 h 1"/>
              <a:gd name="T26" fmla="*/ 0 w 1"/>
              <a:gd name="T27" fmla="*/ 0 h 1"/>
              <a:gd name="T28" fmla="*/ 0 w 1"/>
              <a:gd name="T29" fmla="*/ 1 h 1"/>
              <a:gd name="T30" fmla="*/ 1 w 1"/>
              <a:gd name="T31" fmla="*/ 1 h 1"/>
              <a:gd name="T32" fmla="*/ 1 w 1"/>
              <a:gd name="T33" fmla="*/ 1 h 1"/>
              <a:gd name="T34" fmla="*/ 1 w 1"/>
              <a:gd name="T35" fmla="*/ 1 h 1"/>
              <a:gd name="T36" fmla="*/ 1 w 1"/>
              <a:gd name="T37" fmla="*/ 1 h 1"/>
              <a:gd name="T38" fmla="*/ 1 w 1"/>
              <a:gd name="T39" fmla="*/ 1 h 1"/>
              <a:gd name="T40" fmla="*/ 1 w 1"/>
              <a:gd name="T41" fmla="*/ 1 h 1"/>
              <a:gd name="T42" fmla="*/ 1 w 1"/>
              <a:gd name="T43" fmla="*/ 0 h 1"/>
              <a:gd name="T44" fmla="*/ 1 w 1"/>
              <a:gd name="T45" fmla="*/ 0 h 1"/>
              <a:gd name="T46" fmla="*/ 1 w 1"/>
              <a:gd name="T4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 h="1">
                <a:moveTo>
                  <a:pt x="1" y="1"/>
                </a:move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0" y="1"/>
                  <a:pt x="0" y="1"/>
                  <a:pt x="0" y="1"/>
                </a:cubicBezTo>
                <a:cubicBezTo>
                  <a:pt x="0" y="1"/>
                  <a:pt x="0" y="1"/>
                  <a:pt x="0" y="1"/>
                </a:cubicBezTo>
                <a:cubicBezTo>
                  <a:pt x="0" y="1"/>
                  <a:pt x="0" y="1"/>
                  <a:pt x="0" y="1"/>
                </a:cubicBezTo>
                <a:cubicBezTo>
                  <a:pt x="0" y="0"/>
                  <a:pt x="0" y="0"/>
                  <a:pt x="0" y="0"/>
                </a:cubicBezTo>
                <a:cubicBezTo>
                  <a:pt x="0" y="0"/>
                  <a:pt x="0" y="0"/>
                  <a:pt x="0" y="0"/>
                </a:cubicBezTo>
                <a:cubicBezTo>
                  <a:pt x="0" y="1"/>
                  <a:pt x="0" y="1"/>
                  <a:pt x="0" y="1"/>
                </a:cubicBezTo>
                <a:cubicBezTo>
                  <a:pt x="0" y="1"/>
                  <a:pt x="0"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0"/>
                  <a:pt x="1" y="0"/>
                  <a:pt x="1" y="0"/>
                </a:cubicBezTo>
                <a:cubicBezTo>
                  <a:pt x="1" y="0"/>
                  <a:pt x="1" y="0"/>
                  <a:pt x="1" y="0"/>
                </a:cubicBezTo>
                <a:lnTo>
                  <a:pt x="1" y="1"/>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16" name="Freeform 198"/>
          <p:cNvSpPr>
            <a:spLocks noEditPoints="1"/>
          </p:cNvSpPr>
          <p:nvPr/>
        </p:nvSpPr>
        <p:spPr bwMode="auto">
          <a:xfrm>
            <a:off x="7584646" y="2361694"/>
            <a:ext cx="21135" cy="18786"/>
          </a:xfrm>
          <a:custGeom>
            <a:avLst/>
            <a:gdLst>
              <a:gd name="T0" fmla="*/ 1 w 1"/>
              <a:gd name="T1" fmla="*/ 1 h 1"/>
              <a:gd name="T2" fmla="*/ 1 w 1"/>
              <a:gd name="T3" fmla="*/ 1 h 1"/>
              <a:gd name="T4" fmla="*/ 1 w 1"/>
              <a:gd name="T5" fmla="*/ 1 h 1"/>
              <a:gd name="T6" fmla="*/ 1 w 1"/>
              <a:gd name="T7" fmla="*/ 1 h 1"/>
              <a:gd name="T8" fmla="*/ 1 w 1"/>
              <a:gd name="T9" fmla="*/ 1 h 1"/>
              <a:gd name="T10" fmla="*/ 1 w 1"/>
              <a:gd name="T11" fmla="*/ 1 h 1"/>
              <a:gd name="T12" fmla="*/ 1 w 1"/>
              <a:gd name="T13" fmla="*/ 1 h 1"/>
              <a:gd name="T14" fmla="*/ 1 w 1"/>
              <a:gd name="T15" fmla="*/ 1 h 1"/>
              <a:gd name="T16" fmla="*/ 0 w 1"/>
              <a:gd name="T17" fmla="*/ 1 h 1"/>
              <a:gd name="T18" fmla="*/ 0 w 1"/>
              <a:gd name="T19" fmla="*/ 1 h 1"/>
              <a:gd name="T20" fmla="*/ 0 w 1"/>
              <a:gd name="T21" fmla="*/ 1 h 1"/>
              <a:gd name="T22" fmla="*/ 0 w 1"/>
              <a:gd name="T23" fmla="*/ 1 h 1"/>
              <a:gd name="T24" fmla="*/ 0 w 1"/>
              <a:gd name="T25" fmla="*/ 0 h 1"/>
              <a:gd name="T26" fmla="*/ 0 w 1"/>
              <a:gd name="T27" fmla="*/ 0 h 1"/>
              <a:gd name="T28" fmla="*/ 0 w 1"/>
              <a:gd name="T29" fmla="*/ 0 h 1"/>
              <a:gd name="T30" fmla="*/ 1 w 1"/>
              <a:gd name="T31" fmla="*/ 0 h 1"/>
              <a:gd name="T32" fmla="*/ 1 w 1"/>
              <a:gd name="T33" fmla="*/ 0 h 1"/>
              <a:gd name="T34" fmla="*/ 1 w 1"/>
              <a:gd name="T35" fmla="*/ 0 h 1"/>
              <a:gd name="T36" fmla="*/ 1 w 1"/>
              <a:gd name="T37" fmla="*/ 0 h 1"/>
              <a:gd name="T38" fmla="*/ 1 w 1"/>
              <a:gd name="T39" fmla="*/ 0 h 1"/>
              <a:gd name="T40" fmla="*/ 1 w 1"/>
              <a:gd name="T41" fmla="*/ 1 h 1"/>
              <a:gd name="T42" fmla="*/ 1 w 1"/>
              <a:gd name="T43" fmla="*/ 0 h 1"/>
              <a:gd name="T44" fmla="*/ 1 w 1"/>
              <a:gd name="T45" fmla="*/ 0 h 1"/>
              <a:gd name="T46" fmla="*/ 0 w 1"/>
              <a:gd name="T47" fmla="*/ 0 h 1"/>
              <a:gd name="T48" fmla="*/ 0 w 1"/>
              <a:gd name="T49" fmla="*/ 1 h 1"/>
              <a:gd name="T50" fmla="*/ 0 w 1"/>
              <a:gd name="T51" fmla="*/ 1 h 1"/>
              <a:gd name="T52" fmla="*/ 0 w 1"/>
              <a:gd name="T53" fmla="*/ 1 h 1"/>
              <a:gd name="T54" fmla="*/ 0 w 1"/>
              <a:gd name="T55" fmla="*/ 1 h 1"/>
              <a:gd name="T56" fmla="*/ 1 w 1"/>
              <a:gd name="T57" fmla="*/ 1 h 1"/>
              <a:gd name="T58" fmla="*/ 1 w 1"/>
              <a:gd name="T59" fmla="*/ 1 h 1"/>
              <a:gd name="T60" fmla="*/ 1 w 1"/>
              <a:gd name="T61" fmla="*/ 1 h 1"/>
              <a:gd name="T62" fmla="*/ 1 w 1"/>
              <a:gd name="T63" fmla="*/ 1 h 1"/>
              <a:gd name="T64" fmla="*/ 1 w 1"/>
              <a:gd name="T65" fmla="*/ 1 h 1"/>
              <a:gd name="T66" fmla="*/ 1 w 1"/>
              <a:gd name="T67" fmla="*/ 1 h 1"/>
              <a:gd name="T68" fmla="*/ 1 w 1"/>
              <a:gd name="T69" fmla="*/ 1 h 1"/>
              <a:gd name="T70" fmla="*/ 1 w 1"/>
              <a:gd name="T71" fmla="*/ 1 h 1"/>
              <a:gd name="T72" fmla="*/ 1 w 1"/>
              <a:gd name="T73" fmla="*/ 0 h 1"/>
              <a:gd name="T74" fmla="*/ 1 w 1"/>
              <a:gd name="T75" fmla="*/ 0 h 1"/>
              <a:gd name="T76" fmla="*/ 1 w 1"/>
              <a:gd name="T7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 h="1">
                <a:moveTo>
                  <a:pt x="1" y="1"/>
                </a:move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0" y="1"/>
                </a:cubicBezTo>
                <a:cubicBezTo>
                  <a:pt x="0" y="1"/>
                  <a:pt x="0" y="1"/>
                  <a:pt x="0" y="1"/>
                </a:cubicBezTo>
                <a:cubicBezTo>
                  <a:pt x="0" y="1"/>
                  <a:pt x="0" y="1"/>
                  <a:pt x="0" y="1"/>
                </a:cubicBezTo>
                <a:cubicBezTo>
                  <a:pt x="0" y="1"/>
                  <a:pt x="0" y="1"/>
                  <a:pt x="0" y="1"/>
                </a:cubicBezTo>
                <a:cubicBezTo>
                  <a:pt x="0" y="1"/>
                  <a:pt x="0" y="1"/>
                  <a:pt x="0" y="0"/>
                </a:cubicBezTo>
                <a:cubicBezTo>
                  <a:pt x="0" y="0"/>
                  <a:pt x="0" y="0"/>
                  <a:pt x="0" y="0"/>
                </a:cubicBezTo>
                <a:cubicBezTo>
                  <a:pt x="0" y="0"/>
                  <a:pt x="0" y="0"/>
                  <a:pt x="0"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lnTo>
                  <a:pt x="1" y="1"/>
                </a:lnTo>
                <a:close/>
                <a:moveTo>
                  <a:pt x="1" y="0"/>
                </a:moveTo>
                <a:cubicBezTo>
                  <a:pt x="1" y="0"/>
                  <a:pt x="1" y="0"/>
                  <a:pt x="1" y="0"/>
                </a:cubicBezTo>
                <a:cubicBezTo>
                  <a:pt x="0" y="0"/>
                  <a:pt x="0" y="0"/>
                  <a:pt x="0" y="0"/>
                </a:cubicBezTo>
                <a:cubicBezTo>
                  <a:pt x="0" y="0"/>
                  <a:pt x="0" y="0"/>
                  <a:pt x="0" y="1"/>
                </a:cubicBezTo>
                <a:cubicBezTo>
                  <a:pt x="0" y="1"/>
                  <a:pt x="0" y="1"/>
                  <a:pt x="0" y="1"/>
                </a:cubicBezTo>
                <a:cubicBezTo>
                  <a:pt x="0" y="1"/>
                  <a:pt x="0" y="1"/>
                  <a:pt x="0" y="1"/>
                </a:cubicBezTo>
                <a:cubicBezTo>
                  <a:pt x="0" y="1"/>
                  <a:pt x="0" y="1"/>
                  <a:pt x="0" y="1"/>
                </a:cubicBezTo>
                <a:cubicBezTo>
                  <a:pt x="0" y="1"/>
                  <a:pt x="0"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0"/>
                  <a:pt x="1" y="0"/>
                  <a:pt x="1" y="0"/>
                </a:cubicBezTo>
                <a:cubicBezTo>
                  <a:pt x="1" y="0"/>
                  <a:pt x="1" y="0"/>
                  <a:pt x="1" y="0"/>
                </a:cubicBezTo>
                <a:cubicBezTo>
                  <a:pt x="1" y="0"/>
                  <a:pt x="1" y="0"/>
                  <a:pt x="1" y="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17" name="Freeform 201"/>
          <p:cNvSpPr/>
          <p:nvPr/>
        </p:nvSpPr>
        <p:spPr bwMode="auto">
          <a:xfrm>
            <a:off x="7683271" y="2361694"/>
            <a:ext cx="0" cy="18786"/>
          </a:xfrm>
          <a:custGeom>
            <a:avLst/>
            <a:gdLst>
              <a:gd name="T0" fmla="*/ 1 h 1"/>
              <a:gd name="T1" fmla="*/ 1 h 1"/>
              <a:gd name="T2" fmla="*/ 1 h 1"/>
              <a:gd name="T3" fmla="*/ 1 h 1"/>
              <a:gd name="T4" fmla="*/ 1 h 1"/>
              <a:gd name="T5" fmla="*/ 1 h 1"/>
              <a:gd name="T6" fmla="*/ 1 h 1"/>
              <a:gd name="T7" fmla="*/ 1 h 1"/>
              <a:gd name="T8" fmla="*/ 1 h 1"/>
              <a:gd name="T9" fmla="*/ 1 h 1"/>
              <a:gd name="T10" fmla="*/ 0 h 1"/>
              <a:gd name="T11" fmla="*/ 0 h 1"/>
              <a:gd name="T12" fmla="*/ 0 h 1"/>
              <a:gd name="T13" fmla="*/ 0 h 1"/>
              <a:gd name="T14" fmla="*/ 0 h 1"/>
              <a:gd name="T15" fmla="*/ 0 h 1"/>
              <a:gd name="T16" fmla="*/ 0 h 1"/>
              <a:gd name="T17" fmla="*/ 0 h 1"/>
              <a:gd name="T18" fmla="*/ 0 h 1"/>
              <a:gd name="T19" fmla="*/ 0 h 1"/>
              <a:gd name="T20" fmla="*/ 0 h 1"/>
              <a:gd name="T21" fmla="*/ 1 h 1"/>
              <a:gd name="T22" fmla="*/ 1 h 1"/>
              <a:gd name="T23" fmla="*/ 1 h 1"/>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 ang="0">
                <a:pos x="0" y="T18"/>
              </a:cxn>
              <a:cxn ang="0">
                <a:pos x="0" y="T19"/>
              </a:cxn>
              <a:cxn ang="0">
                <a:pos x="0" y="T20"/>
              </a:cxn>
              <a:cxn ang="0">
                <a:pos x="0" y="T21"/>
              </a:cxn>
              <a:cxn ang="0">
                <a:pos x="0" y="T22"/>
              </a:cxn>
              <a:cxn ang="0">
                <a:pos x="0" y="T23"/>
              </a:cxn>
            </a:cxnLst>
            <a:rect l="0" t="0" r="r" b="b"/>
            <a:pathLst>
              <a:path h="1">
                <a:moveTo>
                  <a:pt x="0" y="1"/>
                </a:move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1"/>
                  <a:pt x="0" y="1"/>
                  <a:pt x="0" y="1"/>
                </a:cubicBezTo>
                <a:cubicBezTo>
                  <a:pt x="0" y="1"/>
                  <a:pt x="0" y="1"/>
                  <a:pt x="0" y="1"/>
                </a:cubicBezTo>
                <a:cubicBezTo>
                  <a:pt x="0" y="1"/>
                  <a:pt x="0" y="1"/>
                  <a:pt x="0" y="1"/>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18" name="文本框 17"/>
          <p:cNvSpPr txBox="1"/>
          <p:nvPr/>
        </p:nvSpPr>
        <p:spPr>
          <a:xfrm>
            <a:off x="2115403" y="2617363"/>
            <a:ext cx="2202888" cy="830997"/>
          </a:xfrm>
          <a:prstGeom prst="rect">
            <a:avLst/>
          </a:prstGeom>
          <a:noFill/>
        </p:spPr>
        <p:txBody>
          <a:bodyPr wrap="square" rtlCol="0">
            <a:spAutoFit/>
          </a:bodyPr>
          <a:lstStyle>
            <a:defPPr>
              <a:defRPr lang="zh-CN"/>
            </a:defPPr>
            <a:lvl1pPr>
              <a:defRPr sz="2000" b="1"/>
            </a:lvl1pPr>
          </a:lstStyle>
          <a:p>
            <a:r>
              <a:rPr lang="zh-CN" altLang="en-US" sz="1200" b="0" dirty="0">
                <a:solidFill>
                  <a:schemeClr val="bg1"/>
                </a:solidFill>
                <a:latin typeface="+mn-ea"/>
              </a:rPr>
              <a:t>点击添加文本内容点击添加文本内容点击添加文本内容点击添加文本内容点击添加文本内容点击添加文本内容</a:t>
            </a:r>
            <a:endParaRPr lang="en-US" altLang="zh-CN" sz="1200" b="0" dirty="0">
              <a:solidFill>
                <a:schemeClr val="bg1"/>
              </a:solidFill>
              <a:latin typeface="+mn-ea"/>
            </a:endParaRPr>
          </a:p>
        </p:txBody>
      </p:sp>
      <p:sp>
        <p:nvSpPr>
          <p:cNvPr id="19" name="矩形 18"/>
          <p:cNvSpPr/>
          <p:nvPr/>
        </p:nvSpPr>
        <p:spPr>
          <a:xfrm>
            <a:off x="3140868" y="2291762"/>
            <a:ext cx="1214059" cy="338554"/>
          </a:xfrm>
          <a:prstGeom prst="rect">
            <a:avLst/>
          </a:prstGeom>
        </p:spPr>
        <p:txBody>
          <a:bodyPr wrap="square">
            <a:spAutoFit/>
          </a:bodyPr>
          <a:lstStyle/>
          <a:p>
            <a:pPr algn="ctr"/>
            <a:r>
              <a:rPr lang="zh-CN" altLang="en-US" sz="1600" b="1" dirty="0">
                <a:solidFill>
                  <a:schemeClr val="bg1"/>
                </a:solidFill>
                <a:latin typeface="+mn-ea"/>
              </a:rPr>
              <a:t>输入标题</a:t>
            </a:r>
            <a:endParaRPr lang="en-US" altLang="zh-CN" sz="1600" b="1" dirty="0">
              <a:solidFill>
                <a:schemeClr val="bg1"/>
              </a:solidFill>
              <a:latin typeface="+mn-ea"/>
            </a:endParaRPr>
          </a:p>
        </p:txBody>
      </p:sp>
      <p:sp>
        <p:nvSpPr>
          <p:cNvPr id="20" name="文本框 19"/>
          <p:cNvSpPr txBox="1"/>
          <p:nvPr/>
        </p:nvSpPr>
        <p:spPr>
          <a:xfrm>
            <a:off x="2109417" y="3765404"/>
            <a:ext cx="2202888" cy="830997"/>
          </a:xfrm>
          <a:prstGeom prst="rect">
            <a:avLst/>
          </a:prstGeom>
          <a:noFill/>
        </p:spPr>
        <p:txBody>
          <a:bodyPr wrap="square" rtlCol="0">
            <a:spAutoFit/>
          </a:bodyPr>
          <a:lstStyle>
            <a:defPPr>
              <a:defRPr lang="zh-CN"/>
            </a:defPPr>
            <a:lvl1pPr>
              <a:defRPr sz="2000" b="1"/>
            </a:lvl1pPr>
          </a:lstStyle>
          <a:p>
            <a:r>
              <a:rPr lang="zh-CN" altLang="en-US" sz="1200" b="0" dirty="0">
                <a:solidFill>
                  <a:schemeClr val="bg1"/>
                </a:solidFill>
                <a:latin typeface="+mn-ea"/>
              </a:rPr>
              <a:t>点击添加文本内容点击添加文本内容点击添加文本内容点击添加文本内容点击添加文本内容点击添加文本内容</a:t>
            </a:r>
            <a:endParaRPr lang="en-US" altLang="zh-CN" sz="1200" b="0" dirty="0">
              <a:solidFill>
                <a:schemeClr val="bg1"/>
              </a:solidFill>
              <a:latin typeface="+mn-ea"/>
            </a:endParaRPr>
          </a:p>
        </p:txBody>
      </p:sp>
      <p:sp>
        <p:nvSpPr>
          <p:cNvPr id="21" name="矩形 20"/>
          <p:cNvSpPr/>
          <p:nvPr/>
        </p:nvSpPr>
        <p:spPr>
          <a:xfrm>
            <a:off x="3134882" y="3439803"/>
            <a:ext cx="1214059" cy="338554"/>
          </a:xfrm>
          <a:prstGeom prst="rect">
            <a:avLst/>
          </a:prstGeom>
        </p:spPr>
        <p:txBody>
          <a:bodyPr wrap="square">
            <a:spAutoFit/>
          </a:bodyPr>
          <a:lstStyle/>
          <a:p>
            <a:pPr algn="ctr"/>
            <a:r>
              <a:rPr lang="zh-CN" altLang="en-US" sz="1600" b="1" dirty="0">
                <a:solidFill>
                  <a:schemeClr val="bg1"/>
                </a:solidFill>
                <a:latin typeface="+mn-ea"/>
              </a:rPr>
              <a:t>输入标题</a:t>
            </a:r>
            <a:endParaRPr lang="en-US" altLang="zh-CN" sz="1600" b="1" dirty="0">
              <a:solidFill>
                <a:schemeClr val="bg1"/>
              </a:solidFill>
              <a:latin typeface="+mn-ea"/>
            </a:endParaRPr>
          </a:p>
        </p:txBody>
      </p:sp>
      <p:sp>
        <p:nvSpPr>
          <p:cNvPr id="22" name="文本框 21"/>
          <p:cNvSpPr txBox="1"/>
          <p:nvPr/>
        </p:nvSpPr>
        <p:spPr>
          <a:xfrm>
            <a:off x="7683271" y="2589372"/>
            <a:ext cx="2279595" cy="830997"/>
          </a:xfrm>
          <a:prstGeom prst="rect">
            <a:avLst/>
          </a:prstGeom>
          <a:noFill/>
        </p:spPr>
        <p:txBody>
          <a:bodyPr wrap="square" rtlCol="0">
            <a:spAutoFit/>
          </a:bodyPr>
          <a:lstStyle>
            <a:defPPr>
              <a:defRPr lang="zh-CN"/>
            </a:defPPr>
            <a:lvl1pPr>
              <a:defRPr sz="2000" b="1"/>
            </a:lvl1pPr>
          </a:lstStyle>
          <a:p>
            <a:r>
              <a:rPr lang="zh-CN" altLang="en-US" sz="1200" b="0" dirty="0">
                <a:solidFill>
                  <a:schemeClr val="bg1"/>
                </a:solidFill>
                <a:latin typeface="+mn-ea"/>
              </a:rPr>
              <a:t>点击添加文本内容点击添加文本内容点击添加文本内容点击添加文本内容点击添加文本内容点击添加文本内容</a:t>
            </a:r>
            <a:endParaRPr lang="en-US" altLang="zh-CN" sz="1200" b="0" dirty="0">
              <a:solidFill>
                <a:schemeClr val="bg1"/>
              </a:solidFill>
              <a:latin typeface="+mn-ea"/>
            </a:endParaRPr>
          </a:p>
        </p:txBody>
      </p:sp>
      <p:sp>
        <p:nvSpPr>
          <p:cNvPr id="23" name="矩形 22"/>
          <p:cNvSpPr/>
          <p:nvPr/>
        </p:nvSpPr>
        <p:spPr>
          <a:xfrm>
            <a:off x="7599070" y="2266625"/>
            <a:ext cx="1214059" cy="338554"/>
          </a:xfrm>
          <a:prstGeom prst="rect">
            <a:avLst/>
          </a:prstGeom>
        </p:spPr>
        <p:txBody>
          <a:bodyPr wrap="square">
            <a:spAutoFit/>
          </a:bodyPr>
          <a:lstStyle/>
          <a:p>
            <a:pPr algn="ctr"/>
            <a:r>
              <a:rPr lang="zh-CN" altLang="en-US" sz="1600" b="1" dirty="0">
                <a:solidFill>
                  <a:schemeClr val="bg1"/>
                </a:solidFill>
                <a:latin typeface="+mn-ea"/>
              </a:rPr>
              <a:t>输入标题</a:t>
            </a:r>
            <a:endParaRPr lang="en-US" altLang="zh-CN" sz="1600" b="1" dirty="0">
              <a:solidFill>
                <a:schemeClr val="bg1"/>
              </a:solidFill>
              <a:latin typeface="+mn-ea"/>
            </a:endParaRPr>
          </a:p>
        </p:txBody>
      </p:sp>
      <p:sp>
        <p:nvSpPr>
          <p:cNvPr id="24" name="文本框 23"/>
          <p:cNvSpPr txBox="1"/>
          <p:nvPr/>
        </p:nvSpPr>
        <p:spPr>
          <a:xfrm>
            <a:off x="7716480" y="3671052"/>
            <a:ext cx="2279595" cy="830997"/>
          </a:xfrm>
          <a:prstGeom prst="rect">
            <a:avLst/>
          </a:prstGeom>
          <a:noFill/>
        </p:spPr>
        <p:txBody>
          <a:bodyPr wrap="square" rtlCol="0">
            <a:spAutoFit/>
          </a:bodyPr>
          <a:lstStyle>
            <a:defPPr>
              <a:defRPr lang="zh-CN"/>
            </a:defPPr>
            <a:lvl1pPr>
              <a:defRPr sz="2000" b="1"/>
            </a:lvl1pPr>
          </a:lstStyle>
          <a:p>
            <a:r>
              <a:rPr lang="zh-CN" altLang="en-US" sz="1200" b="0" dirty="0">
                <a:solidFill>
                  <a:schemeClr val="bg1"/>
                </a:solidFill>
                <a:latin typeface="+mn-ea"/>
              </a:rPr>
              <a:t>点击添加文本内容点击添加文本内容点击添加文本内容点击添加文本内容点击添加文本内容点击添加文本内容</a:t>
            </a:r>
            <a:endParaRPr lang="en-US" altLang="zh-CN" sz="1200" b="0" dirty="0">
              <a:solidFill>
                <a:schemeClr val="bg1"/>
              </a:solidFill>
              <a:latin typeface="+mn-ea"/>
            </a:endParaRPr>
          </a:p>
        </p:txBody>
      </p:sp>
      <p:sp>
        <p:nvSpPr>
          <p:cNvPr id="25" name="矩形 24"/>
          <p:cNvSpPr/>
          <p:nvPr/>
        </p:nvSpPr>
        <p:spPr>
          <a:xfrm>
            <a:off x="7632279" y="3348305"/>
            <a:ext cx="1214059" cy="338554"/>
          </a:xfrm>
          <a:prstGeom prst="rect">
            <a:avLst/>
          </a:prstGeom>
        </p:spPr>
        <p:txBody>
          <a:bodyPr wrap="square">
            <a:spAutoFit/>
          </a:bodyPr>
          <a:lstStyle/>
          <a:p>
            <a:pPr algn="ctr"/>
            <a:r>
              <a:rPr lang="zh-CN" altLang="en-US" sz="1600" b="1" dirty="0">
                <a:solidFill>
                  <a:schemeClr val="bg1"/>
                </a:solidFill>
                <a:latin typeface="+mn-ea"/>
              </a:rPr>
              <a:t>输入标题</a:t>
            </a:r>
            <a:endParaRPr lang="en-US" altLang="zh-CN" sz="1600" b="1" dirty="0">
              <a:solidFill>
                <a:schemeClr val="bg1"/>
              </a:solidFill>
              <a:latin typeface="+mn-ea"/>
            </a:endParaRPr>
          </a:p>
        </p:txBody>
      </p:sp>
      <p:sp>
        <p:nvSpPr>
          <p:cNvPr id="26" name="Freeform 137"/>
          <p:cNvSpPr>
            <a:spLocks noEditPoints="1"/>
          </p:cNvSpPr>
          <p:nvPr/>
        </p:nvSpPr>
        <p:spPr bwMode="auto">
          <a:xfrm>
            <a:off x="5321436" y="2805951"/>
            <a:ext cx="1415049" cy="1149729"/>
          </a:xfrm>
          <a:custGeom>
            <a:avLst/>
            <a:gdLst>
              <a:gd name="T0" fmla="*/ 43 w 160"/>
              <a:gd name="T1" fmla="*/ 69 h 129"/>
              <a:gd name="T2" fmla="*/ 46 w 160"/>
              <a:gd name="T3" fmla="*/ 60 h 129"/>
              <a:gd name="T4" fmla="*/ 47 w 160"/>
              <a:gd name="T5" fmla="*/ 53 h 129"/>
              <a:gd name="T6" fmla="*/ 56 w 160"/>
              <a:gd name="T7" fmla="*/ 41 h 129"/>
              <a:gd name="T8" fmla="*/ 55 w 160"/>
              <a:gd name="T9" fmla="*/ 25 h 129"/>
              <a:gd name="T10" fmla="*/ 36 w 160"/>
              <a:gd name="T11" fmla="*/ 7 h 129"/>
              <a:gd name="T12" fmla="*/ 36 w 160"/>
              <a:gd name="T13" fmla="*/ 7 h 129"/>
              <a:gd name="T14" fmla="*/ 36 w 160"/>
              <a:gd name="T15" fmla="*/ 7 h 129"/>
              <a:gd name="T16" fmla="*/ 17 w 160"/>
              <a:gd name="T17" fmla="*/ 26 h 129"/>
              <a:gd name="T18" fmla="*/ 15 w 160"/>
              <a:gd name="T19" fmla="*/ 34 h 129"/>
              <a:gd name="T20" fmla="*/ 25 w 160"/>
              <a:gd name="T21" fmla="*/ 53 h 129"/>
              <a:gd name="T22" fmla="*/ 26 w 160"/>
              <a:gd name="T23" fmla="*/ 60 h 129"/>
              <a:gd name="T24" fmla="*/ 28 w 160"/>
              <a:gd name="T25" fmla="*/ 70 h 129"/>
              <a:gd name="T26" fmla="*/ 34 w 160"/>
              <a:gd name="T27" fmla="*/ 76 h 129"/>
              <a:gd name="T28" fmla="*/ 18 w 160"/>
              <a:gd name="T29" fmla="*/ 66 h 129"/>
              <a:gd name="T30" fmla="*/ 1 w 160"/>
              <a:gd name="T31" fmla="*/ 82 h 129"/>
              <a:gd name="T32" fmla="*/ 9 w 160"/>
              <a:gd name="T33" fmla="*/ 122 h 129"/>
              <a:gd name="T34" fmla="*/ 37 w 160"/>
              <a:gd name="T35" fmla="*/ 85 h 129"/>
              <a:gd name="T36" fmla="*/ 148 w 160"/>
              <a:gd name="T37" fmla="*/ 68 h 129"/>
              <a:gd name="T38" fmla="*/ 131 w 160"/>
              <a:gd name="T39" fmla="*/ 104 h 129"/>
              <a:gd name="T40" fmla="*/ 131 w 160"/>
              <a:gd name="T41" fmla="*/ 73 h 129"/>
              <a:gd name="T42" fmla="*/ 127 w 160"/>
              <a:gd name="T43" fmla="*/ 66 h 129"/>
              <a:gd name="T44" fmla="*/ 132 w 160"/>
              <a:gd name="T45" fmla="*/ 56 h 129"/>
              <a:gd name="T46" fmla="*/ 140 w 160"/>
              <a:gd name="T47" fmla="*/ 44 h 129"/>
              <a:gd name="T48" fmla="*/ 143 w 160"/>
              <a:gd name="T49" fmla="*/ 33 h 129"/>
              <a:gd name="T50" fmla="*/ 124 w 160"/>
              <a:gd name="T51" fmla="*/ 7 h 129"/>
              <a:gd name="T52" fmla="*/ 124 w 160"/>
              <a:gd name="T53" fmla="*/ 7 h 129"/>
              <a:gd name="T54" fmla="*/ 124 w 160"/>
              <a:gd name="T55" fmla="*/ 7 h 129"/>
              <a:gd name="T56" fmla="*/ 124 w 160"/>
              <a:gd name="T57" fmla="*/ 7 h 129"/>
              <a:gd name="T58" fmla="*/ 108 w 160"/>
              <a:gd name="T59" fmla="*/ 30 h 129"/>
              <a:gd name="T60" fmla="*/ 108 w 160"/>
              <a:gd name="T61" fmla="*/ 44 h 129"/>
              <a:gd name="T62" fmla="*/ 116 w 160"/>
              <a:gd name="T63" fmla="*/ 56 h 129"/>
              <a:gd name="T64" fmla="*/ 121 w 160"/>
              <a:gd name="T65" fmla="*/ 66 h 129"/>
              <a:gd name="T66" fmla="*/ 123 w 160"/>
              <a:gd name="T67" fmla="*/ 83 h 129"/>
              <a:gd name="T68" fmla="*/ 117 w 160"/>
              <a:gd name="T69" fmla="*/ 122 h 129"/>
              <a:gd name="T70" fmla="*/ 160 w 160"/>
              <a:gd name="T71" fmla="*/ 83 h 129"/>
              <a:gd name="T72" fmla="*/ 148 w 160"/>
              <a:gd name="T73" fmla="*/ 68 h 129"/>
              <a:gd name="T74" fmla="*/ 107 w 160"/>
              <a:gd name="T75" fmla="*/ 68 h 129"/>
              <a:gd name="T76" fmla="*/ 88 w 160"/>
              <a:gd name="T77" fmla="*/ 108 h 129"/>
              <a:gd name="T78" fmla="*/ 88 w 160"/>
              <a:gd name="T79" fmla="*/ 75 h 129"/>
              <a:gd name="T80" fmla="*/ 84 w 160"/>
              <a:gd name="T81" fmla="*/ 66 h 129"/>
              <a:gd name="T82" fmla="*/ 89 w 160"/>
              <a:gd name="T83" fmla="*/ 55 h 129"/>
              <a:gd name="T84" fmla="*/ 98 w 160"/>
              <a:gd name="T85" fmla="*/ 41 h 129"/>
              <a:gd name="T86" fmla="*/ 102 w 160"/>
              <a:gd name="T87" fmla="*/ 29 h 129"/>
              <a:gd name="T88" fmla="*/ 81 w 160"/>
              <a:gd name="T89" fmla="*/ 0 h 129"/>
              <a:gd name="T90" fmla="*/ 80 w 160"/>
              <a:gd name="T91" fmla="*/ 0 h 129"/>
              <a:gd name="T92" fmla="*/ 80 w 160"/>
              <a:gd name="T93" fmla="*/ 0 h 129"/>
              <a:gd name="T94" fmla="*/ 59 w 160"/>
              <a:gd name="T95" fmla="*/ 21 h 129"/>
              <a:gd name="T96" fmla="*/ 56 w 160"/>
              <a:gd name="T97" fmla="*/ 30 h 129"/>
              <a:gd name="T98" fmla="*/ 68 w 160"/>
              <a:gd name="T99" fmla="*/ 52 h 129"/>
              <a:gd name="T100" fmla="*/ 69 w 160"/>
              <a:gd name="T101" fmla="*/ 60 h 129"/>
              <a:gd name="T102" fmla="*/ 70 w 160"/>
              <a:gd name="T103" fmla="*/ 71 h 129"/>
              <a:gd name="T104" fmla="*/ 78 w 160"/>
              <a:gd name="T105" fmla="*/ 77 h 129"/>
              <a:gd name="T106" fmla="*/ 59 w 160"/>
              <a:gd name="T107" fmla="*/ 66 h 129"/>
              <a:gd name="T108" fmla="*/ 40 w 160"/>
              <a:gd name="T109" fmla="*/ 84 h 129"/>
              <a:gd name="T110" fmla="*/ 50 w 160"/>
              <a:gd name="T111" fmla="*/ 129 h 129"/>
              <a:gd name="T112" fmla="*/ 120 w 160"/>
              <a:gd name="T113" fmla="*/ 8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0" h="129">
                <a:moveTo>
                  <a:pt x="37" y="83"/>
                </a:moveTo>
                <a:cubicBezTo>
                  <a:pt x="37" y="77"/>
                  <a:pt x="38" y="73"/>
                  <a:pt x="43" y="69"/>
                </a:cubicBezTo>
                <a:cubicBezTo>
                  <a:pt x="40" y="66"/>
                  <a:pt x="40" y="66"/>
                  <a:pt x="40" y="66"/>
                </a:cubicBezTo>
                <a:cubicBezTo>
                  <a:pt x="46" y="60"/>
                  <a:pt x="46" y="60"/>
                  <a:pt x="46" y="60"/>
                </a:cubicBezTo>
                <a:cubicBezTo>
                  <a:pt x="45" y="59"/>
                  <a:pt x="44" y="57"/>
                  <a:pt x="44" y="56"/>
                </a:cubicBezTo>
                <a:cubicBezTo>
                  <a:pt x="45" y="55"/>
                  <a:pt x="46" y="55"/>
                  <a:pt x="47" y="53"/>
                </a:cubicBezTo>
                <a:cubicBezTo>
                  <a:pt x="52" y="50"/>
                  <a:pt x="51" y="47"/>
                  <a:pt x="52" y="44"/>
                </a:cubicBezTo>
                <a:cubicBezTo>
                  <a:pt x="53" y="45"/>
                  <a:pt x="55" y="43"/>
                  <a:pt x="56" y="41"/>
                </a:cubicBezTo>
                <a:cubicBezTo>
                  <a:pt x="54" y="37"/>
                  <a:pt x="53" y="33"/>
                  <a:pt x="53" y="30"/>
                </a:cubicBezTo>
                <a:cubicBezTo>
                  <a:pt x="53" y="27"/>
                  <a:pt x="54" y="26"/>
                  <a:pt x="55" y="25"/>
                </a:cubicBezTo>
                <a:cubicBezTo>
                  <a:pt x="54" y="9"/>
                  <a:pt x="41" y="7"/>
                  <a:pt x="37" y="7"/>
                </a:cubicBezTo>
                <a:cubicBezTo>
                  <a:pt x="37" y="7"/>
                  <a:pt x="36" y="7"/>
                  <a:pt x="36" y="7"/>
                </a:cubicBezTo>
                <a:cubicBezTo>
                  <a:pt x="36" y="7"/>
                  <a:pt x="36" y="7"/>
                  <a:pt x="36" y="7"/>
                </a:cubicBezTo>
                <a:cubicBezTo>
                  <a:pt x="36" y="7"/>
                  <a:pt x="36" y="7"/>
                  <a:pt x="36" y="7"/>
                </a:cubicBezTo>
                <a:cubicBezTo>
                  <a:pt x="36" y="7"/>
                  <a:pt x="36" y="7"/>
                  <a:pt x="36" y="7"/>
                </a:cubicBezTo>
                <a:cubicBezTo>
                  <a:pt x="36" y="7"/>
                  <a:pt x="36" y="7"/>
                  <a:pt x="36" y="7"/>
                </a:cubicBezTo>
                <a:cubicBezTo>
                  <a:pt x="36" y="7"/>
                  <a:pt x="36" y="7"/>
                  <a:pt x="36" y="7"/>
                </a:cubicBezTo>
                <a:cubicBezTo>
                  <a:pt x="32" y="7"/>
                  <a:pt x="18" y="9"/>
                  <a:pt x="17" y="26"/>
                </a:cubicBezTo>
                <a:cubicBezTo>
                  <a:pt x="17" y="30"/>
                  <a:pt x="17" y="33"/>
                  <a:pt x="17" y="33"/>
                </a:cubicBezTo>
                <a:cubicBezTo>
                  <a:pt x="17" y="33"/>
                  <a:pt x="15" y="30"/>
                  <a:pt x="15" y="34"/>
                </a:cubicBezTo>
                <a:cubicBezTo>
                  <a:pt x="15" y="38"/>
                  <a:pt x="19" y="47"/>
                  <a:pt x="20" y="44"/>
                </a:cubicBezTo>
                <a:cubicBezTo>
                  <a:pt x="22" y="47"/>
                  <a:pt x="21" y="50"/>
                  <a:pt x="25" y="53"/>
                </a:cubicBezTo>
                <a:cubicBezTo>
                  <a:pt x="27" y="55"/>
                  <a:pt x="28" y="55"/>
                  <a:pt x="29" y="56"/>
                </a:cubicBezTo>
                <a:cubicBezTo>
                  <a:pt x="28" y="57"/>
                  <a:pt x="27" y="59"/>
                  <a:pt x="26" y="60"/>
                </a:cubicBezTo>
                <a:cubicBezTo>
                  <a:pt x="33" y="66"/>
                  <a:pt x="33" y="66"/>
                  <a:pt x="33" y="66"/>
                </a:cubicBezTo>
                <a:cubicBezTo>
                  <a:pt x="28" y="70"/>
                  <a:pt x="28" y="70"/>
                  <a:pt x="28" y="70"/>
                </a:cubicBezTo>
                <a:cubicBezTo>
                  <a:pt x="29" y="73"/>
                  <a:pt x="29" y="73"/>
                  <a:pt x="29" y="73"/>
                </a:cubicBezTo>
                <a:cubicBezTo>
                  <a:pt x="34" y="76"/>
                  <a:pt x="34" y="76"/>
                  <a:pt x="34" y="76"/>
                </a:cubicBezTo>
                <a:cubicBezTo>
                  <a:pt x="30" y="104"/>
                  <a:pt x="30" y="104"/>
                  <a:pt x="30" y="104"/>
                </a:cubicBezTo>
                <a:cubicBezTo>
                  <a:pt x="18" y="66"/>
                  <a:pt x="18" y="66"/>
                  <a:pt x="18" y="66"/>
                </a:cubicBezTo>
                <a:cubicBezTo>
                  <a:pt x="17" y="66"/>
                  <a:pt x="14" y="68"/>
                  <a:pt x="13" y="68"/>
                </a:cubicBezTo>
                <a:cubicBezTo>
                  <a:pt x="0" y="71"/>
                  <a:pt x="1" y="76"/>
                  <a:pt x="1" y="82"/>
                </a:cubicBezTo>
                <a:cubicBezTo>
                  <a:pt x="1" y="83"/>
                  <a:pt x="1" y="83"/>
                  <a:pt x="1" y="83"/>
                </a:cubicBezTo>
                <a:cubicBezTo>
                  <a:pt x="1" y="108"/>
                  <a:pt x="9" y="122"/>
                  <a:pt x="9" y="122"/>
                </a:cubicBezTo>
                <a:cubicBezTo>
                  <a:pt x="43" y="122"/>
                  <a:pt x="43" y="122"/>
                  <a:pt x="43" y="122"/>
                </a:cubicBezTo>
                <a:cubicBezTo>
                  <a:pt x="40" y="115"/>
                  <a:pt x="37" y="102"/>
                  <a:pt x="37" y="85"/>
                </a:cubicBezTo>
                <a:lnTo>
                  <a:pt x="37" y="83"/>
                </a:lnTo>
                <a:close/>
                <a:moveTo>
                  <a:pt x="148" y="68"/>
                </a:moveTo>
                <a:cubicBezTo>
                  <a:pt x="147" y="68"/>
                  <a:pt x="144" y="66"/>
                  <a:pt x="143" y="66"/>
                </a:cubicBezTo>
                <a:cubicBezTo>
                  <a:pt x="131" y="104"/>
                  <a:pt x="131" y="104"/>
                  <a:pt x="131" y="104"/>
                </a:cubicBezTo>
                <a:cubicBezTo>
                  <a:pt x="126" y="76"/>
                  <a:pt x="126" y="76"/>
                  <a:pt x="126" y="76"/>
                </a:cubicBezTo>
                <a:cubicBezTo>
                  <a:pt x="131" y="73"/>
                  <a:pt x="131" y="73"/>
                  <a:pt x="131" y="73"/>
                </a:cubicBezTo>
                <a:cubicBezTo>
                  <a:pt x="133" y="70"/>
                  <a:pt x="133" y="70"/>
                  <a:pt x="133" y="70"/>
                </a:cubicBezTo>
                <a:cubicBezTo>
                  <a:pt x="127" y="66"/>
                  <a:pt x="127" y="66"/>
                  <a:pt x="127" y="66"/>
                </a:cubicBezTo>
                <a:cubicBezTo>
                  <a:pt x="134" y="60"/>
                  <a:pt x="134" y="60"/>
                  <a:pt x="134" y="60"/>
                </a:cubicBezTo>
                <a:cubicBezTo>
                  <a:pt x="133" y="59"/>
                  <a:pt x="132" y="57"/>
                  <a:pt x="132" y="56"/>
                </a:cubicBezTo>
                <a:cubicBezTo>
                  <a:pt x="133" y="55"/>
                  <a:pt x="134" y="55"/>
                  <a:pt x="135" y="53"/>
                </a:cubicBezTo>
                <a:cubicBezTo>
                  <a:pt x="140" y="50"/>
                  <a:pt x="139" y="47"/>
                  <a:pt x="140" y="44"/>
                </a:cubicBezTo>
                <a:cubicBezTo>
                  <a:pt x="141" y="47"/>
                  <a:pt x="146" y="38"/>
                  <a:pt x="146" y="34"/>
                </a:cubicBezTo>
                <a:cubicBezTo>
                  <a:pt x="146" y="30"/>
                  <a:pt x="143" y="33"/>
                  <a:pt x="143" y="33"/>
                </a:cubicBezTo>
                <a:cubicBezTo>
                  <a:pt x="143" y="33"/>
                  <a:pt x="143" y="30"/>
                  <a:pt x="143" y="26"/>
                </a:cubicBezTo>
                <a:cubicBezTo>
                  <a:pt x="142" y="9"/>
                  <a:pt x="128" y="7"/>
                  <a:pt x="124" y="7"/>
                </a:cubicBezTo>
                <a:cubicBezTo>
                  <a:pt x="124" y="7"/>
                  <a:pt x="124" y="7"/>
                  <a:pt x="124" y="7"/>
                </a:cubicBezTo>
                <a:cubicBezTo>
                  <a:pt x="124" y="7"/>
                  <a:pt x="124" y="7"/>
                  <a:pt x="124" y="7"/>
                </a:cubicBezTo>
                <a:cubicBezTo>
                  <a:pt x="124" y="7"/>
                  <a:pt x="124" y="7"/>
                  <a:pt x="124" y="7"/>
                </a:cubicBezTo>
                <a:cubicBezTo>
                  <a:pt x="124" y="7"/>
                  <a:pt x="124" y="7"/>
                  <a:pt x="124" y="7"/>
                </a:cubicBezTo>
                <a:cubicBezTo>
                  <a:pt x="124" y="7"/>
                  <a:pt x="124" y="7"/>
                  <a:pt x="124" y="7"/>
                </a:cubicBezTo>
                <a:cubicBezTo>
                  <a:pt x="124" y="7"/>
                  <a:pt x="124" y="7"/>
                  <a:pt x="124" y="7"/>
                </a:cubicBezTo>
                <a:cubicBezTo>
                  <a:pt x="120" y="7"/>
                  <a:pt x="106" y="9"/>
                  <a:pt x="105" y="25"/>
                </a:cubicBezTo>
                <a:cubicBezTo>
                  <a:pt x="106" y="26"/>
                  <a:pt x="108" y="27"/>
                  <a:pt x="108" y="30"/>
                </a:cubicBezTo>
                <a:cubicBezTo>
                  <a:pt x="108" y="33"/>
                  <a:pt x="106" y="37"/>
                  <a:pt x="104" y="41"/>
                </a:cubicBezTo>
                <a:cubicBezTo>
                  <a:pt x="106" y="43"/>
                  <a:pt x="107" y="45"/>
                  <a:pt x="108" y="44"/>
                </a:cubicBezTo>
                <a:cubicBezTo>
                  <a:pt x="109" y="47"/>
                  <a:pt x="109" y="50"/>
                  <a:pt x="113" y="53"/>
                </a:cubicBezTo>
                <a:cubicBezTo>
                  <a:pt x="114" y="55"/>
                  <a:pt x="115" y="55"/>
                  <a:pt x="116" y="56"/>
                </a:cubicBezTo>
                <a:cubicBezTo>
                  <a:pt x="116" y="57"/>
                  <a:pt x="115" y="59"/>
                  <a:pt x="114" y="60"/>
                </a:cubicBezTo>
                <a:cubicBezTo>
                  <a:pt x="121" y="66"/>
                  <a:pt x="121" y="66"/>
                  <a:pt x="121" y="66"/>
                </a:cubicBezTo>
                <a:cubicBezTo>
                  <a:pt x="117" y="69"/>
                  <a:pt x="117" y="69"/>
                  <a:pt x="117" y="69"/>
                </a:cubicBezTo>
                <a:cubicBezTo>
                  <a:pt x="123" y="73"/>
                  <a:pt x="123" y="77"/>
                  <a:pt x="123" y="83"/>
                </a:cubicBezTo>
                <a:cubicBezTo>
                  <a:pt x="123" y="85"/>
                  <a:pt x="123" y="85"/>
                  <a:pt x="123" y="85"/>
                </a:cubicBezTo>
                <a:cubicBezTo>
                  <a:pt x="123" y="102"/>
                  <a:pt x="120" y="115"/>
                  <a:pt x="117" y="122"/>
                </a:cubicBezTo>
                <a:cubicBezTo>
                  <a:pt x="151" y="122"/>
                  <a:pt x="151" y="122"/>
                  <a:pt x="151" y="122"/>
                </a:cubicBezTo>
                <a:cubicBezTo>
                  <a:pt x="151" y="122"/>
                  <a:pt x="159" y="108"/>
                  <a:pt x="160" y="83"/>
                </a:cubicBezTo>
                <a:cubicBezTo>
                  <a:pt x="160" y="82"/>
                  <a:pt x="160" y="82"/>
                  <a:pt x="160" y="82"/>
                </a:cubicBezTo>
                <a:cubicBezTo>
                  <a:pt x="160" y="76"/>
                  <a:pt x="160" y="71"/>
                  <a:pt x="148" y="68"/>
                </a:cubicBezTo>
                <a:close/>
                <a:moveTo>
                  <a:pt x="120" y="84"/>
                </a:moveTo>
                <a:cubicBezTo>
                  <a:pt x="120" y="77"/>
                  <a:pt x="121" y="72"/>
                  <a:pt x="107" y="68"/>
                </a:cubicBezTo>
                <a:cubicBezTo>
                  <a:pt x="105" y="68"/>
                  <a:pt x="102" y="67"/>
                  <a:pt x="101" y="66"/>
                </a:cubicBezTo>
                <a:cubicBezTo>
                  <a:pt x="88" y="108"/>
                  <a:pt x="88" y="108"/>
                  <a:pt x="88" y="108"/>
                </a:cubicBezTo>
                <a:cubicBezTo>
                  <a:pt x="83" y="77"/>
                  <a:pt x="83" y="77"/>
                  <a:pt x="83" y="77"/>
                </a:cubicBezTo>
                <a:cubicBezTo>
                  <a:pt x="88" y="75"/>
                  <a:pt x="88" y="75"/>
                  <a:pt x="88" y="75"/>
                </a:cubicBezTo>
                <a:cubicBezTo>
                  <a:pt x="90" y="71"/>
                  <a:pt x="90" y="71"/>
                  <a:pt x="90" y="71"/>
                </a:cubicBezTo>
                <a:cubicBezTo>
                  <a:pt x="84" y="66"/>
                  <a:pt x="84" y="66"/>
                  <a:pt x="84" y="66"/>
                </a:cubicBezTo>
                <a:cubicBezTo>
                  <a:pt x="91" y="60"/>
                  <a:pt x="91" y="60"/>
                  <a:pt x="91" y="60"/>
                </a:cubicBezTo>
                <a:cubicBezTo>
                  <a:pt x="90" y="58"/>
                  <a:pt x="89" y="57"/>
                  <a:pt x="89" y="55"/>
                </a:cubicBezTo>
                <a:cubicBezTo>
                  <a:pt x="90" y="54"/>
                  <a:pt x="91" y="53"/>
                  <a:pt x="93" y="52"/>
                </a:cubicBezTo>
                <a:cubicBezTo>
                  <a:pt x="98" y="48"/>
                  <a:pt x="97" y="45"/>
                  <a:pt x="98" y="41"/>
                </a:cubicBezTo>
                <a:cubicBezTo>
                  <a:pt x="100" y="44"/>
                  <a:pt x="104" y="35"/>
                  <a:pt x="104" y="30"/>
                </a:cubicBezTo>
                <a:cubicBezTo>
                  <a:pt x="104" y="26"/>
                  <a:pt x="102" y="29"/>
                  <a:pt x="102" y="29"/>
                </a:cubicBezTo>
                <a:cubicBezTo>
                  <a:pt x="102" y="29"/>
                  <a:pt x="102" y="25"/>
                  <a:pt x="102" y="21"/>
                </a:cubicBezTo>
                <a:cubicBezTo>
                  <a:pt x="101" y="2"/>
                  <a:pt x="85" y="0"/>
                  <a:pt x="81" y="0"/>
                </a:cubicBezTo>
                <a:cubicBezTo>
                  <a:pt x="80" y="0"/>
                  <a:pt x="80" y="0"/>
                  <a:pt x="80" y="0"/>
                </a:cubicBezTo>
                <a:cubicBezTo>
                  <a:pt x="80" y="0"/>
                  <a:pt x="80" y="0"/>
                  <a:pt x="80" y="0"/>
                </a:cubicBezTo>
                <a:cubicBezTo>
                  <a:pt x="80" y="0"/>
                  <a:pt x="80" y="0"/>
                  <a:pt x="80" y="0"/>
                </a:cubicBezTo>
                <a:cubicBezTo>
                  <a:pt x="80" y="0"/>
                  <a:pt x="80" y="0"/>
                  <a:pt x="80" y="0"/>
                </a:cubicBezTo>
                <a:cubicBezTo>
                  <a:pt x="80" y="0"/>
                  <a:pt x="80" y="0"/>
                  <a:pt x="80" y="0"/>
                </a:cubicBezTo>
                <a:cubicBezTo>
                  <a:pt x="75" y="0"/>
                  <a:pt x="60" y="2"/>
                  <a:pt x="59" y="21"/>
                </a:cubicBezTo>
                <a:cubicBezTo>
                  <a:pt x="59" y="25"/>
                  <a:pt x="59" y="29"/>
                  <a:pt x="59" y="29"/>
                </a:cubicBezTo>
                <a:cubicBezTo>
                  <a:pt x="59" y="29"/>
                  <a:pt x="56" y="26"/>
                  <a:pt x="56" y="30"/>
                </a:cubicBezTo>
                <a:cubicBezTo>
                  <a:pt x="56" y="35"/>
                  <a:pt x="61" y="44"/>
                  <a:pt x="62" y="41"/>
                </a:cubicBezTo>
                <a:cubicBezTo>
                  <a:pt x="64" y="45"/>
                  <a:pt x="63" y="48"/>
                  <a:pt x="68" y="52"/>
                </a:cubicBezTo>
                <a:cubicBezTo>
                  <a:pt x="69" y="53"/>
                  <a:pt x="70" y="54"/>
                  <a:pt x="72" y="55"/>
                </a:cubicBezTo>
                <a:cubicBezTo>
                  <a:pt x="71" y="57"/>
                  <a:pt x="70" y="58"/>
                  <a:pt x="69" y="60"/>
                </a:cubicBezTo>
                <a:cubicBezTo>
                  <a:pt x="76" y="66"/>
                  <a:pt x="76" y="66"/>
                  <a:pt x="76" y="66"/>
                </a:cubicBezTo>
                <a:cubicBezTo>
                  <a:pt x="70" y="71"/>
                  <a:pt x="70" y="71"/>
                  <a:pt x="70" y="71"/>
                </a:cubicBezTo>
                <a:cubicBezTo>
                  <a:pt x="73" y="75"/>
                  <a:pt x="73" y="75"/>
                  <a:pt x="73" y="75"/>
                </a:cubicBezTo>
                <a:cubicBezTo>
                  <a:pt x="78" y="77"/>
                  <a:pt x="78" y="77"/>
                  <a:pt x="78" y="77"/>
                </a:cubicBezTo>
                <a:cubicBezTo>
                  <a:pt x="73" y="108"/>
                  <a:pt x="73" y="108"/>
                  <a:pt x="73" y="108"/>
                </a:cubicBezTo>
                <a:cubicBezTo>
                  <a:pt x="59" y="66"/>
                  <a:pt x="59" y="66"/>
                  <a:pt x="59" y="66"/>
                </a:cubicBezTo>
                <a:cubicBezTo>
                  <a:pt x="58" y="67"/>
                  <a:pt x="55" y="68"/>
                  <a:pt x="54" y="68"/>
                </a:cubicBezTo>
                <a:cubicBezTo>
                  <a:pt x="39" y="72"/>
                  <a:pt x="40" y="77"/>
                  <a:pt x="40" y="84"/>
                </a:cubicBezTo>
                <a:cubicBezTo>
                  <a:pt x="40" y="85"/>
                  <a:pt x="40" y="85"/>
                  <a:pt x="40" y="85"/>
                </a:cubicBezTo>
                <a:cubicBezTo>
                  <a:pt x="41" y="114"/>
                  <a:pt x="50" y="129"/>
                  <a:pt x="50" y="129"/>
                </a:cubicBezTo>
                <a:cubicBezTo>
                  <a:pt x="111" y="129"/>
                  <a:pt x="111" y="129"/>
                  <a:pt x="111" y="129"/>
                </a:cubicBezTo>
                <a:cubicBezTo>
                  <a:pt x="111" y="129"/>
                  <a:pt x="120" y="114"/>
                  <a:pt x="120" y="85"/>
                </a:cubicBezTo>
                <a:cubicBezTo>
                  <a:pt x="120" y="85"/>
                  <a:pt x="120" y="84"/>
                  <a:pt x="120" y="84"/>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a:off x="8018585" y="6368515"/>
            <a:ext cx="1283677" cy="489485"/>
          </a:xfrm>
          <a:prstGeom prst="triangle">
            <a:avLst/>
          </a:prstGeom>
          <a:solidFill>
            <a:srgbClr val="EEE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nvSpPr>
        <p:spPr>
          <a:xfrm>
            <a:off x="8959795" y="6624376"/>
            <a:ext cx="612680" cy="233624"/>
          </a:xfrm>
          <a:prstGeom prst="triangle">
            <a:avLst/>
          </a:prstGeom>
          <a:solidFill>
            <a:srgbClr val="EEE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a:off x="9424246" y="6624376"/>
            <a:ext cx="612680" cy="233624"/>
          </a:xfrm>
          <a:prstGeom prst="triangle">
            <a:avLst/>
          </a:prstGeom>
          <a:solidFill>
            <a:srgbClr val="EEE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p:cNvSpPr/>
          <p:nvPr/>
        </p:nvSpPr>
        <p:spPr>
          <a:xfrm>
            <a:off x="9852570" y="6624376"/>
            <a:ext cx="612680" cy="233624"/>
          </a:xfrm>
          <a:prstGeom prst="triangle">
            <a:avLst/>
          </a:prstGeom>
          <a:solidFill>
            <a:srgbClr val="EEE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p:cNvSpPr/>
          <p:nvPr/>
        </p:nvSpPr>
        <p:spPr>
          <a:xfrm>
            <a:off x="10342157" y="6152626"/>
            <a:ext cx="1849843" cy="705373"/>
          </a:xfrm>
          <a:prstGeom prst="triangle">
            <a:avLst/>
          </a:prstGeom>
          <a:solidFill>
            <a:srgbClr val="EEE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14"/>
          <p:cNvSpPr/>
          <p:nvPr/>
        </p:nvSpPr>
        <p:spPr>
          <a:xfrm>
            <a:off x="7119272" y="5815504"/>
            <a:ext cx="612680" cy="233624"/>
          </a:xfrm>
          <a:prstGeom prst="triangle">
            <a:avLst/>
          </a:prstGeom>
          <a:solidFill>
            <a:srgbClr val="716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sp>
        <p:nvSpPr>
          <p:cNvPr id="16" name="等腰三角形 15"/>
          <p:cNvSpPr/>
          <p:nvPr/>
        </p:nvSpPr>
        <p:spPr>
          <a:xfrm>
            <a:off x="6325149" y="5629505"/>
            <a:ext cx="1100463" cy="419623"/>
          </a:xfrm>
          <a:prstGeom prst="triangle">
            <a:avLst/>
          </a:prstGeom>
          <a:solidFill>
            <a:srgbClr val="716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sp>
        <p:nvSpPr>
          <p:cNvPr id="17" name="等腰三角形 16"/>
          <p:cNvSpPr/>
          <p:nvPr/>
        </p:nvSpPr>
        <p:spPr>
          <a:xfrm>
            <a:off x="5633968" y="5629505"/>
            <a:ext cx="1100463" cy="419623"/>
          </a:xfrm>
          <a:prstGeom prst="triangle">
            <a:avLst/>
          </a:prstGeom>
          <a:solidFill>
            <a:srgbClr val="716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sp>
        <p:nvSpPr>
          <p:cNvPr id="18" name="等腰三角形 17"/>
          <p:cNvSpPr/>
          <p:nvPr/>
        </p:nvSpPr>
        <p:spPr>
          <a:xfrm>
            <a:off x="5228298" y="5739752"/>
            <a:ext cx="811340" cy="309376"/>
          </a:xfrm>
          <a:prstGeom prst="triangle">
            <a:avLst/>
          </a:prstGeom>
          <a:solidFill>
            <a:srgbClr val="716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sp>
        <p:nvSpPr>
          <p:cNvPr id="19" name="等腰三角形 18"/>
          <p:cNvSpPr/>
          <p:nvPr/>
        </p:nvSpPr>
        <p:spPr>
          <a:xfrm>
            <a:off x="3294184" y="5225331"/>
            <a:ext cx="2160413" cy="823798"/>
          </a:xfrm>
          <a:prstGeom prst="triangle">
            <a:avLst/>
          </a:prstGeom>
          <a:solidFill>
            <a:srgbClr val="716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grpSp>
        <p:nvGrpSpPr>
          <p:cNvPr id="35" name="组合 34"/>
          <p:cNvGrpSpPr/>
          <p:nvPr/>
        </p:nvGrpSpPr>
        <p:grpSpPr>
          <a:xfrm>
            <a:off x="6699861" y="1807908"/>
            <a:ext cx="624790" cy="892559"/>
            <a:chOff x="2574628" y="5626140"/>
            <a:chExt cx="410136" cy="585910"/>
          </a:xfrm>
        </p:grpSpPr>
        <p:sp>
          <p:nvSpPr>
            <p:cNvPr id="27" name="Freeform 89"/>
            <p:cNvSpPr/>
            <p:nvPr/>
          </p:nvSpPr>
          <p:spPr bwMode="auto">
            <a:xfrm>
              <a:off x="2725730" y="5626140"/>
              <a:ext cx="259034" cy="246699"/>
            </a:xfrm>
            <a:custGeom>
              <a:avLst/>
              <a:gdLst>
                <a:gd name="T0" fmla="*/ 74 w 84"/>
                <a:gd name="T1" fmla="*/ 60 h 80"/>
                <a:gd name="T2" fmla="*/ 66 w 84"/>
                <a:gd name="T3" fmla="*/ 60 h 80"/>
                <a:gd name="T4" fmla="*/ 72 w 84"/>
                <a:gd name="T5" fmla="*/ 67 h 80"/>
                <a:gd name="T6" fmla="*/ 13 w 84"/>
                <a:gd name="T7" fmla="*/ 67 h 80"/>
                <a:gd name="T8" fmla="*/ 13 w 84"/>
                <a:gd name="T9" fmla="*/ 10 h 80"/>
                <a:gd name="T10" fmla="*/ 20 w 84"/>
                <a:gd name="T11" fmla="*/ 18 h 80"/>
                <a:gd name="T12" fmla="*/ 20 w 84"/>
                <a:gd name="T13" fmla="*/ 9 h 80"/>
                <a:gd name="T14" fmla="*/ 10 w 84"/>
                <a:gd name="T15" fmla="*/ 0 h 80"/>
                <a:gd name="T16" fmla="*/ 0 w 84"/>
                <a:gd name="T17" fmla="*/ 9 h 80"/>
                <a:gd name="T18" fmla="*/ 0 w 84"/>
                <a:gd name="T19" fmla="*/ 18 h 80"/>
                <a:gd name="T20" fmla="*/ 7 w 84"/>
                <a:gd name="T21" fmla="*/ 10 h 80"/>
                <a:gd name="T22" fmla="*/ 7 w 84"/>
                <a:gd name="T23" fmla="*/ 72 h 80"/>
                <a:gd name="T24" fmla="*/ 72 w 84"/>
                <a:gd name="T25" fmla="*/ 72 h 80"/>
                <a:gd name="T26" fmla="*/ 66 w 84"/>
                <a:gd name="T27" fmla="*/ 80 h 80"/>
                <a:gd name="T28" fmla="*/ 74 w 84"/>
                <a:gd name="T29" fmla="*/ 80 h 80"/>
                <a:gd name="T30" fmla="*/ 84 w 84"/>
                <a:gd name="T31" fmla="*/ 69 h 80"/>
                <a:gd name="T32" fmla="*/ 74 w 84"/>
                <a:gd name="T33" fmla="*/ 6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4" h="80">
                  <a:moveTo>
                    <a:pt x="74" y="60"/>
                  </a:moveTo>
                  <a:lnTo>
                    <a:pt x="66" y="60"/>
                  </a:lnTo>
                  <a:lnTo>
                    <a:pt x="72" y="67"/>
                  </a:lnTo>
                  <a:lnTo>
                    <a:pt x="13" y="67"/>
                  </a:lnTo>
                  <a:lnTo>
                    <a:pt x="13" y="10"/>
                  </a:lnTo>
                  <a:lnTo>
                    <a:pt x="20" y="18"/>
                  </a:lnTo>
                  <a:lnTo>
                    <a:pt x="20" y="9"/>
                  </a:lnTo>
                  <a:lnTo>
                    <a:pt x="10" y="0"/>
                  </a:lnTo>
                  <a:lnTo>
                    <a:pt x="0" y="9"/>
                  </a:lnTo>
                  <a:lnTo>
                    <a:pt x="0" y="18"/>
                  </a:lnTo>
                  <a:lnTo>
                    <a:pt x="7" y="10"/>
                  </a:lnTo>
                  <a:lnTo>
                    <a:pt x="7" y="72"/>
                  </a:lnTo>
                  <a:lnTo>
                    <a:pt x="72" y="72"/>
                  </a:lnTo>
                  <a:lnTo>
                    <a:pt x="66" y="80"/>
                  </a:lnTo>
                  <a:lnTo>
                    <a:pt x="74" y="80"/>
                  </a:lnTo>
                  <a:lnTo>
                    <a:pt x="84" y="69"/>
                  </a:lnTo>
                  <a:lnTo>
                    <a:pt x="74" y="60"/>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8" name="Freeform 90"/>
            <p:cNvSpPr/>
            <p:nvPr/>
          </p:nvSpPr>
          <p:spPr bwMode="auto">
            <a:xfrm>
              <a:off x="2778154" y="5635390"/>
              <a:ext cx="166522" cy="185024"/>
            </a:xfrm>
            <a:custGeom>
              <a:avLst/>
              <a:gdLst>
                <a:gd name="T0" fmla="*/ 0 w 54"/>
                <a:gd name="T1" fmla="*/ 40 h 60"/>
                <a:gd name="T2" fmla="*/ 15 w 54"/>
                <a:gd name="T3" fmla="*/ 26 h 60"/>
                <a:gd name="T4" fmla="*/ 19 w 54"/>
                <a:gd name="T5" fmla="*/ 29 h 60"/>
                <a:gd name="T6" fmla="*/ 0 w 54"/>
                <a:gd name="T7" fmla="*/ 47 h 60"/>
                <a:gd name="T8" fmla="*/ 0 w 54"/>
                <a:gd name="T9" fmla="*/ 51 h 60"/>
                <a:gd name="T10" fmla="*/ 22 w 54"/>
                <a:gd name="T11" fmla="*/ 31 h 60"/>
                <a:gd name="T12" fmla="*/ 24 w 54"/>
                <a:gd name="T13" fmla="*/ 34 h 60"/>
                <a:gd name="T14" fmla="*/ 0 w 54"/>
                <a:gd name="T15" fmla="*/ 56 h 60"/>
                <a:gd name="T16" fmla="*/ 0 w 54"/>
                <a:gd name="T17" fmla="*/ 60 h 60"/>
                <a:gd name="T18" fmla="*/ 1 w 54"/>
                <a:gd name="T19" fmla="*/ 60 h 60"/>
                <a:gd name="T20" fmla="*/ 54 w 54"/>
                <a:gd name="T21" fmla="*/ 11 h 60"/>
                <a:gd name="T22" fmla="*/ 54 w 54"/>
                <a:gd name="T23" fmla="*/ 0 h 60"/>
                <a:gd name="T24" fmla="*/ 26 w 54"/>
                <a:gd name="T25" fmla="*/ 28 h 60"/>
                <a:gd name="T26" fmla="*/ 15 w 54"/>
                <a:gd name="T27" fmla="*/ 19 h 60"/>
                <a:gd name="T28" fmla="*/ 0 w 54"/>
                <a:gd name="T29" fmla="*/ 33 h 60"/>
                <a:gd name="T30" fmla="*/ 0 w 54"/>
                <a:gd name="T31" fmla="*/ 4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4" h="60">
                  <a:moveTo>
                    <a:pt x="0" y="40"/>
                  </a:moveTo>
                  <a:lnTo>
                    <a:pt x="15" y="26"/>
                  </a:lnTo>
                  <a:lnTo>
                    <a:pt x="19" y="29"/>
                  </a:lnTo>
                  <a:lnTo>
                    <a:pt x="0" y="47"/>
                  </a:lnTo>
                  <a:lnTo>
                    <a:pt x="0" y="51"/>
                  </a:lnTo>
                  <a:lnTo>
                    <a:pt x="22" y="31"/>
                  </a:lnTo>
                  <a:lnTo>
                    <a:pt x="24" y="34"/>
                  </a:lnTo>
                  <a:lnTo>
                    <a:pt x="0" y="56"/>
                  </a:lnTo>
                  <a:lnTo>
                    <a:pt x="0" y="60"/>
                  </a:lnTo>
                  <a:lnTo>
                    <a:pt x="1" y="60"/>
                  </a:lnTo>
                  <a:lnTo>
                    <a:pt x="54" y="11"/>
                  </a:lnTo>
                  <a:lnTo>
                    <a:pt x="54" y="0"/>
                  </a:lnTo>
                  <a:lnTo>
                    <a:pt x="26" y="28"/>
                  </a:lnTo>
                  <a:lnTo>
                    <a:pt x="15" y="19"/>
                  </a:lnTo>
                  <a:lnTo>
                    <a:pt x="0" y="33"/>
                  </a:lnTo>
                  <a:lnTo>
                    <a:pt x="0" y="40"/>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9" name="Freeform 91"/>
            <p:cNvSpPr/>
            <p:nvPr/>
          </p:nvSpPr>
          <p:spPr bwMode="auto">
            <a:xfrm>
              <a:off x="2802824" y="5684730"/>
              <a:ext cx="141852" cy="135684"/>
            </a:xfrm>
            <a:custGeom>
              <a:avLst/>
              <a:gdLst>
                <a:gd name="T0" fmla="*/ 46 w 46"/>
                <a:gd name="T1" fmla="*/ 0 h 44"/>
                <a:gd name="T2" fmla="*/ 0 w 46"/>
                <a:gd name="T3" fmla="*/ 44 h 44"/>
                <a:gd name="T4" fmla="*/ 4 w 46"/>
                <a:gd name="T5" fmla="*/ 44 h 44"/>
                <a:gd name="T6" fmla="*/ 46 w 46"/>
                <a:gd name="T7" fmla="*/ 4 h 44"/>
                <a:gd name="T8" fmla="*/ 46 w 46"/>
                <a:gd name="T9" fmla="*/ 0 h 44"/>
              </a:gdLst>
              <a:ahLst/>
              <a:cxnLst>
                <a:cxn ang="0">
                  <a:pos x="T0" y="T1"/>
                </a:cxn>
                <a:cxn ang="0">
                  <a:pos x="T2" y="T3"/>
                </a:cxn>
                <a:cxn ang="0">
                  <a:pos x="T4" y="T5"/>
                </a:cxn>
                <a:cxn ang="0">
                  <a:pos x="T6" y="T7"/>
                </a:cxn>
                <a:cxn ang="0">
                  <a:pos x="T8" y="T9"/>
                </a:cxn>
              </a:cxnLst>
              <a:rect l="0" t="0" r="r" b="b"/>
              <a:pathLst>
                <a:path w="46" h="44">
                  <a:moveTo>
                    <a:pt x="46" y="0"/>
                  </a:moveTo>
                  <a:lnTo>
                    <a:pt x="0" y="44"/>
                  </a:lnTo>
                  <a:lnTo>
                    <a:pt x="4" y="44"/>
                  </a:lnTo>
                  <a:lnTo>
                    <a:pt x="46" y="4"/>
                  </a:lnTo>
                  <a:lnTo>
                    <a:pt x="46" y="0"/>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0" name="Freeform 92"/>
            <p:cNvSpPr/>
            <p:nvPr/>
          </p:nvSpPr>
          <p:spPr bwMode="auto">
            <a:xfrm>
              <a:off x="2833661" y="5712485"/>
              <a:ext cx="111014" cy="107932"/>
            </a:xfrm>
            <a:custGeom>
              <a:avLst/>
              <a:gdLst>
                <a:gd name="T0" fmla="*/ 36 w 36"/>
                <a:gd name="T1" fmla="*/ 0 h 35"/>
                <a:gd name="T2" fmla="*/ 0 w 36"/>
                <a:gd name="T3" fmla="*/ 35 h 35"/>
                <a:gd name="T4" fmla="*/ 4 w 36"/>
                <a:gd name="T5" fmla="*/ 35 h 35"/>
                <a:gd name="T6" fmla="*/ 36 w 36"/>
                <a:gd name="T7" fmla="*/ 5 h 35"/>
                <a:gd name="T8" fmla="*/ 36 w 36"/>
                <a:gd name="T9" fmla="*/ 0 h 35"/>
              </a:gdLst>
              <a:ahLst/>
              <a:cxnLst>
                <a:cxn ang="0">
                  <a:pos x="T0" y="T1"/>
                </a:cxn>
                <a:cxn ang="0">
                  <a:pos x="T2" y="T3"/>
                </a:cxn>
                <a:cxn ang="0">
                  <a:pos x="T4" y="T5"/>
                </a:cxn>
                <a:cxn ang="0">
                  <a:pos x="T6" y="T7"/>
                </a:cxn>
                <a:cxn ang="0">
                  <a:pos x="T8" y="T9"/>
                </a:cxn>
              </a:cxnLst>
              <a:rect l="0" t="0" r="r" b="b"/>
              <a:pathLst>
                <a:path w="36" h="35">
                  <a:moveTo>
                    <a:pt x="36" y="0"/>
                  </a:moveTo>
                  <a:lnTo>
                    <a:pt x="0" y="35"/>
                  </a:lnTo>
                  <a:lnTo>
                    <a:pt x="4" y="35"/>
                  </a:lnTo>
                  <a:lnTo>
                    <a:pt x="36" y="5"/>
                  </a:lnTo>
                  <a:lnTo>
                    <a:pt x="36" y="0"/>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1" name="Freeform 93"/>
            <p:cNvSpPr/>
            <p:nvPr/>
          </p:nvSpPr>
          <p:spPr bwMode="auto">
            <a:xfrm>
              <a:off x="2864499" y="5743322"/>
              <a:ext cx="80177" cy="77094"/>
            </a:xfrm>
            <a:custGeom>
              <a:avLst/>
              <a:gdLst>
                <a:gd name="T0" fmla="*/ 26 w 26"/>
                <a:gd name="T1" fmla="*/ 0 h 25"/>
                <a:gd name="T2" fmla="*/ 0 w 26"/>
                <a:gd name="T3" fmla="*/ 25 h 25"/>
                <a:gd name="T4" fmla="*/ 4 w 26"/>
                <a:gd name="T5" fmla="*/ 25 h 25"/>
                <a:gd name="T6" fmla="*/ 26 w 26"/>
                <a:gd name="T7" fmla="*/ 4 h 25"/>
                <a:gd name="T8" fmla="*/ 26 w 26"/>
                <a:gd name="T9" fmla="*/ 0 h 25"/>
              </a:gdLst>
              <a:ahLst/>
              <a:cxnLst>
                <a:cxn ang="0">
                  <a:pos x="T0" y="T1"/>
                </a:cxn>
                <a:cxn ang="0">
                  <a:pos x="T2" y="T3"/>
                </a:cxn>
                <a:cxn ang="0">
                  <a:pos x="T4" y="T5"/>
                </a:cxn>
                <a:cxn ang="0">
                  <a:pos x="T6" y="T7"/>
                </a:cxn>
                <a:cxn ang="0">
                  <a:pos x="T8" y="T9"/>
                </a:cxn>
              </a:cxnLst>
              <a:rect l="0" t="0" r="r" b="b"/>
              <a:pathLst>
                <a:path w="26" h="25">
                  <a:moveTo>
                    <a:pt x="26" y="0"/>
                  </a:moveTo>
                  <a:lnTo>
                    <a:pt x="0" y="25"/>
                  </a:lnTo>
                  <a:lnTo>
                    <a:pt x="4" y="25"/>
                  </a:lnTo>
                  <a:lnTo>
                    <a:pt x="26" y="4"/>
                  </a:lnTo>
                  <a:lnTo>
                    <a:pt x="26" y="0"/>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2" name="Freeform 94"/>
            <p:cNvSpPr/>
            <p:nvPr/>
          </p:nvSpPr>
          <p:spPr bwMode="auto">
            <a:xfrm>
              <a:off x="2898419" y="5777242"/>
              <a:ext cx="46255" cy="43172"/>
            </a:xfrm>
            <a:custGeom>
              <a:avLst/>
              <a:gdLst>
                <a:gd name="T0" fmla="*/ 15 w 15"/>
                <a:gd name="T1" fmla="*/ 3 h 14"/>
                <a:gd name="T2" fmla="*/ 15 w 15"/>
                <a:gd name="T3" fmla="*/ 0 h 14"/>
                <a:gd name="T4" fmla="*/ 0 w 15"/>
                <a:gd name="T5" fmla="*/ 14 h 14"/>
                <a:gd name="T6" fmla="*/ 3 w 15"/>
                <a:gd name="T7" fmla="*/ 14 h 14"/>
                <a:gd name="T8" fmla="*/ 15 w 15"/>
                <a:gd name="T9" fmla="*/ 3 h 14"/>
              </a:gdLst>
              <a:ahLst/>
              <a:cxnLst>
                <a:cxn ang="0">
                  <a:pos x="T0" y="T1"/>
                </a:cxn>
                <a:cxn ang="0">
                  <a:pos x="T2" y="T3"/>
                </a:cxn>
                <a:cxn ang="0">
                  <a:pos x="T4" y="T5"/>
                </a:cxn>
                <a:cxn ang="0">
                  <a:pos x="T6" y="T7"/>
                </a:cxn>
                <a:cxn ang="0">
                  <a:pos x="T8" y="T9"/>
                </a:cxn>
              </a:cxnLst>
              <a:rect l="0" t="0" r="r" b="b"/>
              <a:pathLst>
                <a:path w="15" h="14">
                  <a:moveTo>
                    <a:pt x="15" y="3"/>
                  </a:moveTo>
                  <a:lnTo>
                    <a:pt x="15" y="0"/>
                  </a:lnTo>
                  <a:lnTo>
                    <a:pt x="0" y="14"/>
                  </a:lnTo>
                  <a:lnTo>
                    <a:pt x="3" y="14"/>
                  </a:lnTo>
                  <a:lnTo>
                    <a:pt x="15" y="3"/>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3" name="Oval 95"/>
            <p:cNvSpPr>
              <a:spLocks noChangeArrowheads="1"/>
            </p:cNvSpPr>
            <p:nvPr/>
          </p:nvSpPr>
          <p:spPr bwMode="auto">
            <a:xfrm>
              <a:off x="2617800" y="5767992"/>
              <a:ext cx="92512" cy="95597"/>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34" name="Freeform 96"/>
            <p:cNvSpPr/>
            <p:nvPr/>
          </p:nvSpPr>
          <p:spPr bwMode="auto">
            <a:xfrm>
              <a:off x="2574628" y="5882089"/>
              <a:ext cx="274451" cy="329961"/>
            </a:xfrm>
            <a:custGeom>
              <a:avLst/>
              <a:gdLst>
                <a:gd name="T0" fmla="*/ 69 w 69"/>
                <a:gd name="T1" fmla="*/ 7 h 83"/>
                <a:gd name="T2" fmla="*/ 61 w 69"/>
                <a:gd name="T3" fmla="*/ 0 h 83"/>
                <a:gd name="T4" fmla="*/ 32 w 69"/>
                <a:gd name="T5" fmla="*/ 0 h 83"/>
                <a:gd name="T6" fmla="*/ 23 w 69"/>
                <a:gd name="T7" fmla="*/ 9 h 83"/>
                <a:gd name="T8" fmla="*/ 22 w 69"/>
                <a:gd name="T9" fmla="*/ 9 h 83"/>
                <a:gd name="T10" fmla="*/ 13 w 69"/>
                <a:gd name="T11" fmla="*/ 0 h 83"/>
                <a:gd name="T12" fmla="*/ 9 w 69"/>
                <a:gd name="T13" fmla="*/ 0 h 83"/>
                <a:gd name="T14" fmla="*/ 0 w 69"/>
                <a:gd name="T15" fmla="*/ 9 h 83"/>
                <a:gd name="T16" fmla="*/ 0 w 69"/>
                <a:gd name="T17" fmla="*/ 30 h 83"/>
                <a:gd name="T18" fmla="*/ 9 w 69"/>
                <a:gd name="T19" fmla="*/ 40 h 83"/>
                <a:gd name="T20" fmla="*/ 10 w 69"/>
                <a:gd name="T21" fmla="*/ 40 h 83"/>
                <a:gd name="T22" fmla="*/ 9 w 69"/>
                <a:gd name="T23" fmla="*/ 42 h 83"/>
                <a:gd name="T24" fmla="*/ 9 w 69"/>
                <a:gd name="T25" fmla="*/ 76 h 83"/>
                <a:gd name="T26" fmla="*/ 16 w 69"/>
                <a:gd name="T27" fmla="*/ 83 h 83"/>
                <a:gd name="T28" fmla="*/ 23 w 69"/>
                <a:gd name="T29" fmla="*/ 76 h 83"/>
                <a:gd name="T30" fmla="*/ 30 w 69"/>
                <a:gd name="T31" fmla="*/ 83 h 83"/>
                <a:gd name="T32" fmla="*/ 37 w 69"/>
                <a:gd name="T33" fmla="*/ 76 h 83"/>
                <a:gd name="T34" fmla="*/ 37 w 69"/>
                <a:gd name="T35" fmla="*/ 13 h 83"/>
                <a:gd name="T36" fmla="*/ 61 w 69"/>
                <a:gd name="T37" fmla="*/ 13 h 83"/>
                <a:gd name="T38" fmla="*/ 69 w 69"/>
                <a:gd name="T39" fmla="*/ 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 h="83">
                  <a:moveTo>
                    <a:pt x="69" y="7"/>
                  </a:moveTo>
                  <a:cubicBezTo>
                    <a:pt x="69" y="2"/>
                    <a:pt x="65" y="0"/>
                    <a:pt x="61" y="0"/>
                  </a:cubicBezTo>
                  <a:cubicBezTo>
                    <a:pt x="57" y="0"/>
                    <a:pt x="32" y="0"/>
                    <a:pt x="32" y="0"/>
                  </a:cubicBezTo>
                  <a:cubicBezTo>
                    <a:pt x="23" y="9"/>
                    <a:pt x="23" y="9"/>
                    <a:pt x="23" y="9"/>
                  </a:cubicBezTo>
                  <a:cubicBezTo>
                    <a:pt x="22" y="9"/>
                    <a:pt x="22" y="9"/>
                    <a:pt x="22" y="9"/>
                  </a:cubicBezTo>
                  <a:cubicBezTo>
                    <a:pt x="13" y="0"/>
                    <a:pt x="13" y="0"/>
                    <a:pt x="13" y="0"/>
                  </a:cubicBezTo>
                  <a:cubicBezTo>
                    <a:pt x="9" y="0"/>
                    <a:pt x="9" y="0"/>
                    <a:pt x="9" y="0"/>
                  </a:cubicBezTo>
                  <a:cubicBezTo>
                    <a:pt x="4" y="0"/>
                    <a:pt x="0" y="4"/>
                    <a:pt x="0" y="9"/>
                  </a:cubicBezTo>
                  <a:cubicBezTo>
                    <a:pt x="0" y="30"/>
                    <a:pt x="0" y="30"/>
                    <a:pt x="0" y="30"/>
                  </a:cubicBezTo>
                  <a:cubicBezTo>
                    <a:pt x="0" y="35"/>
                    <a:pt x="4" y="40"/>
                    <a:pt x="9" y="40"/>
                  </a:cubicBezTo>
                  <a:cubicBezTo>
                    <a:pt x="10" y="40"/>
                    <a:pt x="10" y="40"/>
                    <a:pt x="10" y="40"/>
                  </a:cubicBezTo>
                  <a:cubicBezTo>
                    <a:pt x="9" y="41"/>
                    <a:pt x="9" y="41"/>
                    <a:pt x="9" y="42"/>
                  </a:cubicBezTo>
                  <a:cubicBezTo>
                    <a:pt x="9" y="76"/>
                    <a:pt x="9" y="76"/>
                    <a:pt x="9" y="76"/>
                  </a:cubicBezTo>
                  <a:cubicBezTo>
                    <a:pt x="9" y="80"/>
                    <a:pt x="12" y="83"/>
                    <a:pt x="16" y="83"/>
                  </a:cubicBezTo>
                  <a:cubicBezTo>
                    <a:pt x="20" y="83"/>
                    <a:pt x="23" y="80"/>
                    <a:pt x="23" y="76"/>
                  </a:cubicBezTo>
                  <a:cubicBezTo>
                    <a:pt x="23" y="80"/>
                    <a:pt x="26" y="83"/>
                    <a:pt x="30" y="83"/>
                  </a:cubicBezTo>
                  <a:cubicBezTo>
                    <a:pt x="33" y="83"/>
                    <a:pt x="37" y="80"/>
                    <a:pt x="37" y="76"/>
                  </a:cubicBezTo>
                  <a:cubicBezTo>
                    <a:pt x="37" y="13"/>
                    <a:pt x="37" y="13"/>
                    <a:pt x="37" y="13"/>
                  </a:cubicBezTo>
                  <a:cubicBezTo>
                    <a:pt x="37" y="13"/>
                    <a:pt x="58" y="13"/>
                    <a:pt x="61" y="13"/>
                  </a:cubicBezTo>
                  <a:cubicBezTo>
                    <a:pt x="64" y="13"/>
                    <a:pt x="69" y="11"/>
                    <a:pt x="69" y="7"/>
                  </a:cubicBezTo>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42" name="组合 41"/>
          <p:cNvGrpSpPr/>
          <p:nvPr/>
        </p:nvGrpSpPr>
        <p:grpSpPr>
          <a:xfrm>
            <a:off x="2465014" y="1940555"/>
            <a:ext cx="725866" cy="767177"/>
            <a:chOff x="6080834" y="5804997"/>
            <a:chExt cx="379298" cy="400885"/>
          </a:xfrm>
        </p:grpSpPr>
        <p:sp>
          <p:nvSpPr>
            <p:cNvPr id="36" name="Oval 25"/>
            <p:cNvSpPr>
              <a:spLocks noChangeArrowheads="1"/>
            </p:cNvSpPr>
            <p:nvPr/>
          </p:nvSpPr>
          <p:spPr bwMode="auto">
            <a:xfrm>
              <a:off x="6228853" y="5804997"/>
              <a:ext cx="83260" cy="86345"/>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37" name="Freeform 26"/>
            <p:cNvSpPr/>
            <p:nvPr/>
          </p:nvSpPr>
          <p:spPr bwMode="auto">
            <a:xfrm>
              <a:off x="6188766" y="5906759"/>
              <a:ext cx="163437" cy="299123"/>
            </a:xfrm>
            <a:custGeom>
              <a:avLst/>
              <a:gdLst>
                <a:gd name="T0" fmla="*/ 33 w 41"/>
                <a:gd name="T1" fmla="*/ 0 h 75"/>
                <a:gd name="T2" fmla="*/ 29 w 41"/>
                <a:gd name="T3" fmla="*/ 0 h 75"/>
                <a:gd name="T4" fmla="*/ 20 w 41"/>
                <a:gd name="T5" fmla="*/ 9 h 75"/>
                <a:gd name="T6" fmla="*/ 11 w 41"/>
                <a:gd name="T7" fmla="*/ 0 h 75"/>
                <a:gd name="T8" fmla="*/ 8 w 41"/>
                <a:gd name="T9" fmla="*/ 0 h 75"/>
                <a:gd name="T10" fmla="*/ 0 w 41"/>
                <a:gd name="T11" fmla="*/ 8 h 75"/>
                <a:gd name="T12" fmla="*/ 0 w 41"/>
                <a:gd name="T13" fmla="*/ 28 h 75"/>
                <a:gd name="T14" fmla="*/ 8 w 41"/>
                <a:gd name="T15" fmla="*/ 36 h 75"/>
                <a:gd name="T16" fmla="*/ 8 w 41"/>
                <a:gd name="T17" fmla="*/ 36 h 75"/>
                <a:gd name="T18" fmla="*/ 8 w 41"/>
                <a:gd name="T19" fmla="*/ 39 h 75"/>
                <a:gd name="T20" fmla="*/ 8 w 41"/>
                <a:gd name="T21" fmla="*/ 69 h 75"/>
                <a:gd name="T22" fmla="*/ 14 w 41"/>
                <a:gd name="T23" fmla="*/ 75 h 75"/>
                <a:gd name="T24" fmla="*/ 20 w 41"/>
                <a:gd name="T25" fmla="*/ 69 h 75"/>
                <a:gd name="T26" fmla="*/ 27 w 41"/>
                <a:gd name="T27" fmla="*/ 75 h 75"/>
                <a:gd name="T28" fmla="*/ 33 w 41"/>
                <a:gd name="T29" fmla="*/ 69 h 75"/>
                <a:gd name="T30" fmla="*/ 33 w 41"/>
                <a:gd name="T31" fmla="*/ 39 h 75"/>
                <a:gd name="T32" fmla="*/ 32 w 41"/>
                <a:gd name="T33" fmla="*/ 36 h 75"/>
                <a:gd name="T34" fmla="*/ 33 w 41"/>
                <a:gd name="T35" fmla="*/ 36 h 75"/>
                <a:gd name="T36" fmla="*/ 41 w 41"/>
                <a:gd name="T37" fmla="*/ 28 h 75"/>
                <a:gd name="T38" fmla="*/ 41 w 41"/>
                <a:gd name="T39" fmla="*/ 8 h 75"/>
                <a:gd name="T40" fmla="*/ 33 w 41"/>
                <a:gd name="T41"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 h="75">
                  <a:moveTo>
                    <a:pt x="33" y="0"/>
                  </a:moveTo>
                  <a:cubicBezTo>
                    <a:pt x="29" y="0"/>
                    <a:pt x="29" y="0"/>
                    <a:pt x="29" y="0"/>
                  </a:cubicBezTo>
                  <a:cubicBezTo>
                    <a:pt x="20" y="9"/>
                    <a:pt x="20" y="9"/>
                    <a:pt x="20" y="9"/>
                  </a:cubicBezTo>
                  <a:cubicBezTo>
                    <a:pt x="11" y="0"/>
                    <a:pt x="11" y="0"/>
                    <a:pt x="11" y="0"/>
                  </a:cubicBezTo>
                  <a:cubicBezTo>
                    <a:pt x="8" y="0"/>
                    <a:pt x="8" y="0"/>
                    <a:pt x="8" y="0"/>
                  </a:cubicBezTo>
                  <a:cubicBezTo>
                    <a:pt x="3" y="0"/>
                    <a:pt x="0" y="4"/>
                    <a:pt x="0" y="8"/>
                  </a:cubicBezTo>
                  <a:cubicBezTo>
                    <a:pt x="0" y="28"/>
                    <a:pt x="0" y="28"/>
                    <a:pt x="0" y="28"/>
                  </a:cubicBezTo>
                  <a:cubicBezTo>
                    <a:pt x="0" y="32"/>
                    <a:pt x="3" y="36"/>
                    <a:pt x="8" y="36"/>
                  </a:cubicBezTo>
                  <a:cubicBezTo>
                    <a:pt x="8" y="36"/>
                    <a:pt x="8" y="36"/>
                    <a:pt x="8" y="36"/>
                  </a:cubicBezTo>
                  <a:cubicBezTo>
                    <a:pt x="8" y="37"/>
                    <a:pt x="8" y="38"/>
                    <a:pt x="8" y="39"/>
                  </a:cubicBezTo>
                  <a:cubicBezTo>
                    <a:pt x="8" y="69"/>
                    <a:pt x="8" y="69"/>
                    <a:pt x="8" y="69"/>
                  </a:cubicBezTo>
                  <a:cubicBezTo>
                    <a:pt x="8" y="73"/>
                    <a:pt x="11" y="75"/>
                    <a:pt x="14" y="75"/>
                  </a:cubicBezTo>
                  <a:cubicBezTo>
                    <a:pt x="18" y="75"/>
                    <a:pt x="20" y="73"/>
                    <a:pt x="20" y="69"/>
                  </a:cubicBezTo>
                  <a:cubicBezTo>
                    <a:pt x="20" y="73"/>
                    <a:pt x="23" y="75"/>
                    <a:pt x="27" y="75"/>
                  </a:cubicBezTo>
                  <a:cubicBezTo>
                    <a:pt x="30" y="75"/>
                    <a:pt x="33" y="73"/>
                    <a:pt x="33" y="69"/>
                  </a:cubicBezTo>
                  <a:cubicBezTo>
                    <a:pt x="33" y="39"/>
                    <a:pt x="33" y="39"/>
                    <a:pt x="33" y="39"/>
                  </a:cubicBezTo>
                  <a:cubicBezTo>
                    <a:pt x="33" y="38"/>
                    <a:pt x="33" y="37"/>
                    <a:pt x="32" y="36"/>
                  </a:cubicBezTo>
                  <a:cubicBezTo>
                    <a:pt x="33" y="36"/>
                    <a:pt x="33" y="36"/>
                    <a:pt x="33" y="36"/>
                  </a:cubicBezTo>
                  <a:cubicBezTo>
                    <a:pt x="37" y="36"/>
                    <a:pt x="41" y="32"/>
                    <a:pt x="41" y="28"/>
                  </a:cubicBezTo>
                  <a:cubicBezTo>
                    <a:pt x="41" y="8"/>
                    <a:pt x="41" y="8"/>
                    <a:pt x="41" y="8"/>
                  </a:cubicBezTo>
                  <a:cubicBezTo>
                    <a:pt x="41" y="4"/>
                    <a:pt x="37" y="0"/>
                    <a:pt x="33" y="0"/>
                  </a:cubicBezTo>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8" name="Oval 27"/>
            <p:cNvSpPr>
              <a:spLocks noChangeArrowheads="1"/>
            </p:cNvSpPr>
            <p:nvPr/>
          </p:nvSpPr>
          <p:spPr bwMode="auto">
            <a:xfrm>
              <a:off x="6364538" y="5826582"/>
              <a:ext cx="61675" cy="64759"/>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39" name="Freeform 28"/>
            <p:cNvSpPr/>
            <p:nvPr/>
          </p:nvSpPr>
          <p:spPr bwMode="auto">
            <a:xfrm>
              <a:off x="6358370" y="5903676"/>
              <a:ext cx="101762" cy="246699"/>
            </a:xfrm>
            <a:custGeom>
              <a:avLst/>
              <a:gdLst>
                <a:gd name="T0" fmla="*/ 19 w 25"/>
                <a:gd name="T1" fmla="*/ 0 h 62"/>
                <a:gd name="T2" fmla="*/ 16 w 25"/>
                <a:gd name="T3" fmla="*/ 0 h 62"/>
                <a:gd name="T4" fmla="*/ 9 w 25"/>
                <a:gd name="T5" fmla="*/ 7 h 62"/>
                <a:gd name="T6" fmla="*/ 2 w 25"/>
                <a:gd name="T7" fmla="*/ 0 h 62"/>
                <a:gd name="T8" fmla="*/ 1 w 25"/>
                <a:gd name="T9" fmla="*/ 0 h 62"/>
                <a:gd name="T10" fmla="*/ 4 w 25"/>
                <a:gd name="T11" fmla="*/ 8 h 62"/>
                <a:gd name="T12" fmla="*/ 4 w 25"/>
                <a:gd name="T13" fmla="*/ 32 h 62"/>
                <a:gd name="T14" fmla="*/ 0 w 25"/>
                <a:gd name="T15" fmla="*/ 40 h 62"/>
                <a:gd name="T16" fmla="*/ 0 w 25"/>
                <a:gd name="T17" fmla="*/ 57 h 62"/>
                <a:gd name="T18" fmla="*/ 4 w 25"/>
                <a:gd name="T19" fmla="*/ 62 h 62"/>
                <a:gd name="T20" fmla="*/ 9 w 25"/>
                <a:gd name="T21" fmla="*/ 57 h 62"/>
                <a:gd name="T22" fmla="*/ 14 w 25"/>
                <a:gd name="T23" fmla="*/ 62 h 62"/>
                <a:gd name="T24" fmla="*/ 19 w 25"/>
                <a:gd name="T25" fmla="*/ 57 h 62"/>
                <a:gd name="T26" fmla="*/ 19 w 25"/>
                <a:gd name="T27" fmla="*/ 30 h 62"/>
                <a:gd name="T28" fmla="*/ 19 w 25"/>
                <a:gd name="T29" fmla="*/ 29 h 62"/>
                <a:gd name="T30" fmla="*/ 19 w 25"/>
                <a:gd name="T31" fmla="*/ 29 h 62"/>
                <a:gd name="T32" fmla="*/ 25 w 25"/>
                <a:gd name="T33" fmla="*/ 22 h 62"/>
                <a:gd name="T34" fmla="*/ 25 w 25"/>
                <a:gd name="T35" fmla="*/ 7 h 62"/>
                <a:gd name="T36" fmla="*/ 19 w 25"/>
                <a:gd name="T3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 h="62">
                  <a:moveTo>
                    <a:pt x="19" y="0"/>
                  </a:moveTo>
                  <a:cubicBezTo>
                    <a:pt x="16" y="0"/>
                    <a:pt x="16" y="0"/>
                    <a:pt x="16" y="0"/>
                  </a:cubicBezTo>
                  <a:cubicBezTo>
                    <a:pt x="9" y="7"/>
                    <a:pt x="9" y="7"/>
                    <a:pt x="9" y="7"/>
                  </a:cubicBezTo>
                  <a:cubicBezTo>
                    <a:pt x="2" y="0"/>
                    <a:pt x="2" y="0"/>
                    <a:pt x="2" y="0"/>
                  </a:cubicBezTo>
                  <a:cubicBezTo>
                    <a:pt x="1" y="0"/>
                    <a:pt x="1" y="0"/>
                    <a:pt x="1" y="0"/>
                  </a:cubicBezTo>
                  <a:cubicBezTo>
                    <a:pt x="3" y="2"/>
                    <a:pt x="4" y="5"/>
                    <a:pt x="4" y="8"/>
                  </a:cubicBezTo>
                  <a:cubicBezTo>
                    <a:pt x="4" y="32"/>
                    <a:pt x="4" y="32"/>
                    <a:pt x="4" y="32"/>
                  </a:cubicBezTo>
                  <a:cubicBezTo>
                    <a:pt x="4" y="36"/>
                    <a:pt x="2" y="39"/>
                    <a:pt x="0" y="40"/>
                  </a:cubicBezTo>
                  <a:cubicBezTo>
                    <a:pt x="0" y="57"/>
                    <a:pt x="0" y="57"/>
                    <a:pt x="0" y="57"/>
                  </a:cubicBezTo>
                  <a:cubicBezTo>
                    <a:pt x="0" y="60"/>
                    <a:pt x="2" y="62"/>
                    <a:pt x="4" y="62"/>
                  </a:cubicBezTo>
                  <a:cubicBezTo>
                    <a:pt x="7" y="62"/>
                    <a:pt x="9" y="60"/>
                    <a:pt x="9" y="57"/>
                  </a:cubicBezTo>
                  <a:cubicBezTo>
                    <a:pt x="9" y="60"/>
                    <a:pt x="11" y="62"/>
                    <a:pt x="14" y="62"/>
                  </a:cubicBezTo>
                  <a:cubicBezTo>
                    <a:pt x="17" y="62"/>
                    <a:pt x="19" y="60"/>
                    <a:pt x="19" y="57"/>
                  </a:cubicBezTo>
                  <a:cubicBezTo>
                    <a:pt x="19" y="30"/>
                    <a:pt x="19" y="30"/>
                    <a:pt x="19" y="30"/>
                  </a:cubicBezTo>
                  <a:cubicBezTo>
                    <a:pt x="19" y="30"/>
                    <a:pt x="19" y="29"/>
                    <a:pt x="19" y="29"/>
                  </a:cubicBezTo>
                  <a:cubicBezTo>
                    <a:pt x="19" y="29"/>
                    <a:pt x="19" y="29"/>
                    <a:pt x="19" y="29"/>
                  </a:cubicBezTo>
                  <a:cubicBezTo>
                    <a:pt x="22" y="29"/>
                    <a:pt x="25" y="26"/>
                    <a:pt x="25" y="22"/>
                  </a:cubicBezTo>
                  <a:cubicBezTo>
                    <a:pt x="25" y="7"/>
                    <a:pt x="25" y="7"/>
                    <a:pt x="25" y="7"/>
                  </a:cubicBezTo>
                  <a:cubicBezTo>
                    <a:pt x="25" y="3"/>
                    <a:pt x="22" y="0"/>
                    <a:pt x="19" y="0"/>
                  </a:cubicBezTo>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40" name="Oval 29"/>
            <p:cNvSpPr>
              <a:spLocks noChangeArrowheads="1"/>
            </p:cNvSpPr>
            <p:nvPr/>
          </p:nvSpPr>
          <p:spPr bwMode="auto">
            <a:xfrm>
              <a:off x="6111671" y="5826582"/>
              <a:ext cx="67842" cy="64759"/>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41" name="Freeform 30"/>
            <p:cNvSpPr/>
            <p:nvPr/>
          </p:nvSpPr>
          <p:spPr bwMode="auto">
            <a:xfrm>
              <a:off x="6080834" y="5903676"/>
              <a:ext cx="104847" cy="246699"/>
            </a:xfrm>
            <a:custGeom>
              <a:avLst/>
              <a:gdLst>
                <a:gd name="T0" fmla="*/ 7 w 26"/>
                <a:gd name="T1" fmla="*/ 0 h 62"/>
                <a:gd name="T2" fmla="*/ 10 w 26"/>
                <a:gd name="T3" fmla="*/ 0 h 62"/>
                <a:gd name="T4" fmla="*/ 16 w 26"/>
                <a:gd name="T5" fmla="*/ 7 h 62"/>
                <a:gd name="T6" fmla="*/ 23 w 26"/>
                <a:gd name="T7" fmla="*/ 0 h 62"/>
                <a:gd name="T8" fmla="*/ 25 w 26"/>
                <a:gd name="T9" fmla="*/ 0 h 62"/>
                <a:gd name="T10" fmla="*/ 21 w 26"/>
                <a:gd name="T11" fmla="*/ 8 h 62"/>
                <a:gd name="T12" fmla="*/ 21 w 26"/>
                <a:gd name="T13" fmla="*/ 32 h 62"/>
                <a:gd name="T14" fmla="*/ 26 w 26"/>
                <a:gd name="T15" fmla="*/ 40 h 62"/>
                <a:gd name="T16" fmla="*/ 26 w 26"/>
                <a:gd name="T17" fmla="*/ 57 h 62"/>
                <a:gd name="T18" fmla="*/ 21 w 26"/>
                <a:gd name="T19" fmla="*/ 62 h 62"/>
                <a:gd name="T20" fmla="*/ 16 w 26"/>
                <a:gd name="T21" fmla="*/ 57 h 62"/>
                <a:gd name="T22" fmla="*/ 11 w 26"/>
                <a:gd name="T23" fmla="*/ 62 h 62"/>
                <a:gd name="T24" fmla="*/ 7 w 26"/>
                <a:gd name="T25" fmla="*/ 57 h 62"/>
                <a:gd name="T26" fmla="*/ 7 w 26"/>
                <a:gd name="T27" fmla="*/ 30 h 62"/>
                <a:gd name="T28" fmla="*/ 7 w 26"/>
                <a:gd name="T29" fmla="*/ 29 h 62"/>
                <a:gd name="T30" fmla="*/ 7 w 26"/>
                <a:gd name="T31" fmla="*/ 29 h 62"/>
                <a:gd name="T32" fmla="*/ 0 w 26"/>
                <a:gd name="T33" fmla="*/ 22 h 62"/>
                <a:gd name="T34" fmla="*/ 0 w 26"/>
                <a:gd name="T35" fmla="*/ 7 h 62"/>
                <a:gd name="T36" fmla="*/ 7 w 26"/>
                <a:gd name="T3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62">
                  <a:moveTo>
                    <a:pt x="7" y="0"/>
                  </a:moveTo>
                  <a:cubicBezTo>
                    <a:pt x="10" y="0"/>
                    <a:pt x="10" y="0"/>
                    <a:pt x="10" y="0"/>
                  </a:cubicBezTo>
                  <a:cubicBezTo>
                    <a:pt x="16" y="7"/>
                    <a:pt x="16" y="7"/>
                    <a:pt x="16" y="7"/>
                  </a:cubicBezTo>
                  <a:cubicBezTo>
                    <a:pt x="23" y="0"/>
                    <a:pt x="23" y="0"/>
                    <a:pt x="23" y="0"/>
                  </a:cubicBezTo>
                  <a:cubicBezTo>
                    <a:pt x="25" y="0"/>
                    <a:pt x="25" y="0"/>
                    <a:pt x="25" y="0"/>
                  </a:cubicBezTo>
                  <a:cubicBezTo>
                    <a:pt x="23" y="2"/>
                    <a:pt x="21" y="5"/>
                    <a:pt x="21" y="8"/>
                  </a:cubicBezTo>
                  <a:cubicBezTo>
                    <a:pt x="21" y="32"/>
                    <a:pt x="21" y="32"/>
                    <a:pt x="21" y="32"/>
                  </a:cubicBezTo>
                  <a:cubicBezTo>
                    <a:pt x="21" y="36"/>
                    <a:pt x="23" y="39"/>
                    <a:pt x="26" y="40"/>
                  </a:cubicBezTo>
                  <a:cubicBezTo>
                    <a:pt x="26" y="57"/>
                    <a:pt x="26" y="57"/>
                    <a:pt x="26" y="57"/>
                  </a:cubicBezTo>
                  <a:cubicBezTo>
                    <a:pt x="26" y="60"/>
                    <a:pt x="24" y="62"/>
                    <a:pt x="21" y="62"/>
                  </a:cubicBezTo>
                  <a:cubicBezTo>
                    <a:pt x="18" y="62"/>
                    <a:pt x="16" y="60"/>
                    <a:pt x="16" y="57"/>
                  </a:cubicBezTo>
                  <a:cubicBezTo>
                    <a:pt x="16" y="60"/>
                    <a:pt x="14" y="62"/>
                    <a:pt x="11" y="62"/>
                  </a:cubicBezTo>
                  <a:cubicBezTo>
                    <a:pt x="9" y="62"/>
                    <a:pt x="7" y="60"/>
                    <a:pt x="7" y="57"/>
                  </a:cubicBezTo>
                  <a:cubicBezTo>
                    <a:pt x="7" y="30"/>
                    <a:pt x="7" y="30"/>
                    <a:pt x="7" y="30"/>
                  </a:cubicBezTo>
                  <a:cubicBezTo>
                    <a:pt x="7" y="30"/>
                    <a:pt x="7" y="29"/>
                    <a:pt x="7" y="29"/>
                  </a:cubicBezTo>
                  <a:cubicBezTo>
                    <a:pt x="7" y="29"/>
                    <a:pt x="7" y="29"/>
                    <a:pt x="7" y="29"/>
                  </a:cubicBezTo>
                  <a:cubicBezTo>
                    <a:pt x="3" y="29"/>
                    <a:pt x="0" y="26"/>
                    <a:pt x="0" y="22"/>
                  </a:cubicBezTo>
                  <a:cubicBezTo>
                    <a:pt x="0" y="7"/>
                    <a:pt x="0" y="7"/>
                    <a:pt x="0" y="7"/>
                  </a:cubicBezTo>
                  <a:cubicBezTo>
                    <a:pt x="0" y="3"/>
                    <a:pt x="3" y="0"/>
                    <a:pt x="7" y="0"/>
                  </a:cubicBezTo>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53" name="组合 52"/>
          <p:cNvGrpSpPr/>
          <p:nvPr/>
        </p:nvGrpSpPr>
        <p:grpSpPr>
          <a:xfrm>
            <a:off x="2323704" y="3777966"/>
            <a:ext cx="789207" cy="887862"/>
            <a:chOff x="7242458" y="3550575"/>
            <a:chExt cx="518066" cy="582827"/>
          </a:xfrm>
        </p:grpSpPr>
        <p:sp>
          <p:nvSpPr>
            <p:cNvPr id="44" name="Freeform 50"/>
            <p:cNvSpPr/>
            <p:nvPr/>
          </p:nvSpPr>
          <p:spPr bwMode="auto">
            <a:xfrm>
              <a:off x="7242458" y="3858949"/>
              <a:ext cx="320708" cy="274453"/>
            </a:xfrm>
            <a:custGeom>
              <a:avLst/>
              <a:gdLst>
                <a:gd name="T0" fmla="*/ 76 w 81"/>
                <a:gd name="T1" fmla="*/ 20 h 69"/>
                <a:gd name="T2" fmla="*/ 59 w 81"/>
                <a:gd name="T3" fmla="*/ 18 h 69"/>
                <a:gd name="T4" fmla="*/ 58 w 81"/>
                <a:gd name="T5" fmla="*/ 16 h 69"/>
                <a:gd name="T6" fmla="*/ 63 w 81"/>
                <a:gd name="T7" fmla="*/ 16 h 69"/>
                <a:gd name="T8" fmla="*/ 67 w 81"/>
                <a:gd name="T9" fmla="*/ 6 h 69"/>
                <a:gd name="T10" fmla="*/ 55 w 81"/>
                <a:gd name="T11" fmla="*/ 7 h 69"/>
                <a:gd name="T12" fmla="*/ 50 w 81"/>
                <a:gd name="T13" fmla="*/ 3 h 69"/>
                <a:gd name="T14" fmla="*/ 44 w 81"/>
                <a:gd name="T15" fmla="*/ 1 h 69"/>
                <a:gd name="T16" fmla="*/ 34 w 81"/>
                <a:gd name="T17" fmla="*/ 6 h 69"/>
                <a:gd name="T18" fmla="*/ 27 w 81"/>
                <a:gd name="T19" fmla="*/ 30 h 69"/>
                <a:gd name="T20" fmla="*/ 27 w 81"/>
                <a:gd name="T21" fmla="*/ 31 h 69"/>
                <a:gd name="T22" fmla="*/ 21 w 81"/>
                <a:gd name="T23" fmla="*/ 44 h 69"/>
                <a:gd name="T24" fmla="*/ 6 w 81"/>
                <a:gd name="T25" fmla="*/ 44 h 69"/>
                <a:gd name="T26" fmla="*/ 0 w 81"/>
                <a:gd name="T27" fmla="*/ 50 h 69"/>
                <a:gd name="T28" fmla="*/ 6 w 81"/>
                <a:gd name="T29" fmla="*/ 56 h 69"/>
                <a:gd name="T30" fmla="*/ 25 w 81"/>
                <a:gd name="T31" fmla="*/ 56 h 69"/>
                <a:gd name="T32" fmla="*/ 30 w 81"/>
                <a:gd name="T33" fmla="*/ 52 h 69"/>
                <a:gd name="T34" fmla="*/ 35 w 81"/>
                <a:gd name="T35" fmla="*/ 40 h 69"/>
                <a:gd name="T36" fmla="*/ 38 w 81"/>
                <a:gd name="T37" fmla="*/ 41 h 69"/>
                <a:gd name="T38" fmla="*/ 40 w 81"/>
                <a:gd name="T39" fmla="*/ 42 h 69"/>
                <a:gd name="T40" fmla="*/ 49 w 81"/>
                <a:gd name="T41" fmla="*/ 65 h 69"/>
                <a:gd name="T42" fmla="*/ 54 w 81"/>
                <a:gd name="T43" fmla="*/ 69 h 69"/>
                <a:gd name="T44" fmla="*/ 56 w 81"/>
                <a:gd name="T45" fmla="*/ 68 h 69"/>
                <a:gd name="T46" fmla="*/ 59 w 81"/>
                <a:gd name="T47" fmla="*/ 61 h 69"/>
                <a:gd name="T48" fmla="*/ 49 w 81"/>
                <a:gd name="T49" fmla="*/ 33 h 69"/>
                <a:gd name="T50" fmla="*/ 51 w 81"/>
                <a:gd name="T51" fmla="*/ 25 h 69"/>
                <a:gd name="T52" fmla="*/ 55 w 81"/>
                <a:gd name="T53" fmla="*/ 27 h 69"/>
                <a:gd name="T54" fmla="*/ 75 w 81"/>
                <a:gd name="T55" fmla="*/ 30 h 69"/>
                <a:gd name="T56" fmla="*/ 76 w 81"/>
                <a:gd name="T57" fmla="*/ 30 h 69"/>
                <a:gd name="T58" fmla="*/ 80 w 81"/>
                <a:gd name="T59" fmla="*/ 26 h 69"/>
                <a:gd name="T60" fmla="*/ 76 w 81"/>
                <a:gd name="T6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1" h="69">
                  <a:moveTo>
                    <a:pt x="76" y="20"/>
                  </a:moveTo>
                  <a:cubicBezTo>
                    <a:pt x="59" y="18"/>
                    <a:pt x="59" y="18"/>
                    <a:pt x="59" y="18"/>
                  </a:cubicBezTo>
                  <a:cubicBezTo>
                    <a:pt x="58" y="16"/>
                    <a:pt x="58" y="16"/>
                    <a:pt x="58" y="16"/>
                  </a:cubicBezTo>
                  <a:cubicBezTo>
                    <a:pt x="63" y="16"/>
                    <a:pt x="63" y="16"/>
                    <a:pt x="63" y="16"/>
                  </a:cubicBezTo>
                  <a:cubicBezTo>
                    <a:pt x="67" y="6"/>
                    <a:pt x="67" y="6"/>
                    <a:pt x="67" y="6"/>
                  </a:cubicBezTo>
                  <a:cubicBezTo>
                    <a:pt x="55" y="7"/>
                    <a:pt x="55" y="7"/>
                    <a:pt x="55" y="7"/>
                  </a:cubicBezTo>
                  <a:cubicBezTo>
                    <a:pt x="54" y="5"/>
                    <a:pt x="52" y="4"/>
                    <a:pt x="50" y="3"/>
                  </a:cubicBezTo>
                  <a:cubicBezTo>
                    <a:pt x="44" y="1"/>
                    <a:pt x="44" y="1"/>
                    <a:pt x="44" y="1"/>
                  </a:cubicBezTo>
                  <a:cubicBezTo>
                    <a:pt x="40" y="0"/>
                    <a:pt x="36" y="2"/>
                    <a:pt x="34" y="6"/>
                  </a:cubicBezTo>
                  <a:cubicBezTo>
                    <a:pt x="27" y="30"/>
                    <a:pt x="27" y="30"/>
                    <a:pt x="27" y="30"/>
                  </a:cubicBezTo>
                  <a:cubicBezTo>
                    <a:pt x="27" y="31"/>
                    <a:pt x="27" y="31"/>
                    <a:pt x="27" y="31"/>
                  </a:cubicBezTo>
                  <a:cubicBezTo>
                    <a:pt x="21" y="44"/>
                    <a:pt x="21" y="44"/>
                    <a:pt x="21" y="44"/>
                  </a:cubicBezTo>
                  <a:cubicBezTo>
                    <a:pt x="6" y="44"/>
                    <a:pt x="6" y="44"/>
                    <a:pt x="6" y="44"/>
                  </a:cubicBezTo>
                  <a:cubicBezTo>
                    <a:pt x="2" y="44"/>
                    <a:pt x="0" y="47"/>
                    <a:pt x="0" y="50"/>
                  </a:cubicBezTo>
                  <a:cubicBezTo>
                    <a:pt x="0" y="53"/>
                    <a:pt x="2" y="56"/>
                    <a:pt x="6" y="56"/>
                  </a:cubicBezTo>
                  <a:cubicBezTo>
                    <a:pt x="25" y="56"/>
                    <a:pt x="25" y="56"/>
                    <a:pt x="25" y="56"/>
                  </a:cubicBezTo>
                  <a:cubicBezTo>
                    <a:pt x="27" y="56"/>
                    <a:pt x="30" y="54"/>
                    <a:pt x="30" y="52"/>
                  </a:cubicBezTo>
                  <a:cubicBezTo>
                    <a:pt x="35" y="40"/>
                    <a:pt x="35" y="40"/>
                    <a:pt x="35" y="40"/>
                  </a:cubicBezTo>
                  <a:cubicBezTo>
                    <a:pt x="38" y="41"/>
                    <a:pt x="38" y="41"/>
                    <a:pt x="38" y="41"/>
                  </a:cubicBezTo>
                  <a:cubicBezTo>
                    <a:pt x="39" y="42"/>
                    <a:pt x="39" y="42"/>
                    <a:pt x="40" y="42"/>
                  </a:cubicBezTo>
                  <a:cubicBezTo>
                    <a:pt x="49" y="65"/>
                    <a:pt x="49" y="65"/>
                    <a:pt x="49" y="65"/>
                  </a:cubicBezTo>
                  <a:cubicBezTo>
                    <a:pt x="50" y="67"/>
                    <a:pt x="52" y="69"/>
                    <a:pt x="54" y="69"/>
                  </a:cubicBezTo>
                  <a:cubicBezTo>
                    <a:pt x="55" y="69"/>
                    <a:pt x="55" y="69"/>
                    <a:pt x="56" y="68"/>
                  </a:cubicBezTo>
                  <a:cubicBezTo>
                    <a:pt x="59" y="67"/>
                    <a:pt x="60" y="64"/>
                    <a:pt x="59" y="61"/>
                  </a:cubicBezTo>
                  <a:cubicBezTo>
                    <a:pt x="49" y="33"/>
                    <a:pt x="49" y="33"/>
                    <a:pt x="49" y="33"/>
                  </a:cubicBezTo>
                  <a:cubicBezTo>
                    <a:pt x="51" y="25"/>
                    <a:pt x="51" y="25"/>
                    <a:pt x="51" y="25"/>
                  </a:cubicBezTo>
                  <a:cubicBezTo>
                    <a:pt x="52" y="26"/>
                    <a:pt x="53" y="27"/>
                    <a:pt x="55" y="27"/>
                  </a:cubicBezTo>
                  <a:cubicBezTo>
                    <a:pt x="75" y="30"/>
                    <a:pt x="75" y="30"/>
                    <a:pt x="75" y="30"/>
                  </a:cubicBezTo>
                  <a:cubicBezTo>
                    <a:pt x="76" y="30"/>
                    <a:pt x="76" y="30"/>
                    <a:pt x="76" y="30"/>
                  </a:cubicBezTo>
                  <a:cubicBezTo>
                    <a:pt x="78" y="30"/>
                    <a:pt x="80" y="28"/>
                    <a:pt x="80" y="26"/>
                  </a:cubicBezTo>
                  <a:cubicBezTo>
                    <a:pt x="81" y="23"/>
                    <a:pt x="79" y="21"/>
                    <a:pt x="76" y="20"/>
                  </a:cubicBezTo>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43" name="Oval 49"/>
            <p:cNvSpPr>
              <a:spLocks noChangeArrowheads="1"/>
            </p:cNvSpPr>
            <p:nvPr/>
          </p:nvSpPr>
          <p:spPr bwMode="auto">
            <a:xfrm>
              <a:off x="7418230" y="3784939"/>
              <a:ext cx="74010" cy="77094"/>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45" name="Freeform 51"/>
            <p:cNvSpPr/>
            <p:nvPr/>
          </p:nvSpPr>
          <p:spPr bwMode="auto">
            <a:xfrm>
              <a:off x="7547747" y="3880536"/>
              <a:ext cx="27753" cy="40090"/>
            </a:xfrm>
            <a:custGeom>
              <a:avLst/>
              <a:gdLst>
                <a:gd name="T0" fmla="*/ 3 w 7"/>
                <a:gd name="T1" fmla="*/ 0 h 10"/>
                <a:gd name="T2" fmla="*/ 0 w 7"/>
                <a:gd name="T3" fmla="*/ 10 h 10"/>
                <a:gd name="T4" fmla="*/ 2 w 7"/>
                <a:gd name="T5" fmla="*/ 9 h 10"/>
                <a:gd name="T6" fmla="*/ 7 w 7"/>
                <a:gd name="T7" fmla="*/ 4 h 10"/>
                <a:gd name="T8" fmla="*/ 3 w 7"/>
                <a:gd name="T9" fmla="*/ 0 h 10"/>
              </a:gdLst>
              <a:ahLst/>
              <a:cxnLst>
                <a:cxn ang="0">
                  <a:pos x="T0" y="T1"/>
                </a:cxn>
                <a:cxn ang="0">
                  <a:pos x="T2" y="T3"/>
                </a:cxn>
                <a:cxn ang="0">
                  <a:pos x="T4" y="T5"/>
                </a:cxn>
                <a:cxn ang="0">
                  <a:pos x="T6" y="T7"/>
                </a:cxn>
                <a:cxn ang="0">
                  <a:pos x="T8" y="T9"/>
                </a:cxn>
              </a:cxnLst>
              <a:rect l="0" t="0" r="r" b="b"/>
              <a:pathLst>
                <a:path w="7" h="10">
                  <a:moveTo>
                    <a:pt x="3" y="0"/>
                  </a:moveTo>
                  <a:cubicBezTo>
                    <a:pt x="0" y="10"/>
                    <a:pt x="0" y="10"/>
                    <a:pt x="0" y="10"/>
                  </a:cubicBezTo>
                  <a:cubicBezTo>
                    <a:pt x="2" y="9"/>
                    <a:pt x="2" y="9"/>
                    <a:pt x="2" y="9"/>
                  </a:cubicBezTo>
                  <a:cubicBezTo>
                    <a:pt x="5" y="9"/>
                    <a:pt x="7" y="7"/>
                    <a:pt x="7" y="4"/>
                  </a:cubicBezTo>
                  <a:cubicBezTo>
                    <a:pt x="7" y="3"/>
                    <a:pt x="5" y="1"/>
                    <a:pt x="3" y="0"/>
                  </a:cubicBezTo>
                </a:path>
              </a:pathLst>
            </a:custGeom>
            <a:solidFill>
              <a:srgbClr val="4E51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52"/>
            <p:cNvSpPr/>
            <p:nvPr/>
          </p:nvSpPr>
          <p:spPr bwMode="auto">
            <a:xfrm>
              <a:off x="7470655" y="3976131"/>
              <a:ext cx="43172" cy="43172"/>
            </a:xfrm>
            <a:custGeom>
              <a:avLst/>
              <a:gdLst>
                <a:gd name="T0" fmla="*/ 4 w 11"/>
                <a:gd name="T1" fmla="*/ 0 h 11"/>
                <a:gd name="T2" fmla="*/ 3 w 11"/>
                <a:gd name="T3" fmla="*/ 0 h 11"/>
                <a:gd name="T4" fmla="*/ 1 w 11"/>
                <a:gd name="T5" fmla="*/ 5 h 11"/>
                <a:gd name="T6" fmla="*/ 3 w 11"/>
                <a:gd name="T7" fmla="*/ 10 h 11"/>
                <a:gd name="T8" fmla="*/ 8 w 11"/>
                <a:gd name="T9" fmla="*/ 8 h 11"/>
                <a:gd name="T10" fmla="*/ 11 w 11"/>
                <a:gd name="T11" fmla="*/ 1 h 11"/>
                <a:gd name="T12" fmla="*/ 4 w 1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1" h="11">
                  <a:moveTo>
                    <a:pt x="4" y="0"/>
                  </a:moveTo>
                  <a:cubicBezTo>
                    <a:pt x="3" y="0"/>
                    <a:pt x="3" y="0"/>
                    <a:pt x="3" y="0"/>
                  </a:cubicBezTo>
                  <a:cubicBezTo>
                    <a:pt x="1" y="5"/>
                    <a:pt x="1" y="5"/>
                    <a:pt x="1" y="5"/>
                  </a:cubicBezTo>
                  <a:cubicBezTo>
                    <a:pt x="0" y="7"/>
                    <a:pt x="1" y="9"/>
                    <a:pt x="3" y="10"/>
                  </a:cubicBezTo>
                  <a:cubicBezTo>
                    <a:pt x="5" y="11"/>
                    <a:pt x="7" y="10"/>
                    <a:pt x="8" y="8"/>
                  </a:cubicBezTo>
                  <a:cubicBezTo>
                    <a:pt x="11" y="1"/>
                    <a:pt x="11" y="1"/>
                    <a:pt x="11" y="1"/>
                  </a:cubicBezTo>
                  <a:cubicBezTo>
                    <a:pt x="9" y="1"/>
                    <a:pt x="6" y="0"/>
                    <a:pt x="4" y="0"/>
                  </a:cubicBezTo>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47" name="Freeform 53"/>
            <p:cNvSpPr/>
            <p:nvPr/>
          </p:nvSpPr>
          <p:spPr bwMode="auto">
            <a:xfrm>
              <a:off x="7526162" y="3849698"/>
              <a:ext cx="37005" cy="24670"/>
            </a:xfrm>
            <a:custGeom>
              <a:avLst/>
              <a:gdLst>
                <a:gd name="T0" fmla="*/ 10 w 10"/>
                <a:gd name="T1" fmla="*/ 5 h 6"/>
                <a:gd name="T2" fmla="*/ 9 w 10"/>
                <a:gd name="T3" fmla="*/ 3 h 6"/>
                <a:gd name="T4" fmla="*/ 2 w 10"/>
                <a:gd name="T5" fmla="*/ 0 h 6"/>
                <a:gd name="T6" fmla="*/ 0 w 10"/>
                <a:gd name="T7" fmla="*/ 1 h 6"/>
                <a:gd name="T8" fmla="*/ 1 w 10"/>
                <a:gd name="T9" fmla="*/ 3 h 6"/>
                <a:gd name="T10" fmla="*/ 8 w 10"/>
                <a:gd name="T11" fmla="*/ 6 h 6"/>
                <a:gd name="T12" fmla="*/ 10 w 10"/>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10" h="6">
                  <a:moveTo>
                    <a:pt x="10" y="5"/>
                  </a:moveTo>
                  <a:cubicBezTo>
                    <a:pt x="10" y="4"/>
                    <a:pt x="10" y="3"/>
                    <a:pt x="9" y="3"/>
                  </a:cubicBezTo>
                  <a:cubicBezTo>
                    <a:pt x="2" y="0"/>
                    <a:pt x="2" y="0"/>
                    <a:pt x="2" y="0"/>
                  </a:cubicBezTo>
                  <a:cubicBezTo>
                    <a:pt x="2" y="0"/>
                    <a:pt x="1" y="0"/>
                    <a:pt x="0" y="1"/>
                  </a:cubicBezTo>
                  <a:cubicBezTo>
                    <a:pt x="0" y="2"/>
                    <a:pt x="0" y="3"/>
                    <a:pt x="1" y="3"/>
                  </a:cubicBezTo>
                  <a:cubicBezTo>
                    <a:pt x="8" y="6"/>
                    <a:pt x="8" y="6"/>
                    <a:pt x="8" y="6"/>
                  </a:cubicBezTo>
                  <a:cubicBezTo>
                    <a:pt x="8" y="6"/>
                    <a:pt x="9" y="6"/>
                    <a:pt x="10" y="5"/>
                  </a:cubicBezTo>
                </a:path>
              </a:pathLst>
            </a:custGeom>
            <a:solidFill>
              <a:srgbClr val="F582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54"/>
            <p:cNvSpPr/>
            <p:nvPr/>
          </p:nvSpPr>
          <p:spPr bwMode="auto">
            <a:xfrm>
              <a:off x="7532329" y="3837364"/>
              <a:ext cx="37005" cy="21587"/>
            </a:xfrm>
            <a:custGeom>
              <a:avLst/>
              <a:gdLst>
                <a:gd name="T0" fmla="*/ 10 w 12"/>
                <a:gd name="T1" fmla="*/ 7 h 7"/>
                <a:gd name="T2" fmla="*/ 12 w 12"/>
                <a:gd name="T3" fmla="*/ 4 h 7"/>
                <a:gd name="T4" fmla="*/ 1 w 12"/>
                <a:gd name="T5" fmla="*/ 0 h 7"/>
                <a:gd name="T6" fmla="*/ 0 w 12"/>
                <a:gd name="T7" fmla="*/ 3 h 7"/>
                <a:gd name="T8" fmla="*/ 10 w 12"/>
                <a:gd name="T9" fmla="*/ 7 h 7"/>
              </a:gdLst>
              <a:ahLst/>
              <a:cxnLst>
                <a:cxn ang="0">
                  <a:pos x="T0" y="T1"/>
                </a:cxn>
                <a:cxn ang="0">
                  <a:pos x="T2" y="T3"/>
                </a:cxn>
                <a:cxn ang="0">
                  <a:pos x="T4" y="T5"/>
                </a:cxn>
                <a:cxn ang="0">
                  <a:pos x="T6" y="T7"/>
                </a:cxn>
                <a:cxn ang="0">
                  <a:pos x="T8" y="T9"/>
                </a:cxn>
              </a:cxnLst>
              <a:rect l="0" t="0" r="r" b="b"/>
              <a:pathLst>
                <a:path w="12" h="7">
                  <a:moveTo>
                    <a:pt x="10" y="7"/>
                  </a:moveTo>
                  <a:lnTo>
                    <a:pt x="12" y="4"/>
                  </a:lnTo>
                  <a:lnTo>
                    <a:pt x="1" y="0"/>
                  </a:lnTo>
                  <a:lnTo>
                    <a:pt x="0" y="3"/>
                  </a:lnTo>
                  <a:lnTo>
                    <a:pt x="10" y="7"/>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49" name="Freeform 55"/>
            <p:cNvSpPr/>
            <p:nvPr/>
          </p:nvSpPr>
          <p:spPr bwMode="auto">
            <a:xfrm>
              <a:off x="7532329" y="3837364"/>
              <a:ext cx="37005" cy="21587"/>
            </a:xfrm>
            <a:custGeom>
              <a:avLst/>
              <a:gdLst>
                <a:gd name="T0" fmla="*/ 10 w 12"/>
                <a:gd name="T1" fmla="*/ 7 h 7"/>
                <a:gd name="T2" fmla="*/ 12 w 12"/>
                <a:gd name="T3" fmla="*/ 4 h 7"/>
                <a:gd name="T4" fmla="*/ 1 w 12"/>
                <a:gd name="T5" fmla="*/ 0 h 7"/>
                <a:gd name="T6" fmla="*/ 0 w 12"/>
                <a:gd name="T7" fmla="*/ 3 h 7"/>
                <a:gd name="T8" fmla="*/ 10 w 12"/>
                <a:gd name="T9" fmla="*/ 7 h 7"/>
              </a:gdLst>
              <a:ahLst/>
              <a:cxnLst>
                <a:cxn ang="0">
                  <a:pos x="T0" y="T1"/>
                </a:cxn>
                <a:cxn ang="0">
                  <a:pos x="T2" y="T3"/>
                </a:cxn>
                <a:cxn ang="0">
                  <a:pos x="T4" y="T5"/>
                </a:cxn>
                <a:cxn ang="0">
                  <a:pos x="T6" y="T7"/>
                </a:cxn>
                <a:cxn ang="0">
                  <a:pos x="T8" y="T9"/>
                </a:cxn>
              </a:cxnLst>
              <a:rect l="0" t="0" r="r" b="b"/>
              <a:pathLst>
                <a:path w="12" h="7">
                  <a:moveTo>
                    <a:pt x="10" y="7"/>
                  </a:moveTo>
                  <a:lnTo>
                    <a:pt x="12" y="4"/>
                  </a:lnTo>
                  <a:lnTo>
                    <a:pt x="1" y="0"/>
                  </a:lnTo>
                  <a:lnTo>
                    <a:pt x="0" y="3"/>
                  </a:lnTo>
                  <a:lnTo>
                    <a:pt x="10" y="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56"/>
            <p:cNvSpPr>
              <a:spLocks noEditPoints="1"/>
            </p:cNvSpPr>
            <p:nvPr/>
          </p:nvSpPr>
          <p:spPr bwMode="auto">
            <a:xfrm>
              <a:off x="7449068" y="3550575"/>
              <a:ext cx="311456" cy="299123"/>
            </a:xfrm>
            <a:custGeom>
              <a:avLst/>
              <a:gdLst>
                <a:gd name="T0" fmla="*/ 40 w 78"/>
                <a:gd name="T1" fmla="*/ 75 h 75"/>
                <a:gd name="T2" fmla="*/ 27 w 78"/>
                <a:gd name="T3" fmla="*/ 72 h 75"/>
                <a:gd name="T4" fmla="*/ 8 w 78"/>
                <a:gd name="T5" fmla="*/ 24 h 75"/>
                <a:gd name="T6" fmla="*/ 43 w 78"/>
                <a:gd name="T7" fmla="*/ 0 h 75"/>
                <a:gd name="T8" fmla="*/ 56 w 78"/>
                <a:gd name="T9" fmla="*/ 2 h 75"/>
                <a:gd name="T10" fmla="*/ 75 w 78"/>
                <a:gd name="T11" fmla="*/ 22 h 75"/>
                <a:gd name="T12" fmla="*/ 74 w 78"/>
                <a:gd name="T13" fmla="*/ 51 h 75"/>
                <a:gd name="T14" fmla="*/ 40 w 78"/>
                <a:gd name="T15" fmla="*/ 75 h 75"/>
                <a:gd name="T16" fmla="*/ 43 w 78"/>
                <a:gd name="T17" fmla="*/ 7 h 75"/>
                <a:gd name="T18" fmla="*/ 15 w 78"/>
                <a:gd name="T19" fmla="*/ 27 h 75"/>
                <a:gd name="T20" fmla="*/ 30 w 78"/>
                <a:gd name="T21" fmla="*/ 65 h 75"/>
                <a:gd name="T22" fmla="*/ 40 w 78"/>
                <a:gd name="T23" fmla="*/ 67 h 75"/>
                <a:gd name="T24" fmla="*/ 67 w 78"/>
                <a:gd name="T25" fmla="*/ 48 h 75"/>
                <a:gd name="T26" fmla="*/ 68 w 78"/>
                <a:gd name="T27" fmla="*/ 25 h 75"/>
                <a:gd name="T28" fmla="*/ 53 w 78"/>
                <a:gd name="T29" fmla="*/ 9 h 75"/>
                <a:gd name="T30" fmla="*/ 43 w 78"/>
                <a:gd name="T31" fmla="*/ 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8" h="75">
                  <a:moveTo>
                    <a:pt x="40" y="75"/>
                  </a:moveTo>
                  <a:cubicBezTo>
                    <a:pt x="35" y="75"/>
                    <a:pt x="31" y="74"/>
                    <a:pt x="27" y="72"/>
                  </a:cubicBezTo>
                  <a:cubicBezTo>
                    <a:pt x="9" y="65"/>
                    <a:pt x="0" y="43"/>
                    <a:pt x="8" y="24"/>
                  </a:cubicBezTo>
                  <a:cubicBezTo>
                    <a:pt x="14" y="9"/>
                    <a:pt x="28" y="0"/>
                    <a:pt x="43" y="0"/>
                  </a:cubicBezTo>
                  <a:cubicBezTo>
                    <a:pt x="47" y="0"/>
                    <a:pt x="51" y="1"/>
                    <a:pt x="56" y="2"/>
                  </a:cubicBezTo>
                  <a:cubicBezTo>
                    <a:pt x="64" y="6"/>
                    <a:pt x="71" y="13"/>
                    <a:pt x="75" y="22"/>
                  </a:cubicBezTo>
                  <a:cubicBezTo>
                    <a:pt x="78" y="31"/>
                    <a:pt x="78" y="41"/>
                    <a:pt x="74" y="51"/>
                  </a:cubicBezTo>
                  <a:cubicBezTo>
                    <a:pt x="68" y="65"/>
                    <a:pt x="54" y="75"/>
                    <a:pt x="40" y="75"/>
                  </a:cubicBezTo>
                  <a:moveTo>
                    <a:pt x="43" y="7"/>
                  </a:moveTo>
                  <a:cubicBezTo>
                    <a:pt x="31" y="7"/>
                    <a:pt x="20" y="15"/>
                    <a:pt x="15" y="27"/>
                  </a:cubicBezTo>
                  <a:cubicBezTo>
                    <a:pt x="9" y="42"/>
                    <a:pt x="15" y="59"/>
                    <a:pt x="30" y="65"/>
                  </a:cubicBezTo>
                  <a:cubicBezTo>
                    <a:pt x="33" y="66"/>
                    <a:pt x="36" y="67"/>
                    <a:pt x="40" y="67"/>
                  </a:cubicBezTo>
                  <a:cubicBezTo>
                    <a:pt x="51" y="67"/>
                    <a:pt x="62" y="59"/>
                    <a:pt x="67" y="48"/>
                  </a:cubicBezTo>
                  <a:cubicBezTo>
                    <a:pt x="70" y="40"/>
                    <a:pt x="70" y="32"/>
                    <a:pt x="68" y="25"/>
                  </a:cubicBezTo>
                  <a:cubicBezTo>
                    <a:pt x="65" y="18"/>
                    <a:pt x="60" y="12"/>
                    <a:pt x="53" y="9"/>
                  </a:cubicBezTo>
                  <a:cubicBezTo>
                    <a:pt x="49" y="8"/>
                    <a:pt x="46" y="7"/>
                    <a:pt x="43" y="7"/>
                  </a:cubicBezTo>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1" name="Freeform 57"/>
            <p:cNvSpPr/>
            <p:nvPr/>
          </p:nvSpPr>
          <p:spPr bwMode="auto">
            <a:xfrm>
              <a:off x="7507659" y="3652339"/>
              <a:ext cx="135684" cy="154187"/>
            </a:xfrm>
            <a:custGeom>
              <a:avLst/>
              <a:gdLst>
                <a:gd name="T0" fmla="*/ 25 w 34"/>
                <a:gd name="T1" fmla="*/ 39 h 39"/>
                <a:gd name="T2" fmla="*/ 16 w 34"/>
                <a:gd name="T3" fmla="*/ 37 h 39"/>
                <a:gd name="T4" fmla="*/ 2 w 34"/>
                <a:gd name="T5" fmla="*/ 23 h 39"/>
                <a:gd name="T6" fmla="*/ 3 w 34"/>
                <a:gd name="T7" fmla="*/ 2 h 39"/>
                <a:gd name="T8" fmla="*/ 6 w 34"/>
                <a:gd name="T9" fmla="*/ 1 h 39"/>
                <a:gd name="T10" fmla="*/ 8 w 34"/>
                <a:gd name="T11" fmla="*/ 5 h 39"/>
                <a:gd name="T12" fmla="*/ 7 w 34"/>
                <a:gd name="T13" fmla="*/ 21 h 39"/>
                <a:gd name="T14" fmla="*/ 18 w 34"/>
                <a:gd name="T15" fmla="*/ 32 h 39"/>
                <a:gd name="T16" fmla="*/ 30 w 34"/>
                <a:gd name="T17" fmla="*/ 33 h 39"/>
                <a:gd name="T18" fmla="*/ 34 w 34"/>
                <a:gd name="T19" fmla="*/ 35 h 39"/>
                <a:gd name="T20" fmla="*/ 32 w 34"/>
                <a:gd name="T21" fmla="*/ 38 h 39"/>
                <a:gd name="T22" fmla="*/ 25 w 34"/>
                <a:gd name="T23"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39">
                  <a:moveTo>
                    <a:pt x="25" y="39"/>
                  </a:moveTo>
                  <a:cubicBezTo>
                    <a:pt x="22" y="39"/>
                    <a:pt x="19" y="39"/>
                    <a:pt x="16" y="37"/>
                  </a:cubicBezTo>
                  <a:cubicBezTo>
                    <a:pt x="9" y="35"/>
                    <a:pt x="5" y="30"/>
                    <a:pt x="2" y="23"/>
                  </a:cubicBezTo>
                  <a:cubicBezTo>
                    <a:pt x="0" y="16"/>
                    <a:pt x="0" y="9"/>
                    <a:pt x="3" y="2"/>
                  </a:cubicBezTo>
                  <a:cubicBezTo>
                    <a:pt x="3" y="1"/>
                    <a:pt x="5" y="0"/>
                    <a:pt x="6" y="1"/>
                  </a:cubicBezTo>
                  <a:cubicBezTo>
                    <a:pt x="7" y="2"/>
                    <a:pt x="8" y="3"/>
                    <a:pt x="8" y="5"/>
                  </a:cubicBezTo>
                  <a:cubicBezTo>
                    <a:pt x="5" y="10"/>
                    <a:pt x="5" y="16"/>
                    <a:pt x="7" y="21"/>
                  </a:cubicBezTo>
                  <a:cubicBezTo>
                    <a:pt x="9" y="26"/>
                    <a:pt x="13" y="30"/>
                    <a:pt x="18" y="32"/>
                  </a:cubicBezTo>
                  <a:cubicBezTo>
                    <a:pt x="22" y="34"/>
                    <a:pt x="26" y="34"/>
                    <a:pt x="30" y="33"/>
                  </a:cubicBezTo>
                  <a:cubicBezTo>
                    <a:pt x="32" y="33"/>
                    <a:pt x="33" y="33"/>
                    <a:pt x="34" y="35"/>
                  </a:cubicBezTo>
                  <a:cubicBezTo>
                    <a:pt x="34" y="36"/>
                    <a:pt x="33" y="38"/>
                    <a:pt x="32" y="38"/>
                  </a:cubicBezTo>
                  <a:cubicBezTo>
                    <a:pt x="30" y="39"/>
                    <a:pt x="27" y="39"/>
                    <a:pt x="25" y="39"/>
                  </a:cubicBezTo>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2" name="Freeform 58"/>
            <p:cNvSpPr/>
            <p:nvPr/>
          </p:nvSpPr>
          <p:spPr bwMode="auto">
            <a:xfrm>
              <a:off x="7501492" y="3865116"/>
              <a:ext cx="55507" cy="64759"/>
            </a:xfrm>
            <a:custGeom>
              <a:avLst/>
              <a:gdLst>
                <a:gd name="T0" fmla="*/ 0 w 14"/>
                <a:gd name="T1" fmla="*/ 15 h 16"/>
                <a:gd name="T2" fmla="*/ 6 w 14"/>
                <a:gd name="T3" fmla="*/ 16 h 16"/>
                <a:gd name="T4" fmla="*/ 8 w 14"/>
                <a:gd name="T5" fmla="*/ 16 h 16"/>
                <a:gd name="T6" fmla="*/ 14 w 14"/>
                <a:gd name="T7" fmla="*/ 3 h 16"/>
                <a:gd name="T8" fmla="*/ 6 w 14"/>
                <a:gd name="T9" fmla="*/ 0 h 16"/>
                <a:gd name="T10" fmla="*/ 0 w 14"/>
                <a:gd name="T11" fmla="*/ 15 h 16"/>
                <a:gd name="T12" fmla="*/ 0 w 14"/>
                <a:gd name="T13" fmla="*/ 15 h 16"/>
              </a:gdLst>
              <a:ahLst/>
              <a:cxnLst>
                <a:cxn ang="0">
                  <a:pos x="T0" y="T1"/>
                </a:cxn>
                <a:cxn ang="0">
                  <a:pos x="T2" y="T3"/>
                </a:cxn>
                <a:cxn ang="0">
                  <a:pos x="T4" y="T5"/>
                </a:cxn>
                <a:cxn ang="0">
                  <a:pos x="T6" y="T7"/>
                </a:cxn>
                <a:cxn ang="0">
                  <a:pos x="T8" y="T9"/>
                </a:cxn>
                <a:cxn ang="0">
                  <a:pos x="T10" y="T11"/>
                </a:cxn>
                <a:cxn ang="0">
                  <a:pos x="T12" y="T13"/>
                </a:cxn>
              </a:cxnLst>
              <a:rect l="0" t="0" r="r" b="b"/>
              <a:pathLst>
                <a:path w="14" h="16">
                  <a:moveTo>
                    <a:pt x="0" y="15"/>
                  </a:moveTo>
                  <a:cubicBezTo>
                    <a:pt x="2" y="15"/>
                    <a:pt x="4" y="16"/>
                    <a:pt x="6" y="16"/>
                  </a:cubicBezTo>
                  <a:cubicBezTo>
                    <a:pt x="7" y="16"/>
                    <a:pt x="8" y="16"/>
                    <a:pt x="8" y="16"/>
                  </a:cubicBezTo>
                  <a:cubicBezTo>
                    <a:pt x="14" y="3"/>
                    <a:pt x="14" y="3"/>
                    <a:pt x="14" y="3"/>
                  </a:cubicBezTo>
                  <a:cubicBezTo>
                    <a:pt x="6" y="0"/>
                    <a:pt x="6" y="0"/>
                    <a:pt x="6" y="0"/>
                  </a:cubicBezTo>
                  <a:cubicBezTo>
                    <a:pt x="0" y="15"/>
                    <a:pt x="0" y="15"/>
                    <a:pt x="0" y="15"/>
                  </a:cubicBezTo>
                  <a:cubicBezTo>
                    <a:pt x="0" y="15"/>
                    <a:pt x="0" y="15"/>
                    <a:pt x="0" y="15"/>
                  </a:cubicBezTo>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60" name="组合 59"/>
          <p:cNvGrpSpPr/>
          <p:nvPr/>
        </p:nvGrpSpPr>
        <p:grpSpPr>
          <a:xfrm>
            <a:off x="6674225" y="3924090"/>
            <a:ext cx="587208" cy="737536"/>
            <a:chOff x="7867483" y="3487112"/>
            <a:chExt cx="385466" cy="484147"/>
          </a:xfrm>
        </p:grpSpPr>
        <p:sp>
          <p:nvSpPr>
            <p:cNvPr id="54" name="Oval 99"/>
            <p:cNvSpPr>
              <a:spLocks noChangeArrowheads="1"/>
            </p:cNvSpPr>
            <p:nvPr/>
          </p:nvSpPr>
          <p:spPr bwMode="auto">
            <a:xfrm>
              <a:off x="8018585" y="3487112"/>
              <a:ext cx="83260" cy="80177"/>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55" name="Freeform 100"/>
            <p:cNvSpPr/>
            <p:nvPr/>
          </p:nvSpPr>
          <p:spPr bwMode="auto">
            <a:xfrm>
              <a:off x="7984665" y="3585792"/>
              <a:ext cx="157270" cy="289871"/>
            </a:xfrm>
            <a:custGeom>
              <a:avLst/>
              <a:gdLst>
                <a:gd name="T0" fmla="*/ 32 w 40"/>
                <a:gd name="T1" fmla="*/ 0 h 73"/>
                <a:gd name="T2" fmla="*/ 28 w 40"/>
                <a:gd name="T3" fmla="*/ 0 h 73"/>
                <a:gd name="T4" fmla="*/ 20 w 40"/>
                <a:gd name="T5" fmla="*/ 8 h 73"/>
                <a:gd name="T6" fmla="*/ 11 w 40"/>
                <a:gd name="T7" fmla="*/ 0 h 73"/>
                <a:gd name="T8" fmla="*/ 8 w 40"/>
                <a:gd name="T9" fmla="*/ 0 h 73"/>
                <a:gd name="T10" fmla="*/ 0 w 40"/>
                <a:gd name="T11" fmla="*/ 8 h 73"/>
                <a:gd name="T12" fmla="*/ 0 w 40"/>
                <a:gd name="T13" fmla="*/ 27 h 73"/>
                <a:gd name="T14" fmla="*/ 8 w 40"/>
                <a:gd name="T15" fmla="*/ 35 h 73"/>
                <a:gd name="T16" fmla="*/ 8 w 40"/>
                <a:gd name="T17" fmla="*/ 35 h 73"/>
                <a:gd name="T18" fmla="*/ 8 w 40"/>
                <a:gd name="T19" fmla="*/ 37 h 73"/>
                <a:gd name="T20" fmla="*/ 8 w 40"/>
                <a:gd name="T21" fmla="*/ 67 h 73"/>
                <a:gd name="T22" fmla="*/ 14 w 40"/>
                <a:gd name="T23" fmla="*/ 73 h 73"/>
                <a:gd name="T24" fmla="*/ 20 w 40"/>
                <a:gd name="T25" fmla="*/ 67 h 73"/>
                <a:gd name="T26" fmla="*/ 26 w 40"/>
                <a:gd name="T27" fmla="*/ 73 h 73"/>
                <a:gd name="T28" fmla="*/ 32 w 40"/>
                <a:gd name="T29" fmla="*/ 67 h 73"/>
                <a:gd name="T30" fmla="*/ 32 w 40"/>
                <a:gd name="T31" fmla="*/ 37 h 73"/>
                <a:gd name="T32" fmla="*/ 32 w 40"/>
                <a:gd name="T33" fmla="*/ 35 h 73"/>
                <a:gd name="T34" fmla="*/ 32 w 40"/>
                <a:gd name="T35" fmla="*/ 35 h 73"/>
                <a:gd name="T36" fmla="*/ 40 w 40"/>
                <a:gd name="T37" fmla="*/ 27 h 73"/>
                <a:gd name="T38" fmla="*/ 40 w 40"/>
                <a:gd name="T39" fmla="*/ 8 h 73"/>
                <a:gd name="T40" fmla="*/ 32 w 40"/>
                <a:gd name="T4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73">
                  <a:moveTo>
                    <a:pt x="32" y="0"/>
                  </a:moveTo>
                  <a:cubicBezTo>
                    <a:pt x="28" y="0"/>
                    <a:pt x="28" y="0"/>
                    <a:pt x="28" y="0"/>
                  </a:cubicBezTo>
                  <a:cubicBezTo>
                    <a:pt x="20" y="8"/>
                    <a:pt x="20" y="8"/>
                    <a:pt x="20" y="8"/>
                  </a:cubicBezTo>
                  <a:cubicBezTo>
                    <a:pt x="11" y="0"/>
                    <a:pt x="11" y="0"/>
                    <a:pt x="11" y="0"/>
                  </a:cubicBezTo>
                  <a:cubicBezTo>
                    <a:pt x="8" y="0"/>
                    <a:pt x="8" y="0"/>
                    <a:pt x="8" y="0"/>
                  </a:cubicBezTo>
                  <a:cubicBezTo>
                    <a:pt x="3" y="0"/>
                    <a:pt x="0" y="3"/>
                    <a:pt x="0" y="8"/>
                  </a:cubicBezTo>
                  <a:cubicBezTo>
                    <a:pt x="0" y="27"/>
                    <a:pt x="0" y="27"/>
                    <a:pt x="0" y="27"/>
                  </a:cubicBezTo>
                  <a:cubicBezTo>
                    <a:pt x="0" y="31"/>
                    <a:pt x="3" y="35"/>
                    <a:pt x="8" y="35"/>
                  </a:cubicBezTo>
                  <a:cubicBezTo>
                    <a:pt x="8" y="35"/>
                    <a:pt x="8" y="35"/>
                    <a:pt x="8" y="35"/>
                  </a:cubicBezTo>
                  <a:cubicBezTo>
                    <a:pt x="8" y="36"/>
                    <a:pt x="8" y="36"/>
                    <a:pt x="8" y="37"/>
                  </a:cubicBezTo>
                  <a:cubicBezTo>
                    <a:pt x="8" y="67"/>
                    <a:pt x="8" y="67"/>
                    <a:pt x="8" y="67"/>
                  </a:cubicBezTo>
                  <a:cubicBezTo>
                    <a:pt x="8" y="71"/>
                    <a:pt x="11" y="73"/>
                    <a:pt x="14" y="73"/>
                  </a:cubicBezTo>
                  <a:cubicBezTo>
                    <a:pt x="17" y="73"/>
                    <a:pt x="20" y="71"/>
                    <a:pt x="20" y="67"/>
                  </a:cubicBezTo>
                  <a:cubicBezTo>
                    <a:pt x="20" y="71"/>
                    <a:pt x="23" y="73"/>
                    <a:pt x="26" y="73"/>
                  </a:cubicBezTo>
                  <a:cubicBezTo>
                    <a:pt x="29" y="73"/>
                    <a:pt x="32" y="71"/>
                    <a:pt x="32" y="67"/>
                  </a:cubicBezTo>
                  <a:cubicBezTo>
                    <a:pt x="32" y="37"/>
                    <a:pt x="32" y="37"/>
                    <a:pt x="32" y="37"/>
                  </a:cubicBezTo>
                  <a:cubicBezTo>
                    <a:pt x="32" y="36"/>
                    <a:pt x="32" y="36"/>
                    <a:pt x="32" y="35"/>
                  </a:cubicBezTo>
                  <a:cubicBezTo>
                    <a:pt x="32" y="35"/>
                    <a:pt x="32" y="35"/>
                    <a:pt x="32" y="35"/>
                  </a:cubicBezTo>
                  <a:cubicBezTo>
                    <a:pt x="37" y="35"/>
                    <a:pt x="40" y="31"/>
                    <a:pt x="40" y="27"/>
                  </a:cubicBezTo>
                  <a:cubicBezTo>
                    <a:pt x="40" y="8"/>
                    <a:pt x="40" y="8"/>
                    <a:pt x="40" y="8"/>
                  </a:cubicBezTo>
                  <a:cubicBezTo>
                    <a:pt x="40" y="3"/>
                    <a:pt x="37" y="0"/>
                    <a:pt x="32" y="0"/>
                  </a:cubicBezTo>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6" name="Freeform 101"/>
            <p:cNvSpPr/>
            <p:nvPr/>
          </p:nvSpPr>
          <p:spPr bwMode="auto">
            <a:xfrm>
              <a:off x="8101847" y="3881830"/>
              <a:ext cx="151102" cy="89429"/>
            </a:xfrm>
            <a:custGeom>
              <a:avLst/>
              <a:gdLst>
                <a:gd name="T0" fmla="*/ 30 w 38"/>
                <a:gd name="T1" fmla="*/ 3 h 23"/>
                <a:gd name="T2" fmla="*/ 29 w 38"/>
                <a:gd name="T3" fmla="*/ 12 h 23"/>
                <a:gd name="T4" fmla="*/ 9 w 38"/>
                <a:gd name="T5" fmla="*/ 0 h 23"/>
                <a:gd name="T6" fmla="*/ 0 w 38"/>
                <a:gd name="T7" fmla="*/ 4 h 23"/>
                <a:gd name="T8" fmla="*/ 23 w 38"/>
                <a:gd name="T9" fmla="*/ 17 h 23"/>
                <a:gd name="T10" fmla="*/ 9 w 38"/>
                <a:gd name="T11" fmla="*/ 19 h 23"/>
                <a:gd name="T12" fmla="*/ 17 w 38"/>
                <a:gd name="T13" fmla="*/ 23 h 23"/>
                <a:gd name="T14" fmla="*/ 36 w 38"/>
                <a:gd name="T15" fmla="*/ 20 h 23"/>
                <a:gd name="T16" fmla="*/ 38 w 38"/>
                <a:gd name="T17" fmla="*/ 7 h 23"/>
                <a:gd name="T18" fmla="*/ 30 w 38"/>
                <a:gd name="T19" fmla="*/ 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23">
                  <a:moveTo>
                    <a:pt x="30" y="3"/>
                  </a:moveTo>
                  <a:cubicBezTo>
                    <a:pt x="29" y="12"/>
                    <a:pt x="29" y="12"/>
                    <a:pt x="29" y="12"/>
                  </a:cubicBezTo>
                  <a:cubicBezTo>
                    <a:pt x="9" y="0"/>
                    <a:pt x="9" y="0"/>
                    <a:pt x="9" y="0"/>
                  </a:cubicBezTo>
                  <a:cubicBezTo>
                    <a:pt x="7" y="2"/>
                    <a:pt x="4" y="3"/>
                    <a:pt x="0" y="4"/>
                  </a:cubicBezTo>
                  <a:cubicBezTo>
                    <a:pt x="23" y="17"/>
                    <a:pt x="23" y="17"/>
                    <a:pt x="23" y="17"/>
                  </a:cubicBezTo>
                  <a:cubicBezTo>
                    <a:pt x="9" y="19"/>
                    <a:pt x="9" y="19"/>
                    <a:pt x="9" y="19"/>
                  </a:cubicBezTo>
                  <a:cubicBezTo>
                    <a:pt x="17" y="23"/>
                    <a:pt x="17" y="23"/>
                    <a:pt x="17" y="23"/>
                  </a:cubicBezTo>
                  <a:cubicBezTo>
                    <a:pt x="36" y="20"/>
                    <a:pt x="36" y="20"/>
                    <a:pt x="36" y="20"/>
                  </a:cubicBezTo>
                  <a:cubicBezTo>
                    <a:pt x="38" y="7"/>
                    <a:pt x="38" y="7"/>
                    <a:pt x="38" y="7"/>
                  </a:cubicBezTo>
                  <a:cubicBezTo>
                    <a:pt x="30" y="3"/>
                    <a:pt x="30" y="3"/>
                    <a:pt x="30" y="3"/>
                  </a:cubicBezTo>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7" name="Freeform 102"/>
            <p:cNvSpPr/>
            <p:nvPr/>
          </p:nvSpPr>
          <p:spPr bwMode="auto">
            <a:xfrm>
              <a:off x="7867483" y="3733811"/>
              <a:ext cx="144935" cy="92512"/>
            </a:xfrm>
            <a:custGeom>
              <a:avLst/>
              <a:gdLst>
                <a:gd name="T0" fmla="*/ 36 w 36"/>
                <a:gd name="T1" fmla="*/ 19 h 23"/>
                <a:gd name="T2" fmla="*/ 15 w 36"/>
                <a:gd name="T3" fmla="*/ 7 h 23"/>
                <a:gd name="T4" fmla="*/ 28 w 36"/>
                <a:gd name="T5" fmla="*/ 4 h 23"/>
                <a:gd name="T6" fmla="*/ 21 w 36"/>
                <a:gd name="T7" fmla="*/ 0 h 23"/>
                <a:gd name="T8" fmla="*/ 2 w 36"/>
                <a:gd name="T9" fmla="*/ 3 h 23"/>
                <a:gd name="T10" fmla="*/ 0 w 36"/>
                <a:gd name="T11" fmla="*/ 16 h 23"/>
                <a:gd name="T12" fmla="*/ 7 w 36"/>
                <a:gd name="T13" fmla="*/ 21 h 23"/>
                <a:gd name="T14" fmla="*/ 9 w 36"/>
                <a:gd name="T15" fmla="*/ 11 h 23"/>
                <a:gd name="T16" fmla="*/ 28 w 36"/>
                <a:gd name="T17" fmla="*/ 23 h 23"/>
                <a:gd name="T18" fmla="*/ 36 w 36"/>
                <a:gd name="T19"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23">
                  <a:moveTo>
                    <a:pt x="36" y="19"/>
                  </a:moveTo>
                  <a:cubicBezTo>
                    <a:pt x="15" y="7"/>
                    <a:pt x="15" y="7"/>
                    <a:pt x="15" y="7"/>
                  </a:cubicBezTo>
                  <a:cubicBezTo>
                    <a:pt x="28" y="4"/>
                    <a:pt x="28" y="4"/>
                    <a:pt x="28" y="4"/>
                  </a:cubicBezTo>
                  <a:cubicBezTo>
                    <a:pt x="21" y="0"/>
                    <a:pt x="21" y="0"/>
                    <a:pt x="21" y="0"/>
                  </a:cubicBezTo>
                  <a:cubicBezTo>
                    <a:pt x="2" y="3"/>
                    <a:pt x="2" y="3"/>
                    <a:pt x="2" y="3"/>
                  </a:cubicBezTo>
                  <a:cubicBezTo>
                    <a:pt x="0" y="16"/>
                    <a:pt x="0" y="16"/>
                    <a:pt x="0" y="16"/>
                  </a:cubicBezTo>
                  <a:cubicBezTo>
                    <a:pt x="7" y="21"/>
                    <a:pt x="7" y="21"/>
                    <a:pt x="7" y="21"/>
                  </a:cubicBezTo>
                  <a:cubicBezTo>
                    <a:pt x="9" y="11"/>
                    <a:pt x="9" y="11"/>
                    <a:pt x="9" y="11"/>
                  </a:cubicBezTo>
                  <a:cubicBezTo>
                    <a:pt x="28" y="23"/>
                    <a:pt x="28" y="23"/>
                    <a:pt x="28" y="23"/>
                  </a:cubicBezTo>
                  <a:cubicBezTo>
                    <a:pt x="30" y="21"/>
                    <a:pt x="33" y="20"/>
                    <a:pt x="36" y="19"/>
                  </a:cubicBezTo>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8" name="Freeform 103"/>
            <p:cNvSpPr/>
            <p:nvPr/>
          </p:nvSpPr>
          <p:spPr bwMode="auto">
            <a:xfrm>
              <a:off x="7867483" y="3881830"/>
              <a:ext cx="151102" cy="89429"/>
            </a:xfrm>
            <a:custGeom>
              <a:avLst/>
              <a:gdLst>
                <a:gd name="T0" fmla="*/ 38 w 38"/>
                <a:gd name="T1" fmla="*/ 3 h 23"/>
                <a:gd name="T2" fmla="*/ 29 w 38"/>
                <a:gd name="T3" fmla="*/ 0 h 23"/>
                <a:gd name="T4" fmla="*/ 9 w 38"/>
                <a:gd name="T5" fmla="*/ 12 h 23"/>
                <a:gd name="T6" fmla="*/ 7 w 38"/>
                <a:gd name="T7" fmla="*/ 3 h 23"/>
                <a:gd name="T8" fmla="*/ 0 w 38"/>
                <a:gd name="T9" fmla="*/ 7 h 23"/>
                <a:gd name="T10" fmla="*/ 2 w 38"/>
                <a:gd name="T11" fmla="*/ 20 h 23"/>
                <a:gd name="T12" fmla="*/ 21 w 38"/>
                <a:gd name="T13" fmla="*/ 23 h 23"/>
                <a:gd name="T14" fmla="*/ 28 w 38"/>
                <a:gd name="T15" fmla="*/ 19 h 23"/>
                <a:gd name="T16" fmla="*/ 15 w 38"/>
                <a:gd name="T17" fmla="*/ 17 h 23"/>
                <a:gd name="T18" fmla="*/ 38 w 38"/>
                <a:gd name="T19" fmla="*/ 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23">
                  <a:moveTo>
                    <a:pt x="38" y="3"/>
                  </a:moveTo>
                  <a:cubicBezTo>
                    <a:pt x="34" y="3"/>
                    <a:pt x="32" y="1"/>
                    <a:pt x="29" y="0"/>
                  </a:cubicBezTo>
                  <a:cubicBezTo>
                    <a:pt x="9" y="12"/>
                    <a:pt x="9" y="12"/>
                    <a:pt x="9" y="12"/>
                  </a:cubicBezTo>
                  <a:cubicBezTo>
                    <a:pt x="7" y="3"/>
                    <a:pt x="7" y="3"/>
                    <a:pt x="7" y="3"/>
                  </a:cubicBezTo>
                  <a:cubicBezTo>
                    <a:pt x="0" y="7"/>
                    <a:pt x="0" y="7"/>
                    <a:pt x="0" y="7"/>
                  </a:cubicBezTo>
                  <a:cubicBezTo>
                    <a:pt x="2" y="20"/>
                    <a:pt x="2" y="20"/>
                    <a:pt x="2" y="20"/>
                  </a:cubicBezTo>
                  <a:cubicBezTo>
                    <a:pt x="21" y="23"/>
                    <a:pt x="21" y="23"/>
                    <a:pt x="21" y="23"/>
                  </a:cubicBezTo>
                  <a:cubicBezTo>
                    <a:pt x="28" y="19"/>
                    <a:pt x="28" y="19"/>
                    <a:pt x="28" y="19"/>
                  </a:cubicBezTo>
                  <a:cubicBezTo>
                    <a:pt x="15" y="17"/>
                    <a:pt x="15" y="17"/>
                    <a:pt x="15" y="17"/>
                  </a:cubicBezTo>
                  <a:cubicBezTo>
                    <a:pt x="38" y="3"/>
                    <a:pt x="38" y="3"/>
                    <a:pt x="38" y="3"/>
                  </a:cubicBezTo>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9" name="Freeform 104"/>
            <p:cNvSpPr/>
            <p:nvPr/>
          </p:nvSpPr>
          <p:spPr bwMode="auto">
            <a:xfrm>
              <a:off x="8111097" y="3733811"/>
              <a:ext cx="141852" cy="86345"/>
            </a:xfrm>
            <a:custGeom>
              <a:avLst/>
              <a:gdLst>
                <a:gd name="T0" fmla="*/ 34 w 36"/>
                <a:gd name="T1" fmla="*/ 3 h 22"/>
                <a:gd name="T2" fmla="*/ 15 w 36"/>
                <a:gd name="T3" fmla="*/ 0 h 22"/>
                <a:gd name="T4" fmla="*/ 7 w 36"/>
                <a:gd name="T5" fmla="*/ 4 h 22"/>
                <a:gd name="T6" fmla="*/ 21 w 36"/>
                <a:gd name="T7" fmla="*/ 7 h 22"/>
                <a:gd name="T8" fmla="*/ 0 w 36"/>
                <a:gd name="T9" fmla="*/ 19 h 22"/>
                <a:gd name="T10" fmla="*/ 8 w 36"/>
                <a:gd name="T11" fmla="*/ 22 h 22"/>
                <a:gd name="T12" fmla="*/ 27 w 36"/>
                <a:gd name="T13" fmla="*/ 11 h 22"/>
                <a:gd name="T14" fmla="*/ 28 w 36"/>
                <a:gd name="T15" fmla="*/ 21 h 22"/>
                <a:gd name="T16" fmla="*/ 36 w 36"/>
                <a:gd name="T17" fmla="*/ 16 h 22"/>
                <a:gd name="T18" fmla="*/ 34 w 36"/>
                <a:gd name="T19"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22">
                  <a:moveTo>
                    <a:pt x="34" y="3"/>
                  </a:moveTo>
                  <a:cubicBezTo>
                    <a:pt x="15" y="0"/>
                    <a:pt x="15" y="0"/>
                    <a:pt x="15" y="0"/>
                  </a:cubicBezTo>
                  <a:cubicBezTo>
                    <a:pt x="7" y="4"/>
                    <a:pt x="7" y="4"/>
                    <a:pt x="7" y="4"/>
                  </a:cubicBezTo>
                  <a:cubicBezTo>
                    <a:pt x="21" y="7"/>
                    <a:pt x="21" y="7"/>
                    <a:pt x="21" y="7"/>
                  </a:cubicBezTo>
                  <a:cubicBezTo>
                    <a:pt x="0" y="19"/>
                    <a:pt x="0" y="19"/>
                    <a:pt x="0" y="19"/>
                  </a:cubicBezTo>
                  <a:cubicBezTo>
                    <a:pt x="3" y="20"/>
                    <a:pt x="6" y="21"/>
                    <a:pt x="8" y="22"/>
                  </a:cubicBezTo>
                  <a:cubicBezTo>
                    <a:pt x="27" y="11"/>
                    <a:pt x="27" y="11"/>
                    <a:pt x="27" y="11"/>
                  </a:cubicBezTo>
                  <a:cubicBezTo>
                    <a:pt x="28" y="21"/>
                    <a:pt x="28" y="21"/>
                    <a:pt x="28" y="21"/>
                  </a:cubicBezTo>
                  <a:cubicBezTo>
                    <a:pt x="36" y="16"/>
                    <a:pt x="36" y="16"/>
                    <a:pt x="36" y="16"/>
                  </a:cubicBezTo>
                  <a:cubicBezTo>
                    <a:pt x="34" y="3"/>
                    <a:pt x="34" y="3"/>
                    <a:pt x="34" y="3"/>
                  </a:cubicBezTo>
                </a:path>
              </a:pathLst>
            </a:custGeom>
            <a:solidFill>
              <a:schemeClr val="bg1"/>
            </a:solidFill>
            <a:ln>
              <a:noFill/>
            </a:ln>
          </p:spPr>
          <p:txBody>
            <a:bodyPr vert="horz" wrap="square" lIns="91440" tIns="45720" rIns="91440" bIns="45720" numCol="1" anchor="t" anchorCtr="0" compatLnSpc="1"/>
            <a:lstStyle/>
            <a:p>
              <a:endParaRPr lang="zh-CN" altLang="en-US"/>
            </a:p>
          </p:txBody>
        </p:sp>
      </p:grpSp>
      <p:sp>
        <p:nvSpPr>
          <p:cNvPr id="61" name="文本框 60"/>
          <p:cNvSpPr txBox="1"/>
          <p:nvPr/>
        </p:nvSpPr>
        <p:spPr>
          <a:xfrm>
            <a:off x="3089116" y="1898505"/>
            <a:ext cx="2060192" cy="400110"/>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请输入标题</a:t>
            </a:r>
          </a:p>
        </p:txBody>
      </p:sp>
      <p:sp>
        <p:nvSpPr>
          <p:cNvPr id="62" name="文本框 61"/>
          <p:cNvSpPr txBox="1"/>
          <p:nvPr/>
        </p:nvSpPr>
        <p:spPr>
          <a:xfrm>
            <a:off x="3238677" y="2278342"/>
            <a:ext cx="2836956" cy="646331"/>
          </a:xfrm>
          <a:prstGeom prst="rect">
            <a:avLst/>
          </a:prstGeom>
          <a:noFill/>
        </p:spPr>
        <p:txBody>
          <a:bodyPr wrap="square" rtlCol="0">
            <a:spAutoFit/>
          </a:bodyPr>
          <a:lstStyle>
            <a:defPPr>
              <a:defRPr lang="zh-CN"/>
            </a:defPPr>
            <a:lvl1pPr>
              <a:defRPr sz="2000" b="1"/>
            </a:lvl1pPr>
          </a:lstStyle>
          <a:p>
            <a:r>
              <a:rPr lang="zh-CN" altLang="en-US" sz="1200" b="0" dirty="0">
                <a:solidFill>
                  <a:schemeClr val="bg1"/>
                </a:solidFill>
                <a:latin typeface="微软雅黑" panose="020B0503020204020204" pitchFamily="34" charset="-122"/>
                <a:ea typeface="微软雅黑" panose="020B0503020204020204" pitchFamily="34" charset="-122"/>
              </a:rPr>
              <a:t>点击添加文本内容点击添加文本内容点击添加文本内容点击添加文本内容点击添加文本内容点击添加文本内容</a:t>
            </a:r>
            <a:endParaRPr lang="en-US" altLang="zh-CN" sz="1200" b="0" dirty="0">
              <a:solidFill>
                <a:schemeClr val="bg1"/>
              </a:solidFill>
              <a:latin typeface="微软雅黑" panose="020B0503020204020204" pitchFamily="34" charset="-122"/>
              <a:ea typeface="微软雅黑" panose="020B0503020204020204" pitchFamily="34" charset="-122"/>
            </a:endParaRPr>
          </a:p>
        </p:txBody>
      </p:sp>
      <p:sp>
        <p:nvSpPr>
          <p:cNvPr id="64" name="文本框 63"/>
          <p:cNvSpPr txBox="1"/>
          <p:nvPr/>
        </p:nvSpPr>
        <p:spPr>
          <a:xfrm>
            <a:off x="7175466" y="1767529"/>
            <a:ext cx="2060192" cy="400110"/>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请输入标题</a:t>
            </a:r>
          </a:p>
        </p:txBody>
      </p:sp>
      <p:sp>
        <p:nvSpPr>
          <p:cNvPr id="65" name="文本框 64"/>
          <p:cNvSpPr txBox="1"/>
          <p:nvPr/>
        </p:nvSpPr>
        <p:spPr>
          <a:xfrm>
            <a:off x="7388543" y="2119848"/>
            <a:ext cx="2836956" cy="646331"/>
          </a:xfrm>
          <a:prstGeom prst="rect">
            <a:avLst/>
          </a:prstGeom>
          <a:noFill/>
        </p:spPr>
        <p:txBody>
          <a:bodyPr wrap="square" rtlCol="0">
            <a:spAutoFit/>
          </a:bodyPr>
          <a:lstStyle>
            <a:defPPr>
              <a:defRPr lang="zh-CN"/>
            </a:defPPr>
            <a:lvl1pPr>
              <a:defRPr sz="2000" b="1"/>
            </a:lvl1pPr>
          </a:lstStyle>
          <a:p>
            <a:r>
              <a:rPr lang="zh-CN" altLang="en-US" sz="1200" b="0" dirty="0">
                <a:solidFill>
                  <a:schemeClr val="bg1"/>
                </a:solidFill>
                <a:latin typeface="微软雅黑" panose="020B0503020204020204" pitchFamily="34" charset="-122"/>
                <a:ea typeface="微软雅黑" panose="020B0503020204020204" pitchFamily="34" charset="-122"/>
              </a:rPr>
              <a:t>点击添加文本内容点击添加文本内容点击添加文本内容点击添加文本内容点击添加文本内容点击添加文本内容</a:t>
            </a:r>
            <a:endParaRPr lang="en-US" altLang="zh-CN" sz="1200" b="0" dirty="0">
              <a:solidFill>
                <a:schemeClr val="bg1"/>
              </a:solidFill>
              <a:latin typeface="微软雅黑" panose="020B0503020204020204" pitchFamily="34" charset="-122"/>
              <a:ea typeface="微软雅黑" panose="020B0503020204020204" pitchFamily="34" charset="-122"/>
            </a:endParaRPr>
          </a:p>
        </p:txBody>
      </p:sp>
      <p:sp>
        <p:nvSpPr>
          <p:cNvPr id="66" name="文本框 65"/>
          <p:cNvSpPr txBox="1"/>
          <p:nvPr/>
        </p:nvSpPr>
        <p:spPr>
          <a:xfrm>
            <a:off x="3216906" y="3707987"/>
            <a:ext cx="2060192" cy="400110"/>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请输入标题</a:t>
            </a:r>
          </a:p>
        </p:txBody>
      </p:sp>
      <p:sp>
        <p:nvSpPr>
          <p:cNvPr id="67" name="文本框 66"/>
          <p:cNvSpPr txBox="1"/>
          <p:nvPr/>
        </p:nvSpPr>
        <p:spPr>
          <a:xfrm>
            <a:off x="3157814" y="4092226"/>
            <a:ext cx="2836956" cy="646331"/>
          </a:xfrm>
          <a:prstGeom prst="rect">
            <a:avLst/>
          </a:prstGeom>
          <a:noFill/>
        </p:spPr>
        <p:txBody>
          <a:bodyPr wrap="square" rtlCol="0">
            <a:spAutoFit/>
          </a:bodyPr>
          <a:lstStyle>
            <a:defPPr>
              <a:defRPr lang="zh-CN"/>
            </a:defPPr>
            <a:lvl1pPr>
              <a:defRPr sz="2000" b="1"/>
            </a:lvl1pPr>
          </a:lstStyle>
          <a:p>
            <a:r>
              <a:rPr lang="zh-CN" altLang="en-US" sz="1200" b="0" dirty="0">
                <a:solidFill>
                  <a:schemeClr val="bg1"/>
                </a:solidFill>
                <a:latin typeface="微软雅黑" panose="020B0503020204020204" pitchFamily="34" charset="-122"/>
                <a:ea typeface="微软雅黑" panose="020B0503020204020204" pitchFamily="34" charset="-122"/>
              </a:rPr>
              <a:t>点击添加文本内容点击添加文本内容点击添加文本内容点击添加文本内容点击添加文本内容点击添加文本内容</a:t>
            </a:r>
            <a:endParaRPr lang="en-US" altLang="zh-CN" sz="1200" b="0" dirty="0">
              <a:solidFill>
                <a:schemeClr val="bg1"/>
              </a:solidFill>
              <a:latin typeface="微软雅黑" panose="020B0503020204020204" pitchFamily="34" charset="-122"/>
              <a:ea typeface="微软雅黑" panose="020B0503020204020204" pitchFamily="34" charset="-122"/>
            </a:endParaRPr>
          </a:p>
        </p:txBody>
      </p:sp>
      <p:sp>
        <p:nvSpPr>
          <p:cNvPr id="68" name="文本框 67"/>
          <p:cNvSpPr txBox="1"/>
          <p:nvPr/>
        </p:nvSpPr>
        <p:spPr>
          <a:xfrm>
            <a:off x="7175466" y="3684174"/>
            <a:ext cx="2060192" cy="400110"/>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请输入标题</a:t>
            </a:r>
          </a:p>
        </p:txBody>
      </p:sp>
      <p:sp>
        <p:nvSpPr>
          <p:cNvPr id="69" name="文本框 68"/>
          <p:cNvSpPr txBox="1"/>
          <p:nvPr/>
        </p:nvSpPr>
        <p:spPr>
          <a:xfrm>
            <a:off x="7425612" y="4041449"/>
            <a:ext cx="2836956" cy="646331"/>
          </a:xfrm>
          <a:prstGeom prst="rect">
            <a:avLst/>
          </a:prstGeom>
          <a:noFill/>
        </p:spPr>
        <p:txBody>
          <a:bodyPr wrap="square" rtlCol="0">
            <a:spAutoFit/>
          </a:bodyPr>
          <a:lstStyle>
            <a:defPPr>
              <a:defRPr lang="zh-CN"/>
            </a:defPPr>
            <a:lvl1pPr>
              <a:defRPr sz="2000" b="1"/>
            </a:lvl1pPr>
          </a:lstStyle>
          <a:p>
            <a:r>
              <a:rPr lang="zh-CN" altLang="en-US" sz="1200" b="0" dirty="0">
                <a:solidFill>
                  <a:schemeClr val="bg1"/>
                </a:solidFill>
                <a:latin typeface="微软雅黑" panose="020B0503020204020204" pitchFamily="34" charset="-122"/>
                <a:ea typeface="微软雅黑" panose="020B0503020204020204" pitchFamily="34" charset="-122"/>
              </a:rPr>
              <a:t>点击添加文本内容点击添加文本内容点击添加文本内容点击添加文本内容点击添加文本内容点击添加文本内容</a:t>
            </a:r>
            <a:endParaRPr lang="en-US" altLang="zh-CN" sz="1200" b="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5277006" y="2353501"/>
            <a:ext cx="4838985" cy="923330"/>
          </a:xfrm>
          <a:prstGeom prst="rect">
            <a:avLst/>
          </a:prstGeom>
          <a:noFill/>
        </p:spPr>
        <p:txBody>
          <a:bodyPr wrap="square" rtlCol="0">
            <a:spAutoFit/>
          </a:bodyPr>
          <a:lstStyle/>
          <a:p>
            <a:r>
              <a:rPr lang="en-US" altLang="zh-CN" sz="5400" b="1" dirty="0">
                <a:solidFill>
                  <a:srgbClr val="FFC000"/>
                </a:solidFill>
                <a:latin typeface="微软雅黑" panose="020B0503020204020204" pitchFamily="34" charset="-122"/>
                <a:ea typeface="微软雅黑" panose="020B0503020204020204" pitchFamily="34" charset="-122"/>
              </a:rPr>
              <a:t>TWO</a:t>
            </a:r>
          </a:p>
        </p:txBody>
      </p:sp>
      <p:sp>
        <p:nvSpPr>
          <p:cNvPr id="11" name="文本框 10"/>
          <p:cNvSpPr txBox="1"/>
          <p:nvPr/>
        </p:nvSpPr>
        <p:spPr>
          <a:xfrm>
            <a:off x="4575481" y="3640393"/>
            <a:ext cx="4838985" cy="646331"/>
          </a:xfrm>
          <a:prstGeom prst="rect">
            <a:avLst/>
          </a:prstGeom>
          <a:noFill/>
        </p:spPr>
        <p:txBody>
          <a:bodyPr wrap="square" rtlCol="0">
            <a:spAutoFit/>
          </a:bodyPr>
          <a:lstStyle/>
          <a:p>
            <a:r>
              <a:rPr lang="zh-CN" altLang="en-US" sz="3600" b="1" dirty="0">
                <a:solidFill>
                  <a:schemeClr val="bg1"/>
                </a:solidFill>
                <a:latin typeface="微软雅黑" panose="020B0503020204020204" pitchFamily="34" charset="-122"/>
                <a:ea typeface="微软雅黑" panose="020B0503020204020204" pitchFamily="34" charset="-122"/>
              </a:rPr>
              <a:t>公司发展概况</a:t>
            </a:r>
          </a:p>
        </p:txBody>
      </p:sp>
      <p:sp>
        <p:nvSpPr>
          <p:cNvPr id="12" name="矩形 11"/>
          <p:cNvSpPr/>
          <p:nvPr/>
        </p:nvSpPr>
        <p:spPr>
          <a:xfrm>
            <a:off x="4452123" y="4286724"/>
            <a:ext cx="3127327" cy="646331"/>
          </a:xfrm>
          <a:prstGeom prst="rect">
            <a:avLst/>
          </a:prstGeom>
        </p:spPr>
        <p:txBody>
          <a:bodyPr wrap="square">
            <a:spAutoFit/>
          </a:bodyPr>
          <a:lstStyle/>
          <a:p>
            <a:pPr algn="just"/>
            <a:r>
              <a:rPr lang="zh-CN" altLang="en-US" sz="1200" kern="100" dirty="0">
                <a:solidFill>
                  <a:schemeClr val="bg1"/>
                </a:solidFill>
                <a:latin typeface="+mn-ea"/>
                <a:cs typeface="Times New Roman" panose="02020603050405020304" pitchFamily="18" charset="0"/>
              </a:rPr>
              <a:t>点击添加文本内容点击添加文本内容点击添加文本内容点击添加文本内容点击添加文本内容点击添加文本内容</a:t>
            </a:r>
            <a:endParaRPr lang="en-US" altLang="zh-CN" sz="1200" dirty="0">
              <a:solidFill>
                <a:schemeClr val="bg1"/>
              </a:solidFill>
              <a:latin typeface="+mn-ea"/>
            </a:endParaRPr>
          </a:p>
        </p:txBody>
      </p:sp>
      <p:sp>
        <p:nvSpPr>
          <p:cNvPr id="32" name="等腰三角形 31"/>
          <p:cNvSpPr/>
          <p:nvPr/>
        </p:nvSpPr>
        <p:spPr>
          <a:xfrm>
            <a:off x="3873507" y="2798885"/>
            <a:ext cx="1580103" cy="772885"/>
          </a:xfrm>
          <a:prstGeom prst="triangle">
            <a:avLst/>
          </a:prstGeom>
          <a:solidFill>
            <a:srgbClr val="EEE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等腰三角形 26"/>
          <p:cNvSpPr/>
          <p:nvPr/>
        </p:nvSpPr>
        <p:spPr>
          <a:xfrm>
            <a:off x="5248562" y="3332032"/>
            <a:ext cx="433988" cy="239738"/>
          </a:xfrm>
          <a:prstGeom prst="triangle">
            <a:avLst/>
          </a:prstGeom>
          <a:solidFill>
            <a:srgbClr val="EEE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等腰三角形 32"/>
          <p:cNvSpPr/>
          <p:nvPr/>
        </p:nvSpPr>
        <p:spPr>
          <a:xfrm>
            <a:off x="7171577" y="3089631"/>
            <a:ext cx="985695" cy="482139"/>
          </a:xfrm>
          <a:prstGeom prst="triangle">
            <a:avLst/>
          </a:prstGeom>
          <a:solidFill>
            <a:srgbClr val="EEE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等腰三角形 33"/>
          <p:cNvSpPr/>
          <p:nvPr/>
        </p:nvSpPr>
        <p:spPr>
          <a:xfrm>
            <a:off x="5596985" y="3307366"/>
            <a:ext cx="478644" cy="264404"/>
          </a:xfrm>
          <a:prstGeom prst="triangle">
            <a:avLst/>
          </a:prstGeom>
          <a:solidFill>
            <a:srgbClr val="EEE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等腰三角形 34"/>
          <p:cNvSpPr/>
          <p:nvPr/>
        </p:nvSpPr>
        <p:spPr>
          <a:xfrm>
            <a:off x="6015787" y="3307366"/>
            <a:ext cx="478644" cy="264404"/>
          </a:xfrm>
          <a:prstGeom prst="triangle">
            <a:avLst/>
          </a:prstGeom>
          <a:solidFill>
            <a:srgbClr val="EEE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等腰三角形 35"/>
          <p:cNvSpPr/>
          <p:nvPr/>
        </p:nvSpPr>
        <p:spPr>
          <a:xfrm>
            <a:off x="6367221" y="3307366"/>
            <a:ext cx="478644" cy="264404"/>
          </a:xfrm>
          <a:prstGeom prst="triangle">
            <a:avLst/>
          </a:prstGeom>
          <a:solidFill>
            <a:srgbClr val="EEE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等腰三角形 36"/>
          <p:cNvSpPr/>
          <p:nvPr/>
        </p:nvSpPr>
        <p:spPr>
          <a:xfrm>
            <a:off x="6786023" y="3307366"/>
            <a:ext cx="478644" cy="264404"/>
          </a:xfrm>
          <a:prstGeom prst="triangle">
            <a:avLst/>
          </a:prstGeom>
          <a:solidFill>
            <a:srgbClr val="EEE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theme/theme1.xml><?xml version="1.0" encoding="utf-8"?>
<a:theme xmlns:a="http://schemas.openxmlformats.org/drawingml/2006/main" name="Office 主题">
  <a:themeElements>
    <a:clrScheme name="自定义 15">
      <a:dk1>
        <a:sysClr val="windowText" lastClr="000000"/>
      </a:dk1>
      <a:lt1>
        <a:sysClr val="window" lastClr="FFFFFF"/>
      </a:lt1>
      <a:dk2>
        <a:srgbClr val="44546A"/>
      </a:dk2>
      <a:lt2>
        <a:srgbClr val="E7E6E6"/>
      </a:lt2>
      <a:accent1>
        <a:srgbClr val="FFFFFF"/>
      </a:accent1>
      <a:accent2>
        <a:srgbClr val="FFC000"/>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2556</Words>
  <Application>Microsoft Office PowerPoint</Application>
  <PresentationFormat>宽屏</PresentationFormat>
  <Paragraphs>189</Paragraphs>
  <Slides>26</Slides>
  <Notes>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26</vt:i4>
      </vt:variant>
    </vt:vector>
  </HeadingPairs>
  <TitlesOfParts>
    <vt:vector size="31" baseType="lpstr">
      <vt:lpstr>方正正粗黑简体</vt:lpstr>
      <vt:lpstr>微软雅黑</vt:lpstr>
      <vt:lpstr>Arial</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3</cp:revision>
  <dcterms:created xsi:type="dcterms:W3CDTF">2015-09-14T08:54:00Z</dcterms:created>
  <dcterms:modified xsi:type="dcterms:W3CDTF">2021-01-05T22:45:41Z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