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74" r:id="rId9"/>
    <p:sldId id="270" r:id="rId10"/>
    <p:sldId id="265" r:id="rId11"/>
    <p:sldId id="266" r:id="rId12"/>
    <p:sldId id="267" r:id="rId13"/>
    <p:sldId id="268" r:id="rId14"/>
    <p:sldId id="269" r:id="rId15"/>
    <p:sldId id="273" r:id="rId16"/>
    <p:sldId id="264" r:id="rId17"/>
    <p:sldId id="271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9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6F771-866E-462F-9149-1B3783F550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7138C-DF94-47DA-A04F-7BD52BA059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63598" r="34603" b="-1707"/>
          <a:stretch>
            <a:fillRect/>
          </a:stretch>
        </p:blipFill>
        <p:spPr>
          <a:xfrm>
            <a:off x="7383192" y="72571"/>
            <a:ext cx="1818864" cy="44268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545942"/>
            <a:ext cx="9144000" cy="3265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30627"/>
            <a:ext cx="648000" cy="326571"/>
          </a:xfrm>
          <a:prstGeom prst="rect">
            <a:avLst/>
          </a:prstGeom>
          <a:solidFill>
            <a:srgbClr val="049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96690" y="130627"/>
            <a:ext cx="36000" cy="326571"/>
          </a:xfrm>
          <a:prstGeom prst="rect">
            <a:avLst/>
          </a:prstGeom>
          <a:solidFill>
            <a:srgbClr val="049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737838" y="94341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请在此输入标题文字信息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6118" y="6382168"/>
            <a:ext cx="410853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35EE-9B20-4F81-9F15-FDAF77B623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52FB-3F77-452D-A333-078B1A3990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8889" r="19863" b="10476"/>
          <a:stretch>
            <a:fillRect/>
          </a:stretch>
        </p:blipFill>
        <p:spPr>
          <a:xfrm>
            <a:off x="699588" y="-108891"/>
            <a:ext cx="7465787" cy="70757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63598" r="34603" b="-1707"/>
          <a:stretch>
            <a:fillRect/>
          </a:stretch>
        </p:blipFill>
        <p:spPr>
          <a:xfrm rot="18927804">
            <a:off x="6561903" y="5574425"/>
            <a:ext cx="3004457" cy="731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2295525" y="1327604"/>
            <a:ext cx="4656138" cy="4692650"/>
          </a:xfrm>
          <a:custGeom>
            <a:avLst/>
            <a:gdLst>
              <a:gd name="T0" fmla="*/ 2345553 w 133"/>
              <a:gd name="T1" fmla="*/ 4552390 h 134"/>
              <a:gd name="T2" fmla="*/ 140033 w 133"/>
              <a:gd name="T3" fmla="*/ 2346232 h 134"/>
              <a:gd name="T4" fmla="*/ 2345553 w 133"/>
              <a:gd name="T5" fmla="*/ 140074 h 134"/>
              <a:gd name="T6" fmla="*/ 4516065 w 133"/>
              <a:gd name="T7" fmla="*/ 2346232 h 134"/>
              <a:gd name="T8" fmla="*/ 2345553 w 133"/>
              <a:gd name="T9" fmla="*/ 4552390 h 134"/>
              <a:gd name="T10" fmla="*/ 2345553 w 133"/>
              <a:gd name="T11" fmla="*/ 0 h 134"/>
              <a:gd name="T12" fmla="*/ 0 w 133"/>
              <a:gd name="T13" fmla="*/ 2346232 h 134"/>
              <a:gd name="T14" fmla="*/ 2345553 w 133"/>
              <a:gd name="T15" fmla="*/ 4692464 h 134"/>
              <a:gd name="T16" fmla="*/ 4656098 w 133"/>
              <a:gd name="T17" fmla="*/ 2346232 h 134"/>
              <a:gd name="T18" fmla="*/ 2345553 w 133"/>
              <a:gd name="T19" fmla="*/ 0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3" h="134">
                <a:moveTo>
                  <a:pt x="67" y="130"/>
                </a:moveTo>
                <a:cubicBezTo>
                  <a:pt x="32" y="130"/>
                  <a:pt x="4" y="102"/>
                  <a:pt x="4" y="67"/>
                </a:cubicBezTo>
                <a:cubicBezTo>
                  <a:pt x="4" y="32"/>
                  <a:pt x="32" y="4"/>
                  <a:pt x="67" y="4"/>
                </a:cubicBezTo>
                <a:cubicBezTo>
                  <a:pt x="101" y="4"/>
                  <a:pt x="129" y="32"/>
                  <a:pt x="129" y="67"/>
                </a:cubicBezTo>
                <a:cubicBezTo>
                  <a:pt x="129" y="102"/>
                  <a:pt x="101" y="130"/>
                  <a:pt x="67" y="130"/>
                </a:cubicBezTo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104" y="134"/>
                  <a:pt x="133" y="104"/>
                  <a:pt x="133" y="67"/>
                </a:cubicBezTo>
                <a:cubicBezTo>
                  <a:pt x="133" y="30"/>
                  <a:pt x="104" y="0"/>
                  <a:pt x="67" y="0"/>
                </a:cubicBezTo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2540000" y="1607004"/>
            <a:ext cx="4167188" cy="4132263"/>
          </a:xfrm>
          <a:custGeom>
            <a:avLst/>
            <a:gdLst>
              <a:gd name="T0" fmla="*/ 2101027 w 119"/>
              <a:gd name="T1" fmla="*/ 3991862 h 118"/>
              <a:gd name="T2" fmla="*/ 175086 w 119"/>
              <a:gd name="T3" fmla="*/ 2065963 h 118"/>
              <a:gd name="T4" fmla="*/ 2101027 w 119"/>
              <a:gd name="T5" fmla="*/ 140065 h 118"/>
              <a:gd name="T6" fmla="*/ 3991951 w 119"/>
              <a:gd name="T7" fmla="*/ 2065963 h 118"/>
              <a:gd name="T8" fmla="*/ 2101027 w 119"/>
              <a:gd name="T9" fmla="*/ 3991862 h 118"/>
              <a:gd name="T10" fmla="*/ 2101027 w 119"/>
              <a:gd name="T11" fmla="*/ 0 h 118"/>
              <a:gd name="T12" fmla="*/ 0 w 119"/>
              <a:gd name="T13" fmla="*/ 2065963 h 118"/>
              <a:gd name="T14" fmla="*/ 2101027 w 119"/>
              <a:gd name="T15" fmla="*/ 4131927 h 118"/>
              <a:gd name="T16" fmla="*/ 4167037 w 119"/>
              <a:gd name="T17" fmla="*/ 2065963 h 118"/>
              <a:gd name="T18" fmla="*/ 2101027 w 119"/>
              <a:gd name="T19" fmla="*/ 0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9" h="118">
                <a:moveTo>
                  <a:pt x="60" y="114"/>
                </a:moveTo>
                <a:cubicBezTo>
                  <a:pt x="29" y="114"/>
                  <a:pt x="5" y="89"/>
                  <a:pt x="5" y="59"/>
                </a:cubicBezTo>
                <a:cubicBezTo>
                  <a:pt x="5" y="29"/>
                  <a:pt x="29" y="4"/>
                  <a:pt x="60" y="4"/>
                </a:cubicBezTo>
                <a:cubicBezTo>
                  <a:pt x="90" y="4"/>
                  <a:pt x="114" y="29"/>
                  <a:pt x="114" y="59"/>
                </a:cubicBezTo>
                <a:cubicBezTo>
                  <a:pt x="114" y="89"/>
                  <a:pt x="90" y="114"/>
                  <a:pt x="60" y="114"/>
                </a:cubicBezTo>
                <a:moveTo>
                  <a:pt x="60" y="0"/>
                </a:moveTo>
                <a:cubicBezTo>
                  <a:pt x="27" y="0"/>
                  <a:pt x="0" y="26"/>
                  <a:pt x="0" y="59"/>
                </a:cubicBezTo>
                <a:cubicBezTo>
                  <a:pt x="0" y="92"/>
                  <a:pt x="27" y="118"/>
                  <a:pt x="60" y="118"/>
                </a:cubicBezTo>
                <a:cubicBezTo>
                  <a:pt x="92" y="118"/>
                  <a:pt x="119" y="92"/>
                  <a:pt x="119" y="59"/>
                </a:cubicBezTo>
                <a:cubicBezTo>
                  <a:pt x="119" y="26"/>
                  <a:pt x="92" y="0"/>
                  <a:pt x="60" y="0"/>
                </a:cubicBezTo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2855913" y="1887992"/>
            <a:ext cx="3536950" cy="3571875"/>
          </a:xfrm>
          <a:custGeom>
            <a:avLst/>
            <a:gdLst>
              <a:gd name="T0" fmla="*/ 1786278 w 101"/>
              <a:gd name="T1" fmla="*/ 3431335 h 102"/>
              <a:gd name="T2" fmla="*/ 140100 w 101"/>
              <a:gd name="T3" fmla="*/ 1785695 h 102"/>
              <a:gd name="T4" fmla="*/ 1786278 w 101"/>
              <a:gd name="T5" fmla="*/ 140054 h 102"/>
              <a:gd name="T6" fmla="*/ 3397430 w 101"/>
              <a:gd name="T7" fmla="*/ 1785695 h 102"/>
              <a:gd name="T8" fmla="*/ 1786278 w 101"/>
              <a:gd name="T9" fmla="*/ 3431335 h 102"/>
              <a:gd name="T10" fmla="*/ 1786278 w 101"/>
              <a:gd name="T11" fmla="*/ 0 h 102"/>
              <a:gd name="T12" fmla="*/ 0 w 101"/>
              <a:gd name="T13" fmla="*/ 1785695 h 102"/>
              <a:gd name="T14" fmla="*/ 1786278 w 101"/>
              <a:gd name="T15" fmla="*/ 3571389 h 102"/>
              <a:gd name="T16" fmla="*/ 3537530 w 101"/>
              <a:gd name="T17" fmla="*/ 1785695 h 102"/>
              <a:gd name="T18" fmla="*/ 1786278 w 101"/>
              <a:gd name="T19" fmla="*/ 0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1" h="102">
                <a:moveTo>
                  <a:pt x="51" y="98"/>
                </a:moveTo>
                <a:cubicBezTo>
                  <a:pt x="25" y="98"/>
                  <a:pt x="4" y="77"/>
                  <a:pt x="4" y="51"/>
                </a:cubicBezTo>
                <a:cubicBezTo>
                  <a:pt x="4" y="25"/>
                  <a:pt x="25" y="4"/>
                  <a:pt x="51" y="4"/>
                </a:cubicBezTo>
                <a:cubicBezTo>
                  <a:pt x="76" y="4"/>
                  <a:pt x="97" y="25"/>
                  <a:pt x="97" y="51"/>
                </a:cubicBezTo>
                <a:cubicBezTo>
                  <a:pt x="97" y="77"/>
                  <a:pt x="76" y="98"/>
                  <a:pt x="51" y="98"/>
                </a:cubicBezTo>
                <a:moveTo>
                  <a:pt x="51" y="0"/>
                </a:moveTo>
                <a:cubicBezTo>
                  <a:pt x="22" y="0"/>
                  <a:pt x="0" y="23"/>
                  <a:pt x="0" y="51"/>
                </a:cubicBezTo>
                <a:cubicBezTo>
                  <a:pt x="0" y="79"/>
                  <a:pt x="22" y="102"/>
                  <a:pt x="51" y="102"/>
                </a:cubicBezTo>
                <a:cubicBezTo>
                  <a:pt x="79" y="102"/>
                  <a:pt x="101" y="79"/>
                  <a:pt x="101" y="51"/>
                </a:cubicBezTo>
                <a:cubicBezTo>
                  <a:pt x="101" y="23"/>
                  <a:pt x="79" y="0"/>
                  <a:pt x="51" y="0"/>
                </a:cubicBezTo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3135313" y="2167392"/>
            <a:ext cx="2976562" cy="3013075"/>
          </a:xfrm>
          <a:custGeom>
            <a:avLst/>
            <a:gdLst>
              <a:gd name="T0" fmla="*/ 1505374 w 85"/>
              <a:gd name="T1" fmla="*/ 2872008 h 86"/>
              <a:gd name="T2" fmla="*/ 140035 w 85"/>
              <a:gd name="T3" fmla="*/ 1506053 h 86"/>
              <a:gd name="T4" fmla="*/ 1505374 w 85"/>
              <a:gd name="T5" fmla="*/ 140098 h 86"/>
              <a:gd name="T6" fmla="*/ 2835704 w 85"/>
              <a:gd name="T7" fmla="*/ 1506053 h 86"/>
              <a:gd name="T8" fmla="*/ 1505374 w 85"/>
              <a:gd name="T9" fmla="*/ 2872008 h 86"/>
              <a:gd name="T10" fmla="*/ 1505374 w 85"/>
              <a:gd name="T11" fmla="*/ 0 h 86"/>
              <a:gd name="T12" fmla="*/ 0 w 85"/>
              <a:gd name="T13" fmla="*/ 1506053 h 86"/>
              <a:gd name="T14" fmla="*/ 1505374 w 85"/>
              <a:gd name="T15" fmla="*/ 3012106 h 86"/>
              <a:gd name="T16" fmla="*/ 2975739 w 85"/>
              <a:gd name="T17" fmla="*/ 1506053 h 86"/>
              <a:gd name="T18" fmla="*/ 1505374 w 85"/>
              <a:gd name="T19" fmla="*/ 0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5" h="86">
                <a:moveTo>
                  <a:pt x="43" y="82"/>
                </a:moveTo>
                <a:cubicBezTo>
                  <a:pt x="21" y="82"/>
                  <a:pt x="4" y="65"/>
                  <a:pt x="4" y="43"/>
                </a:cubicBezTo>
                <a:cubicBezTo>
                  <a:pt x="4" y="22"/>
                  <a:pt x="21" y="4"/>
                  <a:pt x="43" y="4"/>
                </a:cubicBezTo>
                <a:cubicBezTo>
                  <a:pt x="64" y="4"/>
                  <a:pt x="81" y="22"/>
                  <a:pt x="81" y="43"/>
                </a:cubicBezTo>
                <a:cubicBezTo>
                  <a:pt x="81" y="65"/>
                  <a:pt x="64" y="82"/>
                  <a:pt x="43" y="82"/>
                </a:cubicBezTo>
                <a:moveTo>
                  <a:pt x="43" y="0"/>
                </a:moveTo>
                <a:cubicBezTo>
                  <a:pt x="19" y="0"/>
                  <a:pt x="0" y="19"/>
                  <a:pt x="0" y="43"/>
                </a:cubicBezTo>
                <a:cubicBezTo>
                  <a:pt x="0" y="67"/>
                  <a:pt x="19" y="86"/>
                  <a:pt x="43" y="86"/>
                </a:cubicBezTo>
                <a:cubicBezTo>
                  <a:pt x="66" y="86"/>
                  <a:pt x="85" y="67"/>
                  <a:pt x="85" y="43"/>
                </a:cubicBezTo>
                <a:cubicBezTo>
                  <a:pt x="85" y="19"/>
                  <a:pt x="66" y="0"/>
                  <a:pt x="43" y="0"/>
                </a:cubicBezTo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3416300" y="2448379"/>
            <a:ext cx="2416175" cy="2451100"/>
          </a:xfrm>
          <a:custGeom>
            <a:avLst/>
            <a:gdLst>
              <a:gd name="T0" fmla="*/ 1225738 w 69"/>
              <a:gd name="T1" fmla="*/ 2310295 h 70"/>
              <a:gd name="T2" fmla="*/ 140084 w 69"/>
              <a:gd name="T3" fmla="*/ 1225157 h 70"/>
              <a:gd name="T4" fmla="*/ 1225738 w 69"/>
              <a:gd name="T5" fmla="*/ 140018 h 70"/>
              <a:gd name="T6" fmla="*/ 2276371 w 69"/>
              <a:gd name="T7" fmla="*/ 1225157 h 70"/>
              <a:gd name="T8" fmla="*/ 1225738 w 69"/>
              <a:gd name="T9" fmla="*/ 2310295 h 70"/>
              <a:gd name="T10" fmla="*/ 1225738 w 69"/>
              <a:gd name="T11" fmla="*/ 0 h 70"/>
              <a:gd name="T12" fmla="*/ 0 w 69"/>
              <a:gd name="T13" fmla="*/ 1225157 h 70"/>
              <a:gd name="T14" fmla="*/ 1225738 w 69"/>
              <a:gd name="T15" fmla="*/ 2450313 h 70"/>
              <a:gd name="T16" fmla="*/ 2416455 w 69"/>
              <a:gd name="T17" fmla="*/ 1225157 h 70"/>
              <a:gd name="T18" fmla="*/ 1225738 w 69"/>
              <a:gd name="T19" fmla="*/ 0 h 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9" h="70">
                <a:moveTo>
                  <a:pt x="35" y="66"/>
                </a:moveTo>
                <a:cubicBezTo>
                  <a:pt x="18" y="66"/>
                  <a:pt x="4" y="52"/>
                  <a:pt x="4" y="35"/>
                </a:cubicBezTo>
                <a:cubicBezTo>
                  <a:pt x="4" y="18"/>
                  <a:pt x="18" y="4"/>
                  <a:pt x="35" y="4"/>
                </a:cubicBezTo>
                <a:cubicBezTo>
                  <a:pt x="52" y="4"/>
                  <a:pt x="65" y="18"/>
                  <a:pt x="65" y="35"/>
                </a:cubicBezTo>
                <a:cubicBezTo>
                  <a:pt x="65" y="52"/>
                  <a:pt x="52" y="66"/>
                  <a:pt x="35" y="66"/>
                </a:cubicBezTo>
                <a:moveTo>
                  <a:pt x="35" y="0"/>
                </a:moveTo>
                <a:cubicBezTo>
                  <a:pt x="15" y="0"/>
                  <a:pt x="0" y="16"/>
                  <a:pt x="0" y="35"/>
                </a:cubicBezTo>
                <a:cubicBezTo>
                  <a:pt x="0" y="54"/>
                  <a:pt x="15" y="70"/>
                  <a:pt x="35" y="70"/>
                </a:cubicBezTo>
                <a:cubicBezTo>
                  <a:pt x="54" y="70"/>
                  <a:pt x="69" y="54"/>
                  <a:pt x="69" y="35"/>
                </a:cubicBezTo>
                <a:cubicBezTo>
                  <a:pt x="69" y="16"/>
                  <a:pt x="54" y="0"/>
                  <a:pt x="35" y="0"/>
                </a:cubicBezTo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3697288" y="2727779"/>
            <a:ext cx="1854200" cy="1892300"/>
          </a:xfrm>
          <a:custGeom>
            <a:avLst/>
            <a:gdLst>
              <a:gd name="T0" fmla="*/ 944829 w 53"/>
              <a:gd name="T1" fmla="*/ 1750954 h 54"/>
              <a:gd name="T2" fmla="*/ 139975 w 53"/>
              <a:gd name="T3" fmla="*/ 945515 h 54"/>
              <a:gd name="T4" fmla="*/ 944829 w 53"/>
              <a:gd name="T5" fmla="*/ 140076 h 54"/>
              <a:gd name="T6" fmla="*/ 1749683 w 53"/>
              <a:gd name="T7" fmla="*/ 945515 h 54"/>
              <a:gd name="T8" fmla="*/ 944829 w 53"/>
              <a:gd name="T9" fmla="*/ 1750954 h 54"/>
              <a:gd name="T10" fmla="*/ 944829 w 53"/>
              <a:gd name="T11" fmla="*/ 0 h 54"/>
              <a:gd name="T12" fmla="*/ 0 w 53"/>
              <a:gd name="T13" fmla="*/ 945515 h 54"/>
              <a:gd name="T14" fmla="*/ 944829 w 53"/>
              <a:gd name="T15" fmla="*/ 1891030 h 54"/>
              <a:gd name="T16" fmla="*/ 1854664 w 53"/>
              <a:gd name="T17" fmla="*/ 945515 h 54"/>
              <a:gd name="T18" fmla="*/ 944829 w 53"/>
              <a:gd name="T19" fmla="*/ 0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4">
                <a:moveTo>
                  <a:pt x="27" y="50"/>
                </a:moveTo>
                <a:cubicBezTo>
                  <a:pt x="14" y="50"/>
                  <a:pt x="4" y="40"/>
                  <a:pt x="4" y="27"/>
                </a:cubicBezTo>
                <a:cubicBezTo>
                  <a:pt x="4" y="14"/>
                  <a:pt x="14" y="4"/>
                  <a:pt x="27" y="4"/>
                </a:cubicBezTo>
                <a:cubicBezTo>
                  <a:pt x="39" y="4"/>
                  <a:pt x="50" y="14"/>
                  <a:pt x="50" y="27"/>
                </a:cubicBezTo>
                <a:cubicBezTo>
                  <a:pt x="50" y="40"/>
                  <a:pt x="39" y="50"/>
                  <a:pt x="27" y="50"/>
                </a:cubicBezTo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2"/>
                  <a:pt x="12" y="54"/>
                  <a:pt x="27" y="54"/>
                </a:cubicBezTo>
                <a:cubicBezTo>
                  <a:pt x="41" y="54"/>
                  <a:pt x="53" y="42"/>
                  <a:pt x="53" y="27"/>
                </a:cubicBezTo>
                <a:cubicBezTo>
                  <a:pt x="53" y="12"/>
                  <a:pt x="41" y="0"/>
                  <a:pt x="27" y="0"/>
                </a:cubicBezTo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3941763" y="3007179"/>
            <a:ext cx="1365250" cy="1331913"/>
          </a:xfrm>
          <a:custGeom>
            <a:avLst/>
            <a:gdLst>
              <a:gd name="T0" fmla="*/ 700310 w 39"/>
              <a:gd name="T1" fmla="*/ 1191563 h 38"/>
              <a:gd name="T2" fmla="*/ 140062 w 39"/>
              <a:gd name="T3" fmla="*/ 665874 h 38"/>
              <a:gd name="T4" fmla="*/ 700310 w 39"/>
              <a:gd name="T5" fmla="*/ 140184 h 38"/>
              <a:gd name="T6" fmla="*/ 1225542 w 39"/>
              <a:gd name="T7" fmla="*/ 665874 h 38"/>
              <a:gd name="T8" fmla="*/ 700310 w 39"/>
              <a:gd name="T9" fmla="*/ 1191563 h 38"/>
              <a:gd name="T10" fmla="*/ 700310 w 39"/>
              <a:gd name="T11" fmla="*/ 0 h 38"/>
              <a:gd name="T12" fmla="*/ 0 w 39"/>
              <a:gd name="T13" fmla="*/ 665874 h 38"/>
              <a:gd name="T14" fmla="*/ 700310 w 39"/>
              <a:gd name="T15" fmla="*/ 1331747 h 38"/>
              <a:gd name="T16" fmla="*/ 1365604 w 39"/>
              <a:gd name="T17" fmla="*/ 665874 h 38"/>
              <a:gd name="T18" fmla="*/ 700310 w 39"/>
              <a:gd name="T19" fmla="*/ 0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" h="38">
                <a:moveTo>
                  <a:pt x="20" y="34"/>
                </a:moveTo>
                <a:cubicBezTo>
                  <a:pt x="11" y="34"/>
                  <a:pt x="4" y="27"/>
                  <a:pt x="4" y="19"/>
                </a:cubicBezTo>
                <a:cubicBezTo>
                  <a:pt x="4" y="11"/>
                  <a:pt x="11" y="4"/>
                  <a:pt x="20" y="4"/>
                </a:cubicBezTo>
                <a:cubicBezTo>
                  <a:pt x="28" y="4"/>
                  <a:pt x="35" y="11"/>
                  <a:pt x="35" y="19"/>
                </a:cubicBezTo>
                <a:cubicBezTo>
                  <a:pt x="35" y="27"/>
                  <a:pt x="28" y="34"/>
                  <a:pt x="20" y="34"/>
                </a:cubicBezTo>
                <a:moveTo>
                  <a:pt x="20" y="0"/>
                </a:moveTo>
                <a:cubicBezTo>
                  <a:pt x="9" y="0"/>
                  <a:pt x="0" y="9"/>
                  <a:pt x="0" y="19"/>
                </a:cubicBezTo>
                <a:cubicBezTo>
                  <a:pt x="0" y="30"/>
                  <a:pt x="9" y="38"/>
                  <a:pt x="20" y="38"/>
                </a:cubicBezTo>
                <a:cubicBezTo>
                  <a:pt x="30" y="38"/>
                  <a:pt x="39" y="30"/>
                  <a:pt x="39" y="19"/>
                </a:cubicBezTo>
                <a:cubicBezTo>
                  <a:pt x="39" y="9"/>
                  <a:pt x="30" y="0"/>
                  <a:pt x="20" y="0"/>
                </a:cubicBezTo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221163" y="3288167"/>
            <a:ext cx="806450" cy="769937"/>
          </a:xfrm>
          <a:prstGeom prst="ellipse">
            <a:avLst/>
          </a:pr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" name="Freeform 13"/>
          <p:cNvSpPr/>
          <p:nvPr/>
        </p:nvSpPr>
        <p:spPr bwMode="auto">
          <a:xfrm>
            <a:off x="2786063" y="1362529"/>
            <a:ext cx="2206625" cy="1260475"/>
          </a:xfrm>
          <a:custGeom>
            <a:avLst/>
            <a:gdLst>
              <a:gd name="T0" fmla="*/ 1855660 w 63"/>
              <a:gd name="T1" fmla="*/ 1050224 h 36"/>
              <a:gd name="T2" fmla="*/ 2100747 w 63"/>
              <a:gd name="T3" fmla="*/ 1085232 h 36"/>
              <a:gd name="T4" fmla="*/ 2205784 w 63"/>
              <a:gd name="T5" fmla="*/ 630135 h 36"/>
              <a:gd name="T6" fmla="*/ 1645585 w 63"/>
              <a:gd name="T7" fmla="*/ 0 h 36"/>
              <a:gd name="T8" fmla="*/ 0 w 63"/>
              <a:gd name="T9" fmla="*/ 630135 h 36"/>
              <a:gd name="T10" fmla="*/ 1365485 w 63"/>
              <a:gd name="T11" fmla="*/ 1260269 h 36"/>
              <a:gd name="T12" fmla="*/ 1855660 w 63"/>
              <a:gd name="T13" fmla="*/ 1050224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" h="36">
                <a:moveTo>
                  <a:pt x="53" y="30"/>
                </a:moveTo>
                <a:cubicBezTo>
                  <a:pt x="55" y="30"/>
                  <a:pt x="58" y="30"/>
                  <a:pt x="60" y="31"/>
                </a:cubicBezTo>
                <a:cubicBezTo>
                  <a:pt x="62" y="28"/>
                  <a:pt x="63" y="24"/>
                  <a:pt x="63" y="18"/>
                </a:cubicBezTo>
                <a:cubicBezTo>
                  <a:pt x="63" y="6"/>
                  <a:pt x="58" y="0"/>
                  <a:pt x="47" y="0"/>
                </a:cubicBezTo>
                <a:cubicBezTo>
                  <a:pt x="30" y="0"/>
                  <a:pt x="6" y="14"/>
                  <a:pt x="0" y="18"/>
                </a:cubicBezTo>
                <a:cubicBezTo>
                  <a:pt x="5" y="22"/>
                  <a:pt x="23" y="32"/>
                  <a:pt x="39" y="36"/>
                </a:cubicBezTo>
                <a:cubicBezTo>
                  <a:pt x="43" y="31"/>
                  <a:pt x="48" y="30"/>
                  <a:pt x="53" y="30"/>
                </a:cubicBezTo>
                <a:close/>
              </a:path>
            </a:pathLst>
          </a:custGeom>
          <a:solidFill>
            <a:srgbClr val="343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4"/>
          <p:cNvSpPr/>
          <p:nvPr/>
        </p:nvSpPr>
        <p:spPr bwMode="auto">
          <a:xfrm>
            <a:off x="4081463" y="2483304"/>
            <a:ext cx="2206625" cy="1295400"/>
          </a:xfrm>
          <a:custGeom>
            <a:avLst/>
            <a:gdLst>
              <a:gd name="T0" fmla="*/ 735261 w 63"/>
              <a:gd name="T1" fmla="*/ 35010 h 37"/>
              <a:gd name="T2" fmla="*/ 560199 w 63"/>
              <a:gd name="T3" fmla="*/ 0 h 37"/>
              <a:gd name="T4" fmla="*/ 175062 w 63"/>
              <a:gd name="T5" fmla="*/ 140041 h 37"/>
              <a:gd name="T6" fmla="*/ 0 w 63"/>
              <a:gd name="T7" fmla="*/ 665196 h 37"/>
              <a:gd name="T8" fmla="*/ 140050 w 63"/>
              <a:gd name="T9" fmla="*/ 1155340 h 37"/>
              <a:gd name="T10" fmla="*/ 175062 w 63"/>
              <a:gd name="T11" fmla="*/ 1155340 h 37"/>
              <a:gd name="T12" fmla="*/ 560199 w 63"/>
              <a:gd name="T13" fmla="*/ 1295381 h 37"/>
              <a:gd name="T14" fmla="*/ 560199 w 63"/>
              <a:gd name="T15" fmla="*/ 1295381 h 37"/>
              <a:gd name="T16" fmla="*/ 770274 w 63"/>
              <a:gd name="T17" fmla="*/ 1295381 h 37"/>
              <a:gd name="T18" fmla="*/ 2205784 w 63"/>
              <a:gd name="T19" fmla="*/ 665196 h 37"/>
              <a:gd name="T20" fmla="*/ 735261 w 63"/>
              <a:gd name="T21" fmla="*/ 35010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3" h="37">
                <a:moveTo>
                  <a:pt x="21" y="1"/>
                </a:moveTo>
                <a:cubicBezTo>
                  <a:pt x="20" y="1"/>
                  <a:pt x="18" y="0"/>
                  <a:pt x="16" y="0"/>
                </a:cubicBezTo>
                <a:cubicBezTo>
                  <a:pt x="11" y="0"/>
                  <a:pt x="7" y="2"/>
                  <a:pt x="5" y="4"/>
                </a:cubicBezTo>
                <a:cubicBezTo>
                  <a:pt x="2" y="7"/>
                  <a:pt x="0" y="12"/>
                  <a:pt x="0" y="19"/>
                </a:cubicBezTo>
                <a:cubicBezTo>
                  <a:pt x="0" y="25"/>
                  <a:pt x="1" y="30"/>
                  <a:pt x="4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7" y="36"/>
                  <a:pt x="11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37"/>
                  <a:pt x="20" y="37"/>
                  <a:pt x="22" y="37"/>
                </a:cubicBezTo>
                <a:cubicBezTo>
                  <a:pt x="38" y="34"/>
                  <a:pt x="58" y="22"/>
                  <a:pt x="63" y="19"/>
                </a:cubicBezTo>
                <a:cubicBezTo>
                  <a:pt x="58" y="15"/>
                  <a:pt x="38" y="3"/>
                  <a:pt x="21" y="1"/>
                </a:cubicBezTo>
                <a:close/>
              </a:path>
            </a:pathLst>
          </a:custGeom>
          <a:solidFill>
            <a:srgbClr val="C82C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5"/>
          <p:cNvSpPr/>
          <p:nvPr/>
        </p:nvSpPr>
        <p:spPr bwMode="auto">
          <a:xfrm>
            <a:off x="2786063" y="3673929"/>
            <a:ext cx="2206625" cy="1190625"/>
          </a:xfrm>
          <a:custGeom>
            <a:avLst/>
            <a:gdLst>
              <a:gd name="T0" fmla="*/ 1820647 w 63"/>
              <a:gd name="T1" fmla="*/ 1015039 h 34"/>
              <a:gd name="T2" fmla="*/ 2100747 w 63"/>
              <a:gd name="T3" fmla="*/ 1015039 h 34"/>
              <a:gd name="T4" fmla="*/ 2205784 w 63"/>
              <a:gd name="T5" fmla="*/ 595023 h 34"/>
              <a:gd name="T6" fmla="*/ 2135759 w 63"/>
              <a:gd name="T7" fmla="*/ 175007 h 34"/>
              <a:gd name="T8" fmla="*/ 1855660 w 63"/>
              <a:gd name="T9" fmla="*/ 210008 h 34"/>
              <a:gd name="T10" fmla="*/ 1855660 w 63"/>
              <a:gd name="T11" fmla="*/ 210008 h 34"/>
              <a:gd name="T12" fmla="*/ 1400498 w 63"/>
              <a:gd name="T13" fmla="*/ 35001 h 34"/>
              <a:gd name="T14" fmla="*/ 1365485 w 63"/>
              <a:gd name="T15" fmla="*/ 0 h 34"/>
              <a:gd name="T16" fmla="*/ 0 w 63"/>
              <a:gd name="T17" fmla="*/ 595023 h 34"/>
              <a:gd name="T18" fmla="*/ 1330473 w 63"/>
              <a:gd name="T19" fmla="*/ 1190046 h 34"/>
              <a:gd name="T20" fmla="*/ 1820647 w 63"/>
              <a:gd name="T21" fmla="*/ 1015039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3" h="34">
                <a:moveTo>
                  <a:pt x="52" y="29"/>
                </a:moveTo>
                <a:cubicBezTo>
                  <a:pt x="55" y="29"/>
                  <a:pt x="57" y="29"/>
                  <a:pt x="60" y="29"/>
                </a:cubicBezTo>
                <a:cubicBezTo>
                  <a:pt x="62" y="26"/>
                  <a:pt x="63" y="22"/>
                  <a:pt x="63" y="17"/>
                </a:cubicBezTo>
                <a:cubicBezTo>
                  <a:pt x="63" y="12"/>
                  <a:pt x="62" y="8"/>
                  <a:pt x="61" y="5"/>
                </a:cubicBezTo>
                <a:cubicBezTo>
                  <a:pt x="58" y="5"/>
                  <a:pt x="55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47" y="6"/>
                  <a:pt x="43" y="4"/>
                  <a:pt x="40" y="1"/>
                </a:cubicBezTo>
                <a:cubicBezTo>
                  <a:pt x="39" y="1"/>
                  <a:pt x="39" y="0"/>
                  <a:pt x="39" y="0"/>
                </a:cubicBezTo>
                <a:cubicBezTo>
                  <a:pt x="23" y="3"/>
                  <a:pt x="5" y="14"/>
                  <a:pt x="0" y="17"/>
                </a:cubicBezTo>
                <a:cubicBezTo>
                  <a:pt x="5" y="20"/>
                  <a:pt x="23" y="31"/>
                  <a:pt x="38" y="34"/>
                </a:cubicBezTo>
                <a:cubicBezTo>
                  <a:pt x="42" y="30"/>
                  <a:pt x="47" y="29"/>
                  <a:pt x="52" y="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6"/>
          <p:cNvSpPr/>
          <p:nvPr/>
        </p:nvSpPr>
        <p:spPr bwMode="auto">
          <a:xfrm>
            <a:off x="4046538" y="4759779"/>
            <a:ext cx="2205037" cy="1295400"/>
          </a:xfrm>
          <a:custGeom>
            <a:avLst/>
            <a:gdLst>
              <a:gd name="T0" fmla="*/ 770274 w 63"/>
              <a:gd name="T1" fmla="*/ 35010 h 37"/>
              <a:gd name="T2" fmla="*/ 560199 w 63"/>
              <a:gd name="T3" fmla="*/ 0 h 37"/>
              <a:gd name="T4" fmla="*/ 175062 w 63"/>
              <a:gd name="T5" fmla="*/ 140041 h 37"/>
              <a:gd name="T6" fmla="*/ 0 w 63"/>
              <a:gd name="T7" fmla="*/ 630185 h 37"/>
              <a:gd name="T8" fmla="*/ 175062 w 63"/>
              <a:gd name="T9" fmla="*/ 1155340 h 37"/>
              <a:gd name="T10" fmla="*/ 560199 w 63"/>
              <a:gd name="T11" fmla="*/ 1295381 h 37"/>
              <a:gd name="T12" fmla="*/ 560199 w 63"/>
              <a:gd name="T13" fmla="*/ 1295381 h 37"/>
              <a:gd name="T14" fmla="*/ 2205784 w 63"/>
              <a:gd name="T15" fmla="*/ 630185 h 37"/>
              <a:gd name="T16" fmla="*/ 770274 w 63"/>
              <a:gd name="T17" fmla="*/ 3501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3" h="37">
                <a:moveTo>
                  <a:pt x="22" y="1"/>
                </a:moveTo>
                <a:cubicBezTo>
                  <a:pt x="20" y="0"/>
                  <a:pt x="18" y="0"/>
                  <a:pt x="16" y="0"/>
                </a:cubicBezTo>
                <a:cubicBezTo>
                  <a:pt x="11" y="0"/>
                  <a:pt x="8" y="1"/>
                  <a:pt x="5" y="4"/>
                </a:cubicBezTo>
                <a:cubicBezTo>
                  <a:pt x="2" y="7"/>
                  <a:pt x="0" y="12"/>
                  <a:pt x="0" y="18"/>
                </a:cubicBezTo>
                <a:cubicBezTo>
                  <a:pt x="0" y="25"/>
                  <a:pt x="2" y="30"/>
                  <a:pt x="5" y="33"/>
                </a:cubicBezTo>
                <a:cubicBezTo>
                  <a:pt x="7" y="36"/>
                  <a:pt x="11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33" y="37"/>
                  <a:pt x="57" y="22"/>
                  <a:pt x="63" y="18"/>
                </a:cubicBezTo>
                <a:cubicBezTo>
                  <a:pt x="58" y="15"/>
                  <a:pt x="38" y="3"/>
                  <a:pt x="22" y="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167799" y="1431815"/>
            <a:ext cx="631119" cy="853178"/>
            <a:chOff x="5176838" y="4859338"/>
            <a:chExt cx="342900" cy="463549"/>
          </a:xfrm>
          <a:solidFill>
            <a:srgbClr val="FFFFFF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5176838" y="5016500"/>
              <a:ext cx="342900" cy="306387"/>
            </a:xfrm>
            <a:custGeom>
              <a:avLst/>
              <a:gdLst>
                <a:gd name="T0" fmla="*/ 39 w 39"/>
                <a:gd name="T1" fmla="*/ 16 h 35"/>
                <a:gd name="T2" fmla="*/ 35 w 39"/>
                <a:gd name="T3" fmla="*/ 12 h 35"/>
                <a:gd name="T4" fmla="*/ 29 w 39"/>
                <a:gd name="T5" fmla="*/ 15 h 35"/>
                <a:gd name="T6" fmla="*/ 26 w 39"/>
                <a:gd name="T7" fmla="*/ 12 h 35"/>
                <a:gd name="T8" fmla="*/ 20 w 39"/>
                <a:gd name="T9" fmla="*/ 15 h 35"/>
                <a:gd name="T10" fmla="*/ 16 w 39"/>
                <a:gd name="T11" fmla="*/ 12 h 35"/>
                <a:gd name="T12" fmla="*/ 10 w 39"/>
                <a:gd name="T13" fmla="*/ 15 h 35"/>
                <a:gd name="T14" fmla="*/ 9 w 39"/>
                <a:gd name="T15" fmla="*/ 16 h 35"/>
                <a:gd name="T16" fmla="*/ 6 w 39"/>
                <a:gd name="T17" fmla="*/ 0 h 35"/>
                <a:gd name="T18" fmla="*/ 2 w 39"/>
                <a:gd name="T19" fmla="*/ 6 h 35"/>
                <a:gd name="T20" fmla="*/ 9 w 39"/>
                <a:gd name="T21" fmla="*/ 35 h 35"/>
                <a:gd name="T22" fmla="*/ 39 w 39"/>
                <a:gd name="T23" fmla="*/ 35 h 35"/>
                <a:gd name="T24" fmla="*/ 39 w 39"/>
                <a:gd name="T25" fmla="*/ 16 h 35"/>
                <a:gd name="T26" fmla="*/ 17 w 39"/>
                <a:gd name="T27" fmla="*/ 23 h 35"/>
                <a:gd name="T28" fmla="*/ 12 w 39"/>
                <a:gd name="T29" fmla="*/ 22 h 35"/>
                <a:gd name="T30" fmla="*/ 14 w 39"/>
                <a:gd name="T31" fmla="*/ 17 h 35"/>
                <a:gd name="T32" fmla="*/ 18 w 39"/>
                <a:gd name="T33" fmla="*/ 19 h 35"/>
                <a:gd name="T34" fmla="*/ 27 w 39"/>
                <a:gd name="T35" fmla="*/ 31 h 35"/>
                <a:gd name="T36" fmla="*/ 22 w 39"/>
                <a:gd name="T37" fmla="*/ 32 h 35"/>
                <a:gd name="T38" fmla="*/ 21 w 39"/>
                <a:gd name="T39" fmla="*/ 28 h 35"/>
                <a:gd name="T40" fmla="*/ 26 w 39"/>
                <a:gd name="T41" fmla="*/ 26 h 35"/>
                <a:gd name="T42" fmla="*/ 27 w 39"/>
                <a:gd name="T43" fmla="*/ 31 h 35"/>
                <a:gd name="T44" fmla="*/ 26 w 39"/>
                <a:gd name="T45" fmla="*/ 23 h 35"/>
                <a:gd name="T46" fmla="*/ 21 w 39"/>
                <a:gd name="T47" fmla="*/ 22 h 35"/>
                <a:gd name="T48" fmla="*/ 22 w 39"/>
                <a:gd name="T49" fmla="*/ 17 h 35"/>
                <a:gd name="T50" fmla="*/ 27 w 39"/>
                <a:gd name="T51" fmla="*/ 19 h 35"/>
                <a:gd name="T52" fmla="*/ 36 w 39"/>
                <a:gd name="T53" fmla="*/ 31 h 35"/>
                <a:gd name="T54" fmla="*/ 31 w 39"/>
                <a:gd name="T55" fmla="*/ 32 h 35"/>
                <a:gd name="T56" fmla="*/ 30 w 39"/>
                <a:gd name="T57" fmla="*/ 28 h 35"/>
                <a:gd name="T58" fmla="*/ 35 w 39"/>
                <a:gd name="T59" fmla="*/ 26 h 35"/>
                <a:gd name="T60" fmla="*/ 36 w 39"/>
                <a:gd name="T61" fmla="*/ 31 h 35"/>
                <a:gd name="T62" fmla="*/ 35 w 39"/>
                <a:gd name="T63" fmla="*/ 23 h 35"/>
                <a:gd name="T64" fmla="*/ 30 w 39"/>
                <a:gd name="T65" fmla="*/ 22 h 35"/>
                <a:gd name="T66" fmla="*/ 31 w 39"/>
                <a:gd name="T67" fmla="*/ 17 h 35"/>
                <a:gd name="T68" fmla="*/ 36 w 39"/>
                <a:gd name="T69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5">
                  <a:moveTo>
                    <a:pt x="39" y="16"/>
                  </a:move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3" y="11"/>
                    <a:pt x="32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1"/>
                    <a:pt x="23" y="1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4" y="11"/>
                    <a:pt x="13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6"/>
                  </a:cubicBezTo>
                  <a:close/>
                  <a:moveTo>
                    <a:pt x="18" y="22"/>
                  </a:moveTo>
                  <a:cubicBezTo>
                    <a:pt x="18" y="23"/>
                    <a:pt x="18" y="23"/>
                    <a:pt x="17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2" y="23"/>
                    <a:pt x="12" y="22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3" y="17"/>
                    <a:pt x="14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8"/>
                    <a:pt x="18" y="19"/>
                  </a:cubicBezTo>
                  <a:lnTo>
                    <a:pt x="18" y="22"/>
                  </a:lnTo>
                  <a:close/>
                  <a:moveTo>
                    <a:pt x="27" y="31"/>
                  </a:moveTo>
                  <a:cubicBezTo>
                    <a:pt x="27" y="32"/>
                    <a:pt x="26" y="32"/>
                    <a:pt x="26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6"/>
                    <a:pt x="22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7" y="27"/>
                    <a:pt x="27" y="28"/>
                  </a:cubicBezTo>
                  <a:lnTo>
                    <a:pt x="27" y="31"/>
                  </a:lnTo>
                  <a:close/>
                  <a:moveTo>
                    <a:pt x="27" y="22"/>
                  </a:moveTo>
                  <a:cubicBezTo>
                    <a:pt x="27" y="23"/>
                    <a:pt x="26" y="23"/>
                    <a:pt x="26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7" y="18"/>
                    <a:pt x="27" y="19"/>
                  </a:cubicBezTo>
                  <a:lnTo>
                    <a:pt x="27" y="22"/>
                  </a:lnTo>
                  <a:close/>
                  <a:moveTo>
                    <a:pt x="36" y="31"/>
                  </a:moveTo>
                  <a:cubicBezTo>
                    <a:pt x="36" y="32"/>
                    <a:pt x="35" y="32"/>
                    <a:pt x="35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6" y="27"/>
                    <a:pt x="36" y="28"/>
                  </a:cubicBezTo>
                  <a:lnTo>
                    <a:pt x="36" y="31"/>
                  </a:lnTo>
                  <a:close/>
                  <a:moveTo>
                    <a:pt x="36" y="22"/>
                  </a:moveTo>
                  <a:cubicBezTo>
                    <a:pt x="36" y="23"/>
                    <a:pt x="35" y="23"/>
                    <a:pt x="35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7"/>
                    <a:pt x="31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lnTo>
                    <a:pt x="3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5221288" y="4859338"/>
              <a:ext cx="174625" cy="147637"/>
            </a:xfrm>
            <a:custGeom>
              <a:avLst/>
              <a:gdLst>
                <a:gd name="T0" fmla="*/ 2 w 20"/>
                <a:gd name="T1" fmla="*/ 16 h 17"/>
                <a:gd name="T2" fmla="*/ 5 w 20"/>
                <a:gd name="T3" fmla="*/ 16 h 17"/>
                <a:gd name="T4" fmla="*/ 6 w 20"/>
                <a:gd name="T5" fmla="*/ 15 h 17"/>
                <a:gd name="T6" fmla="*/ 6 w 20"/>
                <a:gd name="T7" fmla="*/ 15 h 17"/>
                <a:gd name="T8" fmla="*/ 11 w 20"/>
                <a:gd name="T9" fmla="*/ 15 h 17"/>
                <a:gd name="T10" fmla="*/ 11 w 20"/>
                <a:gd name="T11" fmla="*/ 14 h 17"/>
                <a:gd name="T12" fmla="*/ 14 w 20"/>
                <a:gd name="T13" fmla="*/ 13 h 17"/>
                <a:gd name="T14" fmla="*/ 15 w 20"/>
                <a:gd name="T15" fmla="*/ 13 h 17"/>
                <a:gd name="T16" fmla="*/ 19 w 20"/>
                <a:gd name="T17" fmla="*/ 13 h 17"/>
                <a:gd name="T18" fmla="*/ 19 w 20"/>
                <a:gd name="T19" fmla="*/ 8 h 17"/>
                <a:gd name="T20" fmla="*/ 18 w 20"/>
                <a:gd name="T21" fmla="*/ 8 h 17"/>
                <a:gd name="T22" fmla="*/ 17 w 20"/>
                <a:gd name="T23" fmla="*/ 2 h 17"/>
                <a:gd name="T24" fmla="*/ 11 w 20"/>
                <a:gd name="T25" fmla="*/ 2 h 17"/>
                <a:gd name="T26" fmla="*/ 10 w 20"/>
                <a:gd name="T27" fmla="*/ 3 h 17"/>
                <a:gd name="T28" fmla="*/ 10 w 20"/>
                <a:gd name="T29" fmla="*/ 3 h 17"/>
                <a:gd name="T30" fmla="*/ 6 w 20"/>
                <a:gd name="T31" fmla="*/ 3 h 17"/>
                <a:gd name="T32" fmla="*/ 5 w 20"/>
                <a:gd name="T33" fmla="*/ 4 h 17"/>
                <a:gd name="T34" fmla="*/ 2 w 20"/>
                <a:gd name="T35" fmla="*/ 5 h 17"/>
                <a:gd name="T36" fmla="*/ 2 w 20"/>
                <a:gd name="T37" fmla="*/ 9 h 17"/>
                <a:gd name="T38" fmla="*/ 1 w 20"/>
                <a:gd name="T39" fmla="*/ 10 h 17"/>
                <a:gd name="T40" fmla="*/ 1 w 20"/>
                <a:gd name="T41" fmla="*/ 13 h 17"/>
                <a:gd name="T42" fmla="*/ 2 w 20"/>
                <a:gd name="T4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7">
                  <a:moveTo>
                    <a:pt x="2" y="16"/>
                  </a:moveTo>
                  <a:cubicBezTo>
                    <a:pt x="3" y="17"/>
                    <a:pt x="4" y="17"/>
                    <a:pt x="5" y="16"/>
                  </a:cubicBezTo>
                  <a:cubicBezTo>
                    <a:pt x="6" y="16"/>
                    <a:pt x="6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9" y="16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2" y="15"/>
                    <a:pt x="14" y="14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8" y="14"/>
                    <a:pt x="19" y="13"/>
                  </a:cubicBezTo>
                  <a:cubicBezTo>
                    <a:pt x="20" y="11"/>
                    <a:pt x="20" y="9"/>
                    <a:pt x="19" y="8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9" y="6"/>
                    <a:pt x="19" y="4"/>
                    <a:pt x="17" y="2"/>
                  </a:cubicBezTo>
                  <a:cubicBezTo>
                    <a:pt x="16" y="0"/>
                    <a:pt x="13" y="1"/>
                    <a:pt x="11" y="2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6"/>
                    <a:pt x="1" y="8"/>
                    <a:pt x="2" y="9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4"/>
                    <a:pt x="1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3874" y="4838458"/>
            <a:ext cx="813182" cy="1010231"/>
            <a:chOff x="2332943" y="2327604"/>
            <a:chExt cx="465138" cy="577849"/>
          </a:xfrm>
          <a:solidFill>
            <a:srgbClr val="FFFFFF"/>
          </a:solidFill>
        </p:grpSpPr>
        <p:sp>
          <p:nvSpPr>
            <p:cNvPr id="18" name="Freeform 21"/>
            <p:cNvSpPr/>
            <p:nvPr/>
          </p:nvSpPr>
          <p:spPr bwMode="auto">
            <a:xfrm>
              <a:off x="2701243" y="2573666"/>
              <a:ext cx="69850" cy="122237"/>
            </a:xfrm>
            <a:custGeom>
              <a:avLst/>
              <a:gdLst>
                <a:gd name="T0" fmla="*/ 1 w 8"/>
                <a:gd name="T1" fmla="*/ 14 h 14"/>
                <a:gd name="T2" fmla="*/ 4 w 8"/>
                <a:gd name="T3" fmla="*/ 11 h 14"/>
                <a:gd name="T4" fmla="*/ 7 w 8"/>
                <a:gd name="T5" fmla="*/ 0 h 14"/>
                <a:gd name="T6" fmla="*/ 1 w 8"/>
                <a:gd name="T7" fmla="*/ 10 h 14"/>
                <a:gd name="T8" fmla="*/ 1 w 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1" y="14"/>
                  </a:moveTo>
                  <a:cubicBezTo>
                    <a:pt x="2" y="14"/>
                    <a:pt x="3" y="13"/>
                    <a:pt x="4" y="11"/>
                  </a:cubicBezTo>
                  <a:cubicBezTo>
                    <a:pt x="5" y="9"/>
                    <a:pt x="8" y="1"/>
                    <a:pt x="7" y="0"/>
                  </a:cubicBezTo>
                  <a:cubicBezTo>
                    <a:pt x="7" y="0"/>
                    <a:pt x="2" y="8"/>
                    <a:pt x="1" y="10"/>
                  </a:cubicBezTo>
                  <a:cubicBezTo>
                    <a:pt x="0" y="12"/>
                    <a:pt x="0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2710768" y="2722891"/>
              <a:ext cx="87313" cy="112712"/>
            </a:xfrm>
            <a:custGeom>
              <a:avLst/>
              <a:gdLst>
                <a:gd name="T0" fmla="*/ 1 w 10"/>
                <a:gd name="T1" fmla="*/ 0 h 13"/>
                <a:gd name="T2" fmla="*/ 2 w 10"/>
                <a:gd name="T3" fmla="*/ 4 h 13"/>
                <a:gd name="T4" fmla="*/ 9 w 10"/>
                <a:gd name="T5" fmla="*/ 13 h 13"/>
                <a:gd name="T6" fmla="*/ 4 w 10"/>
                <a:gd name="T7" fmla="*/ 3 h 13"/>
                <a:gd name="T8" fmla="*/ 1 w 1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cubicBezTo>
                    <a:pt x="0" y="1"/>
                    <a:pt x="0" y="2"/>
                    <a:pt x="2" y="4"/>
                  </a:cubicBezTo>
                  <a:cubicBezTo>
                    <a:pt x="3" y="6"/>
                    <a:pt x="9" y="13"/>
                    <a:pt x="9" y="13"/>
                  </a:cubicBezTo>
                  <a:cubicBezTo>
                    <a:pt x="10" y="12"/>
                    <a:pt x="6" y="5"/>
                    <a:pt x="4" y="3"/>
                  </a:cubicBezTo>
                  <a:cubicBezTo>
                    <a:pt x="3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2552018" y="2695903"/>
              <a:ext cx="131763" cy="34925"/>
            </a:xfrm>
            <a:custGeom>
              <a:avLst/>
              <a:gdLst>
                <a:gd name="T0" fmla="*/ 11 w 15"/>
                <a:gd name="T1" fmla="*/ 0 h 4"/>
                <a:gd name="T2" fmla="*/ 0 w 15"/>
                <a:gd name="T3" fmla="*/ 3 h 4"/>
                <a:gd name="T4" fmla="*/ 11 w 15"/>
                <a:gd name="T5" fmla="*/ 3 h 4"/>
                <a:gd name="T6" fmla="*/ 15 w 15"/>
                <a:gd name="T7" fmla="*/ 1 h 4"/>
                <a:gd name="T8" fmla="*/ 11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1" y="0"/>
                  </a:moveTo>
                  <a:cubicBezTo>
                    <a:pt x="9" y="1"/>
                    <a:pt x="0" y="2"/>
                    <a:pt x="0" y="3"/>
                  </a:cubicBezTo>
                  <a:cubicBezTo>
                    <a:pt x="0" y="4"/>
                    <a:pt x="9" y="3"/>
                    <a:pt x="11" y="3"/>
                  </a:cubicBezTo>
                  <a:cubicBezTo>
                    <a:pt x="13" y="3"/>
                    <a:pt x="15" y="2"/>
                    <a:pt x="15" y="1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2683780" y="2703841"/>
              <a:ext cx="26988" cy="26987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2666318" y="2730828"/>
              <a:ext cx="61913" cy="174625"/>
            </a:xfrm>
            <a:custGeom>
              <a:avLst/>
              <a:gdLst>
                <a:gd name="T0" fmla="*/ 4 w 7"/>
                <a:gd name="T1" fmla="*/ 0 h 20"/>
                <a:gd name="T2" fmla="*/ 0 w 7"/>
                <a:gd name="T3" fmla="*/ 20 h 20"/>
                <a:gd name="T4" fmla="*/ 7 w 7"/>
                <a:gd name="T5" fmla="*/ 20 h 20"/>
                <a:gd name="T6" fmla="*/ 4 w 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4" y="0"/>
                  </a:moveTo>
                  <a:cubicBezTo>
                    <a:pt x="2" y="0"/>
                    <a:pt x="1" y="12"/>
                    <a:pt x="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2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2517093" y="2327604"/>
              <a:ext cx="44450" cy="228600"/>
            </a:xfrm>
            <a:custGeom>
              <a:avLst/>
              <a:gdLst>
                <a:gd name="T0" fmla="*/ 3 w 5"/>
                <a:gd name="T1" fmla="*/ 26 h 26"/>
                <a:gd name="T2" fmla="*/ 5 w 5"/>
                <a:gd name="T3" fmla="*/ 19 h 26"/>
                <a:gd name="T4" fmla="*/ 1 w 5"/>
                <a:gd name="T5" fmla="*/ 1 h 26"/>
                <a:gd name="T6" fmla="*/ 0 w 5"/>
                <a:gd name="T7" fmla="*/ 19 h 26"/>
                <a:gd name="T8" fmla="*/ 3 w 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6">
                  <a:moveTo>
                    <a:pt x="3" y="26"/>
                  </a:moveTo>
                  <a:cubicBezTo>
                    <a:pt x="5" y="26"/>
                    <a:pt x="5" y="23"/>
                    <a:pt x="5" y="19"/>
                  </a:cubicBezTo>
                  <a:cubicBezTo>
                    <a:pt x="5" y="15"/>
                    <a:pt x="3" y="0"/>
                    <a:pt x="1" y="1"/>
                  </a:cubicBezTo>
                  <a:cubicBezTo>
                    <a:pt x="0" y="1"/>
                    <a:pt x="0" y="15"/>
                    <a:pt x="0" y="19"/>
                  </a:cubicBezTo>
                  <a:cubicBezTo>
                    <a:pt x="1" y="23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2569480" y="2573666"/>
              <a:ext cx="211138" cy="122237"/>
            </a:xfrm>
            <a:custGeom>
              <a:avLst/>
              <a:gdLst>
                <a:gd name="T0" fmla="*/ 1 w 24"/>
                <a:gd name="T1" fmla="*/ 2 h 14"/>
                <a:gd name="T2" fmla="*/ 6 w 24"/>
                <a:gd name="T3" fmla="*/ 7 h 14"/>
                <a:gd name="T4" fmla="*/ 24 w 24"/>
                <a:gd name="T5" fmla="*/ 13 h 14"/>
                <a:gd name="T6" fmla="*/ 8 w 24"/>
                <a:gd name="T7" fmla="*/ 2 h 14"/>
                <a:gd name="T8" fmla="*/ 1 w 2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1" y="2"/>
                  </a:moveTo>
                  <a:cubicBezTo>
                    <a:pt x="0" y="3"/>
                    <a:pt x="3" y="5"/>
                    <a:pt x="6" y="7"/>
                  </a:cubicBezTo>
                  <a:cubicBezTo>
                    <a:pt x="10" y="8"/>
                    <a:pt x="23" y="14"/>
                    <a:pt x="24" y="13"/>
                  </a:cubicBezTo>
                  <a:cubicBezTo>
                    <a:pt x="24" y="11"/>
                    <a:pt x="12" y="4"/>
                    <a:pt x="8" y="2"/>
                  </a:cubicBezTo>
                  <a:cubicBezTo>
                    <a:pt x="5" y="1"/>
                    <a:pt x="1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2332943" y="2581603"/>
              <a:ext cx="193675" cy="149225"/>
            </a:xfrm>
            <a:custGeom>
              <a:avLst/>
              <a:gdLst>
                <a:gd name="T0" fmla="*/ 14 w 22"/>
                <a:gd name="T1" fmla="*/ 3 h 17"/>
                <a:gd name="T2" fmla="*/ 1 w 22"/>
                <a:gd name="T3" fmla="*/ 15 h 17"/>
                <a:gd name="T4" fmla="*/ 17 w 22"/>
                <a:gd name="T5" fmla="*/ 7 h 17"/>
                <a:gd name="T6" fmla="*/ 22 w 22"/>
                <a:gd name="T7" fmla="*/ 1 h 17"/>
                <a:gd name="T8" fmla="*/ 14 w 22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14" y="3"/>
                  </a:moveTo>
                  <a:cubicBezTo>
                    <a:pt x="11" y="5"/>
                    <a:pt x="0" y="14"/>
                    <a:pt x="1" y="15"/>
                  </a:cubicBezTo>
                  <a:cubicBezTo>
                    <a:pt x="1" y="17"/>
                    <a:pt x="14" y="9"/>
                    <a:pt x="17" y="7"/>
                  </a:cubicBezTo>
                  <a:cubicBezTo>
                    <a:pt x="20" y="5"/>
                    <a:pt x="22" y="2"/>
                    <a:pt x="22" y="1"/>
                  </a:cubicBezTo>
                  <a:cubicBezTo>
                    <a:pt x="21" y="0"/>
                    <a:pt x="18" y="1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2526618" y="2564141"/>
              <a:ext cx="42863" cy="44450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3 h 5"/>
                <a:gd name="T4" fmla="*/ 3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2499630" y="2626053"/>
              <a:ext cx="104775" cy="279400"/>
            </a:xfrm>
            <a:custGeom>
              <a:avLst/>
              <a:gdLst>
                <a:gd name="T0" fmla="*/ 6 w 12"/>
                <a:gd name="T1" fmla="*/ 0 h 32"/>
                <a:gd name="T2" fmla="*/ 0 w 12"/>
                <a:gd name="T3" fmla="*/ 32 h 32"/>
                <a:gd name="T4" fmla="*/ 12 w 12"/>
                <a:gd name="T5" fmla="*/ 32 h 32"/>
                <a:gd name="T6" fmla="*/ 6 w 12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2">
                  <a:moveTo>
                    <a:pt x="6" y="0"/>
                  </a:moveTo>
                  <a:cubicBezTo>
                    <a:pt x="3" y="0"/>
                    <a:pt x="1" y="19"/>
                    <a:pt x="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19"/>
                    <a:pt x="9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04607" y="2619668"/>
            <a:ext cx="756308" cy="884792"/>
            <a:chOff x="4678363" y="4491038"/>
            <a:chExt cx="411162" cy="481012"/>
          </a:xfrm>
          <a:solidFill>
            <a:srgbClr val="FFFFFF"/>
          </a:solidFill>
        </p:grpSpPr>
        <p:sp>
          <p:nvSpPr>
            <p:cNvPr id="29" name="Freeform 31"/>
            <p:cNvSpPr/>
            <p:nvPr/>
          </p:nvSpPr>
          <p:spPr bwMode="auto">
            <a:xfrm>
              <a:off x="4756150" y="4491038"/>
              <a:ext cx="201613" cy="174625"/>
            </a:xfrm>
            <a:custGeom>
              <a:avLst/>
              <a:gdLst>
                <a:gd name="T0" fmla="*/ 2 w 23"/>
                <a:gd name="T1" fmla="*/ 19 h 20"/>
                <a:gd name="T2" fmla="*/ 6 w 23"/>
                <a:gd name="T3" fmla="*/ 18 h 20"/>
                <a:gd name="T4" fmla="*/ 7 w 23"/>
                <a:gd name="T5" fmla="*/ 17 h 20"/>
                <a:gd name="T6" fmla="*/ 7 w 23"/>
                <a:gd name="T7" fmla="*/ 17 h 20"/>
                <a:gd name="T8" fmla="*/ 12 w 23"/>
                <a:gd name="T9" fmla="*/ 17 h 20"/>
                <a:gd name="T10" fmla="*/ 13 w 23"/>
                <a:gd name="T11" fmla="*/ 16 h 20"/>
                <a:gd name="T12" fmla="*/ 17 w 23"/>
                <a:gd name="T13" fmla="*/ 15 h 20"/>
                <a:gd name="T14" fmla="*/ 17 w 23"/>
                <a:gd name="T15" fmla="*/ 15 h 20"/>
                <a:gd name="T16" fmla="*/ 22 w 23"/>
                <a:gd name="T17" fmla="*/ 14 h 20"/>
                <a:gd name="T18" fmla="*/ 22 w 23"/>
                <a:gd name="T19" fmla="*/ 9 h 20"/>
                <a:gd name="T20" fmla="*/ 21 w 23"/>
                <a:gd name="T21" fmla="*/ 9 h 20"/>
                <a:gd name="T22" fmla="*/ 20 w 23"/>
                <a:gd name="T23" fmla="*/ 2 h 20"/>
                <a:gd name="T24" fmla="*/ 12 w 23"/>
                <a:gd name="T25" fmla="*/ 2 h 20"/>
                <a:gd name="T26" fmla="*/ 12 w 23"/>
                <a:gd name="T27" fmla="*/ 3 h 20"/>
                <a:gd name="T28" fmla="*/ 12 w 23"/>
                <a:gd name="T29" fmla="*/ 2 h 20"/>
                <a:gd name="T30" fmla="*/ 7 w 23"/>
                <a:gd name="T31" fmla="*/ 2 h 20"/>
                <a:gd name="T32" fmla="*/ 6 w 23"/>
                <a:gd name="T33" fmla="*/ 4 h 20"/>
                <a:gd name="T34" fmla="*/ 3 w 23"/>
                <a:gd name="T35" fmla="*/ 5 h 20"/>
                <a:gd name="T36" fmla="*/ 2 w 23"/>
                <a:gd name="T37" fmla="*/ 10 h 20"/>
                <a:gd name="T38" fmla="*/ 1 w 23"/>
                <a:gd name="T39" fmla="*/ 11 h 20"/>
                <a:gd name="T40" fmla="*/ 1 w 23"/>
                <a:gd name="T41" fmla="*/ 15 h 20"/>
                <a:gd name="T42" fmla="*/ 2 w 23"/>
                <a:gd name="T4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0">
                  <a:moveTo>
                    <a:pt x="2" y="19"/>
                  </a:moveTo>
                  <a:cubicBezTo>
                    <a:pt x="3" y="20"/>
                    <a:pt x="5" y="20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9"/>
                    <a:pt x="11" y="19"/>
                    <a:pt x="12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4" y="17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6"/>
                    <a:pt x="21" y="15"/>
                    <a:pt x="22" y="14"/>
                  </a:cubicBezTo>
                  <a:cubicBezTo>
                    <a:pt x="23" y="13"/>
                    <a:pt x="23" y="10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3" y="6"/>
                    <a:pt x="22" y="4"/>
                    <a:pt x="20" y="2"/>
                  </a:cubicBezTo>
                  <a:cubicBezTo>
                    <a:pt x="18" y="0"/>
                    <a:pt x="15" y="0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0" y="1"/>
                    <a:pt x="8" y="1"/>
                    <a:pt x="7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5" y="4"/>
                    <a:pt x="3" y="4"/>
                    <a:pt x="3" y="5"/>
                  </a:cubicBezTo>
                  <a:cubicBezTo>
                    <a:pt x="1" y="6"/>
                    <a:pt x="1" y="8"/>
                    <a:pt x="2" y="10"/>
                  </a:cubicBezTo>
                  <a:cubicBezTo>
                    <a:pt x="2" y="10"/>
                    <a:pt x="1" y="10"/>
                    <a:pt x="1" y="11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0" y="16"/>
                    <a:pt x="1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678363" y="4675188"/>
              <a:ext cx="244475" cy="296862"/>
            </a:xfrm>
            <a:custGeom>
              <a:avLst/>
              <a:gdLst>
                <a:gd name="T0" fmla="*/ 28 w 28"/>
                <a:gd name="T1" fmla="*/ 32 h 34"/>
                <a:gd name="T2" fmla="*/ 25 w 28"/>
                <a:gd name="T3" fmla="*/ 34 h 34"/>
                <a:gd name="T4" fmla="*/ 2 w 28"/>
                <a:gd name="T5" fmla="*/ 34 h 34"/>
                <a:gd name="T6" fmla="*/ 0 w 28"/>
                <a:gd name="T7" fmla="*/ 32 h 34"/>
                <a:gd name="T8" fmla="*/ 4 w 28"/>
                <a:gd name="T9" fmla="*/ 2 h 34"/>
                <a:gd name="T10" fmla="*/ 5 w 28"/>
                <a:gd name="T11" fmla="*/ 0 h 34"/>
                <a:gd name="T12" fmla="*/ 14 w 28"/>
                <a:gd name="T13" fmla="*/ 0 h 34"/>
                <a:gd name="T14" fmla="*/ 23 w 28"/>
                <a:gd name="T15" fmla="*/ 0 h 34"/>
                <a:gd name="T16" fmla="*/ 24 w 28"/>
                <a:gd name="T17" fmla="*/ 2 h 34"/>
                <a:gd name="T18" fmla="*/ 28 w 28"/>
                <a:gd name="T1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8" y="32"/>
                  </a:moveTo>
                  <a:cubicBezTo>
                    <a:pt x="28" y="33"/>
                    <a:pt x="27" y="34"/>
                    <a:pt x="25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3"/>
                    <a:pt x="0" y="32"/>
                  </a:cubicBezTo>
                  <a:cubicBezTo>
                    <a:pt x="0" y="32"/>
                    <a:pt x="4" y="13"/>
                    <a:pt x="4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8" y="0"/>
                    <a:pt x="14" y="0"/>
                  </a:cubicBezTo>
                  <a:cubicBezTo>
                    <a:pt x="20" y="0"/>
                    <a:pt x="23" y="0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8"/>
                    <a:pt x="28" y="32"/>
                    <a:pt x="2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4905375" y="4787900"/>
              <a:ext cx="149225" cy="184150"/>
            </a:xfrm>
            <a:custGeom>
              <a:avLst/>
              <a:gdLst>
                <a:gd name="T0" fmla="*/ 17 w 17"/>
                <a:gd name="T1" fmla="*/ 20 h 21"/>
                <a:gd name="T2" fmla="*/ 15 w 17"/>
                <a:gd name="T3" fmla="*/ 21 h 21"/>
                <a:gd name="T4" fmla="*/ 1 w 17"/>
                <a:gd name="T5" fmla="*/ 21 h 21"/>
                <a:gd name="T6" fmla="*/ 0 w 17"/>
                <a:gd name="T7" fmla="*/ 20 h 21"/>
                <a:gd name="T8" fmla="*/ 2 w 17"/>
                <a:gd name="T9" fmla="*/ 1 h 21"/>
                <a:gd name="T10" fmla="*/ 3 w 17"/>
                <a:gd name="T11" fmla="*/ 0 h 21"/>
                <a:gd name="T12" fmla="*/ 8 w 17"/>
                <a:gd name="T13" fmla="*/ 0 h 21"/>
                <a:gd name="T14" fmla="*/ 13 w 17"/>
                <a:gd name="T15" fmla="*/ 0 h 21"/>
                <a:gd name="T16" fmla="*/ 15 w 17"/>
                <a:gd name="T17" fmla="*/ 1 h 21"/>
                <a:gd name="T18" fmla="*/ 17 w 17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1">
                  <a:moveTo>
                    <a:pt x="17" y="20"/>
                  </a:moveTo>
                  <a:cubicBezTo>
                    <a:pt x="17" y="21"/>
                    <a:pt x="16" y="21"/>
                    <a:pt x="15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2" y="8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1"/>
                    <a:pt x="15" y="1"/>
                  </a:cubicBezTo>
                  <a:cubicBezTo>
                    <a:pt x="15" y="5"/>
                    <a:pt x="17" y="20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4949825" y="4640263"/>
              <a:ext cx="139700" cy="139700"/>
            </a:xfrm>
            <a:custGeom>
              <a:avLst/>
              <a:gdLst>
                <a:gd name="T0" fmla="*/ 3 w 16"/>
                <a:gd name="T1" fmla="*/ 16 h 16"/>
                <a:gd name="T2" fmla="*/ 5 w 16"/>
                <a:gd name="T3" fmla="*/ 15 h 16"/>
                <a:gd name="T4" fmla="*/ 6 w 16"/>
                <a:gd name="T5" fmla="*/ 14 h 16"/>
                <a:gd name="T6" fmla="*/ 6 w 16"/>
                <a:gd name="T7" fmla="*/ 14 h 16"/>
                <a:gd name="T8" fmla="*/ 9 w 16"/>
                <a:gd name="T9" fmla="*/ 13 h 16"/>
                <a:gd name="T10" fmla="*/ 10 w 16"/>
                <a:gd name="T11" fmla="*/ 12 h 16"/>
                <a:gd name="T12" fmla="*/ 12 w 16"/>
                <a:gd name="T13" fmla="*/ 11 h 16"/>
                <a:gd name="T14" fmla="*/ 12 w 16"/>
                <a:gd name="T15" fmla="*/ 10 h 16"/>
                <a:gd name="T16" fmla="*/ 15 w 16"/>
                <a:gd name="T17" fmla="*/ 9 h 16"/>
                <a:gd name="T18" fmla="*/ 14 w 16"/>
                <a:gd name="T19" fmla="*/ 6 h 16"/>
                <a:gd name="T20" fmla="*/ 14 w 16"/>
                <a:gd name="T21" fmla="*/ 6 h 16"/>
                <a:gd name="T22" fmla="*/ 12 w 16"/>
                <a:gd name="T23" fmla="*/ 1 h 16"/>
                <a:gd name="T24" fmla="*/ 7 w 16"/>
                <a:gd name="T25" fmla="*/ 3 h 16"/>
                <a:gd name="T26" fmla="*/ 7 w 16"/>
                <a:gd name="T27" fmla="*/ 3 h 16"/>
                <a:gd name="T28" fmla="*/ 6 w 16"/>
                <a:gd name="T29" fmla="*/ 3 h 16"/>
                <a:gd name="T30" fmla="*/ 3 w 16"/>
                <a:gd name="T31" fmla="*/ 4 h 16"/>
                <a:gd name="T32" fmla="*/ 3 w 16"/>
                <a:gd name="T33" fmla="*/ 5 h 16"/>
                <a:gd name="T34" fmla="*/ 1 w 16"/>
                <a:gd name="T35" fmla="*/ 6 h 16"/>
                <a:gd name="T36" fmla="*/ 1 w 16"/>
                <a:gd name="T37" fmla="*/ 10 h 16"/>
                <a:gd name="T38" fmla="*/ 1 w 16"/>
                <a:gd name="T39" fmla="*/ 10 h 16"/>
                <a:gd name="T40" fmla="*/ 1 w 16"/>
                <a:gd name="T41" fmla="*/ 13 h 16"/>
                <a:gd name="T42" fmla="*/ 3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3" y="16"/>
                  </a:moveTo>
                  <a:cubicBezTo>
                    <a:pt x="4" y="16"/>
                    <a:pt x="5" y="16"/>
                    <a:pt x="5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9" y="14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1" y="12"/>
                    <a:pt x="11" y="12"/>
                    <a:pt x="12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6" y="8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4"/>
                    <a:pt x="14" y="2"/>
                    <a:pt x="12" y="1"/>
                  </a:cubicBezTo>
                  <a:cubicBezTo>
                    <a:pt x="10" y="0"/>
                    <a:pt x="8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3"/>
                    <a:pt x="1" y="13"/>
                  </a:cubicBezTo>
                  <a:cubicBezTo>
                    <a:pt x="1" y="14"/>
                    <a:pt x="2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190070" y="3930299"/>
            <a:ext cx="647502" cy="519677"/>
            <a:chOff x="5099050" y="1914525"/>
            <a:chExt cx="490538" cy="393700"/>
          </a:xfrm>
          <a:solidFill>
            <a:srgbClr val="FFFFFF"/>
          </a:solidFill>
        </p:grpSpPr>
        <p:sp>
          <p:nvSpPr>
            <p:cNvPr id="34" name="Freeform 35"/>
            <p:cNvSpPr>
              <a:spLocks noEditPoints="1"/>
            </p:cNvSpPr>
            <p:nvPr/>
          </p:nvSpPr>
          <p:spPr bwMode="auto">
            <a:xfrm>
              <a:off x="5099050" y="1914525"/>
              <a:ext cx="95250" cy="77787"/>
            </a:xfrm>
            <a:custGeom>
              <a:avLst/>
              <a:gdLst>
                <a:gd name="T0" fmla="*/ 11 w 11"/>
                <a:gd name="T1" fmla="*/ 1 h 9"/>
                <a:gd name="T2" fmla="*/ 3 w 11"/>
                <a:gd name="T3" fmla="*/ 2 h 9"/>
                <a:gd name="T4" fmla="*/ 0 w 11"/>
                <a:gd name="T5" fmla="*/ 1 h 9"/>
                <a:gd name="T6" fmla="*/ 2 w 11"/>
                <a:gd name="T7" fmla="*/ 6 h 9"/>
                <a:gd name="T8" fmla="*/ 0 w 11"/>
                <a:gd name="T9" fmla="*/ 8 h 9"/>
                <a:gd name="T10" fmla="*/ 2 w 11"/>
                <a:gd name="T11" fmla="*/ 9 h 9"/>
                <a:gd name="T12" fmla="*/ 9 w 11"/>
                <a:gd name="T13" fmla="*/ 7 h 9"/>
                <a:gd name="T14" fmla="*/ 11 w 11"/>
                <a:gd name="T15" fmla="*/ 8 h 9"/>
                <a:gd name="T16" fmla="*/ 11 w 11"/>
                <a:gd name="T17" fmla="*/ 1 h 9"/>
                <a:gd name="T18" fmla="*/ 7 w 11"/>
                <a:gd name="T19" fmla="*/ 6 h 9"/>
                <a:gd name="T20" fmla="*/ 5 w 11"/>
                <a:gd name="T21" fmla="*/ 6 h 9"/>
                <a:gd name="T22" fmla="*/ 4 w 11"/>
                <a:gd name="T23" fmla="*/ 5 h 9"/>
                <a:gd name="T24" fmla="*/ 7 w 11"/>
                <a:gd name="T25" fmla="*/ 2 h 9"/>
                <a:gd name="T26" fmla="*/ 7 w 11"/>
                <a:gd name="T2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8" y="0"/>
                    <a:pt x="5" y="1"/>
                    <a:pt x="3" y="2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2"/>
                    <a:pt x="1" y="5"/>
                    <a:pt x="2" y="6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7" y="7"/>
                    <a:pt x="9" y="7"/>
                  </a:cubicBezTo>
                  <a:cubicBezTo>
                    <a:pt x="10" y="6"/>
                    <a:pt x="11" y="8"/>
                    <a:pt x="11" y="8"/>
                  </a:cubicBezTo>
                  <a:cubicBezTo>
                    <a:pt x="11" y="5"/>
                    <a:pt x="11" y="3"/>
                    <a:pt x="11" y="1"/>
                  </a:cubicBezTo>
                  <a:close/>
                  <a:moveTo>
                    <a:pt x="7" y="6"/>
                  </a:moveTo>
                  <a:cubicBezTo>
                    <a:pt x="7" y="6"/>
                    <a:pt x="6" y="7"/>
                    <a:pt x="5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7" y="3"/>
                    <a:pt x="7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6"/>
            <p:cNvSpPr>
              <a:spLocks noEditPoints="1"/>
            </p:cNvSpPr>
            <p:nvPr/>
          </p:nvSpPr>
          <p:spPr bwMode="auto">
            <a:xfrm>
              <a:off x="5124450" y="1914525"/>
              <a:ext cx="376238" cy="393700"/>
            </a:xfrm>
            <a:custGeom>
              <a:avLst/>
              <a:gdLst>
                <a:gd name="T0" fmla="*/ 39 w 43"/>
                <a:gd name="T1" fmla="*/ 21 h 45"/>
                <a:gd name="T2" fmla="*/ 37 w 43"/>
                <a:gd name="T3" fmla="*/ 31 h 45"/>
                <a:gd name="T4" fmla="*/ 37 w 43"/>
                <a:gd name="T5" fmla="*/ 39 h 45"/>
                <a:gd name="T6" fmla="*/ 21 w 43"/>
                <a:gd name="T7" fmla="*/ 42 h 45"/>
                <a:gd name="T8" fmla="*/ 19 w 43"/>
                <a:gd name="T9" fmla="*/ 39 h 45"/>
                <a:gd name="T10" fmla="*/ 19 w 43"/>
                <a:gd name="T11" fmla="*/ 31 h 45"/>
                <a:gd name="T12" fmla="*/ 17 w 43"/>
                <a:gd name="T13" fmla="*/ 14 h 45"/>
                <a:gd name="T14" fmla="*/ 14 w 43"/>
                <a:gd name="T15" fmla="*/ 14 h 45"/>
                <a:gd name="T16" fmla="*/ 10 w 43"/>
                <a:gd name="T17" fmla="*/ 14 h 45"/>
                <a:gd name="T18" fmla="*/ 9 w 43"/>
                <a:gd name="T19" fmla="*/ 0 h 45"/>
                <a:gd name="T20" fmla="*/ 9 w 43"/>
                <a:gd name="T21" fmla="*/ 14 h 45"/>
                <a:gd name="T22" fmla="*/ 2 w 43"/>
                <a:gd name="T23" fmla="*/ 14 h 45"/>
                <a:gd name="T24" fmla="*/ 0 w 43"/>
                <a:gd name="T25" fmla="*/ 45 h 45"/>
                <a:gd name="T26" fmla="*/ 16 w 43"/>
                <a:gd name="T27" fmla="*/ 45 h 45"/>
                <a:gd name="T28" fmla="*/ 19 w 43"/>
                <a:gd name="T29" fmla="*/ 45 h 45"/>
                <a:gd name="T30" fmla="*/ 43 w 43"/>
                <a:gd name="T31" fmla="*/ 45 h 45"/>
                <a:gd name="T32" fmla="*/ 41 w 43"/>
                <a:gd name="T33" fmla="*/ 21 h 45"/>
                <a:gd name="T34" fmla="*/ 7 w 43"/>
                <a:gd name="T35" fmla="*/ 36 h 45"/>
                <a:gd name="T36" fmla="*/ 3 w 43"/>
                <a:gd name="T37" fmla="*/ 35 h 45"/>
                <a:gd name="T38" fmla="*/ 5 w 43"/>
                <a:gd name="T39" fmla="*/ 31 h 45"/>
                <a:gd name="T40" fmla="*/ 8 w 43"/>
                <a:gd name="T41" fmla="*/ 32 h 45"/>
                <a:gd name="T42" fmla="*/ 8 w 43"/>
                <a:gd name="T43" fmla="*/ 28 h 45"/>
                <a:gd name="T44" fmla="*/ 5 w 43"/>
                <a:gd name="T45" fmla="*/ 29 h 45"/>
                <a:gd name="T46" fmla="*/ 3 w 43"/>
                <a:gd name="T47" fmla="*/ 25 h 45"/>
                <a:gd name="T48" fmla="*/ 7 w 43"/>
                <a:gd name="T49" fmla="*/ 24 h 45"/>
                <a:gd name="T50" fmla="*/ 8 w 43"/>
                <a:gd name="T51" fmla="*/ 28 h 45"/>
                <a:gd name="T52" fmla="*/ 14 w 43"/>
                <a:gd name="T53" fmla="*/ 36 h 45"/>
                <a:gd name="T54" fmla="*/ 10 w 43"/>
                <a:gd name="T55" fmla="*/ 35 h 45"/>
                <a:gd name="T56" fmla="*/ 11 w 43"/>
                <a:gd name="T57" fmla="*/ 31 h 45"/>
                <a:gd name="T58" fmla="*/ 15 w 43"/>
                <a:gd name="T59" fmla="*/ 32 h 45"/>
                <a:gd name="T60" fmla="*/ 15 w 43"/>
                <a:gd name="T61" fmla="*/ 28 h 45"/>
                <a:gd name="T62" fmla="*/ 11 w 43"/>
                <a:gd name="T63" fmla="*/ 29 h 45"/>
                <a:gd name="T64" fmla="*/ 10 w 43"/>
                <a:gd name="T65" fmla="*/ 25 h 45"/>
                <a:gd name="T66" fmla="*/ 14 w 43"/>
                <a:gd name="T67" fmla="*/ 24 h 45"/>
                <a:gd name="T68" fmla="*/ 15 w 43"/>
                <a:gd name="T69" fmla="*/ 28 h 45"/>
                <a:gd name="T70" fmla="*/ 7 w 43"/>
                <a:gd name="T71" fmla="*/ 22 h 45"/>
                <a:gd name="T72" fmla="*/ 3 w 43"/>
                <a:gd name="T73" fmla="*/ 21 h 45"/>
                <a:gd name="T74" fmla="*/ 5 w 43"/>
                <a:gd name="T75" fmla="*/ 17 h 45"/>
                <a:gd name="T76" fmla="*/ 8 w 43"/>
                <a:gd name="T77" fmla="*/ 18 h 45"/>
                <a:gd name="T78" fmla="*/ 15 w 43"/>
                <a:gd name="T79" fmla="*/ 21 h 45"/>
                <a:gd name="T80" fmla="*/ 11 w 43"/>
                <a:gd name="T81" fmla="*/ 22 h 45"/>
                <a:gd name="T82" fmla="*/ 10 w 43"/>
                <a:gd name="T83" fmla="*/ 18 h 45"/>
                <a:gd name="T84" fmla="*/ 14 w 43"/>
                <a:gd name="T85" fmla="*/ 17 h 45"/>
                <a:gd name="T86" fmla="*/ 15 w 43"/>
                <a:gd name="T87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45">
                  <a:moveTo>
                    <a:pt x="41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8" y="21"/>
                    <a:pt x="37" y="22"/>
                    <a:pt x="37" y="2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1"/>
                    <a:pt x="36" y="42"/>
                    <a:pt x="3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19" y="41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2"/>
                    <a:pt x="42" y="21"/>
                    <a:pt x="41" y="21"/>
                  </a:cubicBezTo>
                  <a:close/>
                  <a:moveTo>
                    <a:pt x="8" y="35"/>
                  </a:moveTo>
                  <a:cubicBezTo>
                    <a:pt x="8" y="36"/>
                    <a:pt x="8" y="36"/>
                    <a:pt x="7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3" y="36"/>
                    <a:pt x="3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1"/>
                    <a:pt x="5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2"/>
                    <a:pt x="8" y="32"/>
                  </a:cubicBezTo>
                  <a:lnTo>
                    <a:pt x="8" y="35"/>
                  </a:lnTo>
                  <a:close/>
                  <a:moveTo>
                    <a:pt x="8" y="28"/>
                  </a:moveTo>
                  <a:cubicBezTo>
                    <a:pt x="8" y="28"/>
                    <a:pt x="8" y="29"/>
                    <a:pt x="7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3" y="28"/>
                    <a:pt x="3" y="28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5"/>
                  </a:cubicBezTo>
                  <a:lnTo>
                    <a:pt x="8" y="28"/>
                  </a:lnTo>
                  <a:close/>
                  <a:moveTo>
                    <a:pt x="15" y="35"/>
                  </a:moveTo>
                  <a:cubicBezTo>
                    <a:pt x="15" y="36"/>
                    <a:pt x="15" y="36"/>
                    <a:pt x="14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0" y="36"/>
                    <a:pt x="10" y="3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1"/>
                    <a:pt x="11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2"/>
                    <a:pt x="15" y="32"/>
                  </a:cubicBezTo>
                  <a:lnTo>
                    <a:pt x="15" y="35"/>
                  </a:lnTo>
                  <a:close/>
                  <a:moveTo>
                    <a:pt x="15" y="28"/>
                  </a:moveTo>
                  <a:cubicBezTo>
                    <a:pt x="15" y="28"/>
                    <a:pt x="15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0" y="28"/>
                    <a:pt x="10" y="28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5"/>
                  </a:cubicBezTo>
                  <a:lnTo>
                    <a:pt x="15" y="28"/>
                  </a:lnTo>
                  <a:close/>
                  <a:moveTo>
                    <a:pt x="8" y="21"/>
                  </a:moveTo>
                  <a:cubicBezTo>
                    <a:pt x="8" y="21"/>
                    <a:pt x="8" y="22"/>
                    <a:pt x="7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8"/>
                  </a:cubicBezTo>
                  <a:lnTo>
                    <a:pt x="8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2"/>
                    <a:pt x="14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0" y="21"/>
                    <a:pt x="10" y="2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8"/>
                  </a:cubicBezTo>
                  <a:lnTo>
                    <a:pt x="1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5300663" y="2141538"/>
              <a:ext cx="139700" cy="131762"/>
            </a:xfrm>
            <a:custGeom>
              <a:avLst/>
              <a:gdLst>
                <a:gd name="T0" fmla="*/ 8 w 16"/>
                <a:gd name="T1" fmla="*/ 0 h 15"/>
                <a:gd name="T2" fmla="*/ 4 w 16"/>
                <a:gd name="T3" fmla="*/ 3 h 15"/>
                <a:gd name="T4" fmla="*/ 0 w 16"/>
                <a:gd name="T5" fmla="*/ 1 h 15"/>
                <a:gd name="T6" fmla="*/ 0 w 16"/>
                <a:gd name="T7" fmla="*/ 1 h 15"/>
                <a:gd name="T8" fmla="*/ 0 w 16"/>
                <a:gd name="T9" fmla="*/ 12 h 15"/>
                <a:gd name="T10" fmla="*/ 0 w 16"/>
                <a:gd name="T11" fmla="*/ 12 h 15"/>
                <a:gd name="T12" fmla="*/ 3 w 16"/>
                <a:gd name="T13" fmla="*/ 15 h 15"/>
                <a:gd name="T14" fmla="*/ 13 w 16"/>
                <a:gd name="T15" fmla="*/ 15 h 15"/>
                <a:gd name="T16" fmla="*/ 16 w 16"/>
                <a:gd name="T17" fmla="*/ 12 h 15"/>
                <a:gd name="T18" fmla="*/ 16 w 16"/>
                <a:gd name="T19" fmla="*/ 12 h 15"/>
                <a:gd name="T20" fmla="*/ 16 w 16"/>
                <a:gd name="T21" fmla="*/ 1 h 15"/>
                <a:gd name="T22" fmla="*/ 12 w 16"/>
                <a:gd name="T23" fmla="*/ 3 h 15"/>
                <a:gd name="T24" fmla="*/ 8 w 16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7" y="2"/>
                    <a:pt x="6" y="3"/>
                    <a:pt x="4" y="3"/>
                  </a:cubicBezTo>
                  <a:cubicBezTo>
                    <a:pt x="3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4" y="3"/>
                    <a:pt x="12" y="3"/>
                  </a:cubicBezTo>
                  <a:cubicBezTo>
                    <a:pt x="10" y="3"/>
                    <a:pt x="9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5483225" y="2168525"/>
              <a:ext cx="106363" cy="104775"/>
            </a:xfrm>
            <a:custGeom>
              <a:avLst/>
              <a:gdLst>
                <a:gd name="T0" fmla="*/ 2 w 12"/>
                <a:gd name="T1" fmla="*/ 0 h 12"/>
                <a:gd name="T2" fmla="*/ 5 w 12"/>
                <a:gd name="T3" fmla="*/ 0 h 12"/>
                <a:gd name="T4" fmla="*/ 6 w 12"/>
                <a:gd name="T5" fmla="*/ 0 h 12"/>
                <a:gd name="T6" fmla="*/ 10 w 12"/>
                <a:gd name="T7" fmla="*/ 0 h 12"/>
                <a:gd name="T8" fmla="*/ 11 w 12"/>
                <a:gd name="T9" fmla="*/ 2 h 12"/>
                <a:gd name="T10" fmla="*/ 11 w 12"/>
                <a:gd name="T11" fmla="*/ 2 h 12"/>
                <a:gd name="T12" fmla="*/ 11 w 12"/>
                <a:gd name="T13" fmla="*/ 2 h 12"/>
                <a:gd name="T14" fmla="*/ 11 w 12"/>
                <a:gd name="T15" fmla="*/ 5 h 12"/>
                <a:gd name="T16" fmla="*/ 11 w 12"/>
                <a:gd name="T17" fmla="*/ 5 h 12"/>
                <a:gd name="T18" fmla="*/ 12 w 12"/>
                <a:gd name="T19" fmla="*/ 6 h 12"/>
                <a:gd name="T20" fmla="*/ 12 w 12"/>
                <a:gd name="T21" fmla="*/ 6 h 12"/>
                <a:gd name="T22" fmla="*/ 11 w 12"/>
                <a:gd name="T23" fmla="*/ 7 h 12"/>
                <a:gd name="T24" fmla="*/ 10 w 12"/>
                <a:gd name="T25" fmla="*/ 7 h 12"/>
                <a:gd name="T26" fmla="*/ 11 w 12"/>
                <a:gd name="T27" fmla="*/ 11 h 12"/>
                <a:gd name="T28" fmla="*/ 10 w 12"/>
                <a:gd name="T29" fmla="*/ 12 h 12"/>
                <a:gd name="T30" fmla="*/ 8 w 12"/>
                <a:gd name="T31" fmla="*/ 11 h 12"/>
                <a:gd name="T32" fmla="*/ 9 w 12"/>
                <a:gd name="T33" fmla="*/ 7 h 12"/>
                <a:gd name="T34" fmla="*/ 8 w 12"/>
                <a:gd name="T35" fmla="*/ 7 h 12"/>
                <a:gd name="T36" fmla="*/ 7 w 12"/>
                <a:gd name="T37" fmla="*/ 6 h 12"/>
                <a:gd name="T38" fmla="*/ 7 w 12"/>
                <a:gd name="T39" fmla="*/ 6 h 12"/>
                <a:gd name="T40" fmla="*/ 8 w 12"/>
                <a:gd name="T41" fmla="*/ 5 h 12"/>
                <a:gd name="T42" fmla="*/ 8 w 12"/>
                <a:gd name="T43" fmla="*/ 5 h 12"/>
                <a:gd name="T44" fmla="*/ 8 w 12"/>
                <a:gd name="T45" fmla="*/ 3 h 12"/>
                <a:gd name="T46" fmla="*/ 6 w 12"/>
                <a:gd name="T47" fmla="*/ 3 h 12"/>
                <a:gd name="T48" fmla="*/ 5 w 12"/>
                <a:gd name="T49" fmla="*/ 3 h 12"/>
                <a:gd name="T50" fmla="*/ 2 w 12"/>
                <a:gd name="T51" fmla="*/ 3 h 12"/>
                <a:gd name="T52" fmla="*/ 0 w 12"/>
                <a:gd name="T53" fmla="*/ 2 h 12"/>
                <a:gd name="T54" fmla="*/ 0 w 12"/>
                <a:gd name="T55" fmla="*/ 2 h 12"/>
                <a:gd name="T56" fmla="*/ 2 w 12"/>
                <a:gd name="T5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9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8" y="10"/>
                    <a:pt x="8" y="9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8" name="文本框 38"/>
          <p:cNvSpPr txBox="1">
            <a:spLocks noChangeArrowheads="1"/>
          </p:cNvSpPr>
          <p:nvPr/>
        </p:nvSpPr>
        <p:spPr bwMode="auto">
          <a:xfrm>
            <a:off x="2206625" y="1533979"/>
            <a:ext cx="5175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40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文本框 39"/>
          <p:cNvSpPr txBox="1">
            <a:spLocks noChangeArrowheads="1"/>
          </p:cNvSpPr>
          <p:nvPr/>
        </p:nvSpPr>
        <p:spPr bwMode="auto">
          <a:xfrm>
            <a:off x="6654800" y="2192792"/>
            <a:ext cx="14144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85929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85929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</a:p>
        </p:txBody>
      </p:sp>
      <p:sp>
        <p:nvSpPr>
          <p:cNvPr id="40" name="文本框 40"/>
          <p:cNvSpPr txBox="1">
            <a:spLocks noChangeArrowheads="1"/>
          </p:cNvSpPr>
          <p:nvPr/>
        </p:nvSpPr>
        <p:spPr bwMode="auto">
          <a:xfrm>
            <a:off x="2144713" y="3866017"/>
            <a:ext cx="5794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40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1" name="文本框 42"/>
          <p:cNvSpPr txBox="1">
            <a:spLocks noChangeArrowheads="1"/>
          </p:cNvSpPr>
          <p:nvPr/>
        </p:nvSpPr>
        <p:spPr bwMode="auto">
          <a:xfrm>
            <a:off x="6307138" y="2678567"/>
            <a:ext cx="568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40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2" name="文本框 44"/>
          <p:cNvSpPr txBox="1">
            <a:spLocks noChangeArrowheads="1"/>
          </p:cNvSpPr>
          <p:nvPr/>
        </p:nvSpPr>
        <p:spPr bwMode="auto">
          <a:xfrm>
            <a:off x="6307138" y="5002667"/>
            <a:ext cx="5667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40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6683375" y="4529592"/>
            <a:ext cx="14144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85929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85929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1184275" y="2099129"/>
            <a:ext cx="14160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85929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85929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</a:p>
        </p:txBody>
      </p:sp>
      <p:sp>
        <p:nvSpPr>
          <p:cNvPr id="45" name="文本框 49"/>
          <p:cNvSpPr txBox="1">
            <a:spLocks noChangeArrowheads="1"/>
          </p:cNvSpPr>
          <p:nvPr/>
        </p:nvSpPr>
        <p:spPr bwMode="auto">
          <a:xfrm>
            <a:off x="1184275" y="4435929"/>
            <a:ext cx="14160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85929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85929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3533322" y="2640467"/>
            <a:ext cx="1816100" cy="1816100"/>
          </a:xfrm>
          <a:custGeom>
            <a:avLst/>
            <a:gdLst>
              <a:gd name="T0" fmla="*/ 998425 w 211"/>
              <a:gd name="T1" fmla="*/ 86071 h 211"/>
              <a:gd name="T2" fmla="*/ 998425 w 211"/>
              <a:gd name="T3" fmla="*/ 0 h 211"/>
              <a:gd name="T4" fmla="*/ 1557887 w 211"/>
              <a:gd name="T5" fmla="*/ 258213 h 211"/>
              <a:gd name="T6" fmla="*/ 1816100 w 211"/>
              <a:gd name="T7" fmla="*/ 817675 h 211"/>
              <a:gd name="T8" fmla="*/ 1730029 w 211"/>
              <a:gd name="T9" fmla="*/ 817675 h 211"/>
              <a:gd name="T10" fmla="*/ 1497637 w 211"/>
              <a:gd name="T11" fmla="*/ 318463 h 211"/>
              <a:gd name="T12" fmla="*/ 998425 w 211"/>
              <a:gd name="T13" fmla="*/ 86071 h 211"/>
              <a:gd name="T14" fmla="*/ 86071 w 211"/>
              <a:gd name="T15" fmla="*/ 989818 h 211"/>
              <a:gd name="T16" fmla="*/ 0 w 211"/>
              <a:gd name="T17" fmla="*/ 989818 h 211"/>
              <a:gd name="T18" fmla="*/ 258213 w 211"/>
              <a:gd name="T19" fmla="*/ 1549280 h 211"/>
              <a:gd name="T20" fmla="*/ 826282 w 211"/>
              <a:gd name="T21" fmla="*/ 1816100 h 211"/>
              <a:gd name="T22" fmla="*/ 826282 w 211"/>
              <a:gd name="T23" fmla="*/ 1730029 h 211"/>
              <a:gd name="T24" fmla="*/ 327070 w 211"/>
              <a:gd name="T25" fmla="*/ 1489030 h 211"/>
              <a:gd name="T26" fmla="*/ 86071 w 211"/>
              <a:gd name="T27" fmla="*/ 989818 h 211"/>
              <a:gd name="T28" fmla="*/ 86071 w 211"/>
              <a:gd name="T29" fmla="*/ 817675 h 211"/>
              <a:gd name="T30" fmla="*/ 327070 w 211"/>
              <a:gd name="T31" fmla="*/ 318463 h 211"/>
              <a:gd name="T32" fmla="*/ 826282 w 211"/>
              <a:gd name="T33" fmla="*/ 86071 h 211"/>
              <a:gd name="T34" fmla="*/ 826282 w 211"/>
              <a:gd name="T35" fmla="*/ 0 h 211"/>
              <a:gd name="T36" fmla="*/ 258213 w 211"/>
              <a:gd name="T37" fmla="*/ 258213 h 211"/>
              <a:gd name="T38" fmla="*/ 0 w 211"/>
              <a:gd name="T39" fmla="*/ 817675 h 211"/>
              <a:gd name="T40" fmla="*/ 86071 w 211"/>
              <a:gd name="T41" fmla="*/ 817675 h 211"/>
              <a:gd name="T42" fmla="*/ 1730029 w 211"/>
              <a:gd name="T43" fmla="*/ 989818 h 211"/>
              <a:gd name="T44" fmla="*/ 1497637 w 211"/>
              <a:gd name="T45" fmla="*/ 1489030 h 211"/>
              <a:gd name="T46" fmla="*/ 998425 w 211"/>
              <a:gd name="T47" fmla="*/ 1730029 h 211"/>
              <a:gd name="T48" fmla="*/ 998425 w 211"/>
              <a:gd name="T49" fmla="*/ 1816100 h 211"/>
              <a:gd name="T50" fmla="*/ 1557887 w 211"/>
              <a:gd name="T51" fmla="*/ 1549280 h 211"/>
              <a:gd name="T52" fmla="*/ 1816100 w 211"/>
              <a:gd name="T53" fmla="*/ 989818 h 211"/>
              <a:gd name="T54" fmla="*/ 1730029 w 211"/>
              <a:gd name="T55" fmla="*/ 989818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rgbClr val="BBB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6"/>
          <p:cNvSpPr/>
          <p:nvPr/>
        </p:nvSpPr>
        <p:spPr bwMode="auto">
          <a:xfrm>
            <a:off x="2612572" y="1711779"/>
            <a:ext cx="1746250" cy="1746250"/>
          </a:xfrm>
          <a:custGeom>
            <a:avLst/>
            <a:gdLst>
              <a:gd name="T0" fmla="*/ 817211 w 203"/>
              <a:gd name="T1" fmla="*/ 1746250 h 203"/>
              <a:gd name="T2" fmla="*/ 1109686 w 203"/>
              <a:gd name="T3" fmla="*/ 1118288 h 203"/>
              <a:gd name="T4" fmla="*/ 1746250 w 203"/>
              <a:gd name="T5" fmla="*/ 825813 h 203"/>
              <a:gd name="T6" fmla="*/ 1746250 w 203"/>
              <a:gd name="T7" fmla="*/ 0 h 203"/>
              <a:gd name="T8" fmla="*/ 662371 w 203"/>
              <a:gd name="T9" fmla="*/ 412906 h 203"/>
              <a:gd name="T10" fmla="*/ 344089 w 203"/>
              <a:gd name="T11" fmla="*/ 352691 h 203"/>
              <a:gd name="T12" fmla="*/ 412906 w 203"/>
              <a:gd name="T13" fmla="*/ 670973 h 203"/>
              <a:gd name="T14" fmla="*/ 0 w 203"/>
              <a:gd name="T15" fmla="*/ 1746250 h 203"/>
              <a:gd name="T16" fmla="*/ 817211 w 203"/>
              <a:gd name="T17" fmla="*/ 174625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B63E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7"/>
          <p:cNvSpPr/>
          <p:nvPr/>
        </p:nvSpPr>
        <p:spPr bwMode="auto">
          <a:xfrm>
            <a:off x="2612572" y="3631067"/>
            <a:ext cx="1746250" cy="1746250"/>
          </a:xfrm>
          <a:custGeom>
            <a:avLst/>
            <a:gdLst>
              <a:gd name="T0" fmla="*/ 1746250 w 203"/>
              <a:gd name="T1" fmla="*/ 929039 h 203"/>
              <a:gd name="T2" fmla="*/ 1109686 w 203"/>
              <a:gd name="T3" fmla="*/ 636564 h 203"/>
              <a:gd name="T4" fmla="*/ 817211 w 203"/>
              <a:gd name="T5" fmla="*/ 0 h 203"/>
              <a:gd name="T6" fmla="*/ 0 w 203"/>
              <a:gd name="T7" fmla="*/ 0 h 203"/>
              <a:gd name="T8" fmla="*/ 412906 w 203"/>
              <a:gd name="T9" fmla="*/ 1083879 h 203"/>
              <a:gd name="T10" fmla="*/ 344089 w 203"/>
              <a:gd name="T11" fmla="*/ 1393559 h 203"/>
              <a:gd name="T12" fmla="*/ 662371 w 203"/>
              <a:gd name="T13" fmla="*/ 1333344 h 203"/>
              <a:gd name="T14" fmla="*/ 1746250 w 203"/>
              <a:gd name="T15" fmla="*/ 1746250 h 203"/>
              <a:gd name="T16" fmla="*/ 1746250 w 203"/>
              <a:gd name="T17" fmla="*/ 929039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5448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8"/>
          <p:cNvSpPr/>
          <p:nvPr/>
        </p:nvSpPr>
        <p:spPr bwMode="auto">
          <a:xfrm>
            <a:off x="4531860" y="1711779"/>
            <a:ext cx="1738312" cy="1746250"/>
          </a:xfrm>
          <a:custGeom>
            <a:avLst/>
            <a:gdLst>
              <a:gd name="T0" fmla="*/ 1092899 w 202"/>
              <a:gd name="T1" fmla="*/ 430111 h 203"/>
              <a:gd name="T2" fmla="*/ 0 w 202"/>
              <a:gd name="T3" fmla="*/ 0 h 203"/>
              <a:gd name="T4" fmla="*/ 0 w 202"/>
              <a:gd name="T5" fmla="*/ 825813 h 203"/>
              <a:gd name="T6" fmla="*/ 628202 w 202"/>
              <a:gd name="T7" fmla="*/ 1118288 h 203"/>
              <a:gd name="T8" fmla="*/ 920789 w 202"/>
              <a:gd name="T9" fmla="*/ 1746250 h 203"/>
              <a:gd name="T10" fmla="*/ 1738312 w 202"/>
              <a:gd name="T11" fmla="*/ 1746250 h 203"/>
              <a:gd name="T12" fmla="*/ 1342459 w 202"/>
              <a:gd name="T13" fmla="*/ 679575 h 203"/>
              <a:gd name="T14" fmla="*/ 1402697 w 202"/>
              <a:gd name="T15" fmla="*/ 361293 h 203"/>
              <a:gd name="T16" fmla="*/ 1092899 w 202"/>
              <a:gd name="T17" fmla="*/ 430111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538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 bwMode="auto">
          <a:xfrm>
            <a:off x="4531860" y="3631067"/>
            <a:ext cx="1738312" cy="1746250"/>
          </a:xfrm>
          <a:custGeom>
            <a:avLst/>
            <a:gdLst>
              <a:gd name="T0" fmla="*/ 920789 w 202"/>
              <a:gd name="T1" fmla="*/ 0 h 203"/>
              <a:gd name="T2" fmla="*/ 628202 w 202"/>
              <a:gd name="T3" fmla="*/ 636564 h 203"/>
              <a:gd name="T4" fmla="*/ 0 w 202"/>
              <a:gd name="T5" fmla="*/ 929039 h 203"/>
              <a:gd name="T6" fmla="*/ 0 w 202"/>
              <a:gd name="T7" fmla="*/ 1746250 h 203"/>
              <a:gd name="T8" fmla="*/ 1058477 w 202"/>
              <a:gd name="T9" fmla="*/ 1350548 h 203"/>
              <a:gd name="T10" fmla="*/ 1385486 w 202"/>
              <a:gd name="T11" fmla="*/ 1410764 h 203"/>
              <a:gd name="T12" fmla="*/ 1316642 w 202"/>
              <a:gd name="T13" fmla="*/ 1092482 h 203"/>
              <a:gd name="T14" fmla="*/ 1738312 w 202"/>
              <a:gd name="T15" fmla="*/ 0 h 203"/>
              <a:gd name="T16" fmla="*/ 920789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EA8B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9"/>
          <p:cNvSpPr txBox="1">
            <a:spLocks noChangeArrowheads="1"/>
          </p:cNvSpPr>
          <p:nvPr/>
        </p:nvSpPr>
        <p:spPr bwMode="auto">
          <a:xfrm>
            <a:off x="1340985" y="1767342"/>
            <a:ext cx="1570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pic>
        <p:nvPicPr>
          <p:cNvPr id="8" name="组合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22" y="2292804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组合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60" y="2268992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组合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2" y="4286704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组合 3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97" y="4158117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43"/>
          <p:cNvSpPr txBox="1">
            <a:spLocks noChangeArrowheads="1"/>
          </p:cNvSpPr>
          <p:nvPr/>
        </p:nvSpPr>
        <p:spPr bwMode="auto">
          <a:xfrm>
            <a:off x="1350510" y="4689929"/>
            <a:ext cx="1570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13" name="文本框 44"/>
          <p:cNvSpPr txBox="1">
            <a:spLocks noChangeArrowheads="1"/>
          </p:cNvSpPr>
          <p:nvPr/>
        </p:nvSpPr>
        <p:spPr bwMode="auto">
          <a:xfrm>
            <a:off x="5981247" y="1767342"/>
            <a:ext cx="1568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5968547" y="4689929"/>
            <a:ext cx="1568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4906736" y="2057400"/>
            <a:ext cx="1962150" cy="1963738"/>
          </a:xfrm>
          <a:custGeom>
            <a:avLst/>
            <a:gdLst>
              <a:gd name="T0" fmla="*/ 0 w 705"/>
              <a:gd name="T1" fmla="*/ 1963630 h 725"/>
              <a:gd name="T2" fmla="*/ 1015787 w 705"/>
              <a:gd name="T3" fmla="*/ 1963630 h 725"/>
              <a:gd name="T4" fmla="*/ 1962000 w 705"/>
              <a:gd name="T5" fmla="*/ 1040047 h 725"/>
              <a:gd name="T6" fmla="*/ 1962000 w 705"/>
              <a:gd name="T7" fmla="*/ 0 h 725"/>
              <a:gd name="T8" fmla="*/ 948996 w 705"/>
              <a:gd name="T9" fmla="*/ 0 h 725"/>
              <a:gd name="T10" fmla="*/ 0 w 705"/>
              <a:gd name="T11" fmla="*/ 923583 h 725"/>
              <a:gd name="T12" fmla="*/ 0 w 705"/>
              <a:gd name="T13" fmla="*/ 1963630 h 7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5"/>
              <a:gd name="T22" fmla="*/ 0 h 725"/>
              <a:gd name="T23" fmla="*/ 705 w 705"/>
              <a:gd name="T24" fmla="*/ 725 h 7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5" h="725">
                <a:moveTo>
                  <a:pt x="0" y="725"/>
                </a:moveTo>
                <a:cubicBezTo>
                  <a:pt x="365" y="725"/>
                  <a:pt x="365" y="725"/>
                  <a:pt x="365" y="725"/>
                </a:cubicBezTo>
                <a:cubicBezTo>
                  <a:pt x="552" y="725"/>
                  <a:pt x="705" y="571"/>
                  <a:pt x="705" y="384"/>
                </a:cubicBezTo>
                <a:cubicBezTo>
                  <a:pt x="705" y="0"/>
                  <a:pt x="705" y="0"/>
                  <a:pt x="705" y="0"/>
                </a:cubicBezTo>
                <a:cubicBezTo>
                  <a:pt x="341" y="0"/>
                  <a:pt x="341" y="0"/>
                  <a:pt x="341" y="0"/>
                </a:cubicBezTo>
                <a:cubicBezTo>
                  <a:pt x="154" y="0"/>
                  <a:pt x="0" y="154"/>
                  <a:pt x="0" y="341"/>
                </a:cubicBezTo>
                <a:lnTo>
                  <a:pt x="0" y="725"/>
                </a:lnTo>
                <a:close/>
              </a:path>
            </a:pathLst>
          </a:custGeom>
          <a:noFill/>
          <a:ln w="12382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504000" rIns="36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1600" dirty="0">
                <a:latin typeface="+mn-ea"/>
                <a:ea typeface="+mn-ea"/>
              </a:rPr>
              <a:t>请在此处输入您的文本，或者将您的文本粘贴到此处。</a:t>
            </a:r>
          </a:p>
        </p:txBody>
      </p:sp>
      <p:sp>
        <p:nvSpPr>
          <p:cNvPr id="3" name="Freeform 8"/>
          <p:cNvSpPr/>
          <p:nvPr/>
        </p:nvSpPr>
        <p:spPr bwMode="auto">
          <a:xfrm>
            <a:off x="4906736" y="4141788"/>
            <a:ext cx="1644650" cy="1657350"/>
          </a:xfrm>
          <a:custGeom>
            <a:avLst/>
            <a:gdLst>
              <a:gd name="T0" fmla="*/ 0 w 567"/>
              <a:gd name="T1" fmla="*/ 0 h 583"/>
              <a:gd name="T2" fmla="*/ 0 w 567"/>
              <a:gd name="T3" fmla="*/ 309 h 583"/>
              <a:gd name="T4" fmla="*/ 274 w 567"/>
              <a:gd name="T5" fmla="*/ 583 h 583"/>
              <a:gd name="T6" fmla="*/ 567 w 567"/>
              <a:gd name="T7" fmla="*/ 583 h 583"/>
              <a:gd name="T8" fmla="*/ 567 w 567"/>
              <a:gd name="T9" fmla="*/ 274 h 583"/>
              <a:gd name="T10" fmla="*/ 293 w 567"/>
              <a:gd name="T11" fmla="*/ 0 h 583"/>
              <a:gd name="T12" fmla="*/ 0 w 567"/>
              <a:gd name="T13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7" h="583">
                <a:moveTo>
                  <a:pt x="0" y="0"/>
                </a:moveTo>
                <a:cubicBezTo>
                  <a:pt x="0" y="309"/>
                  <a:pt x="0" y="309"/>
                  <a:pt x="0" y="309"/>
                </a:cubicBezTo>
                <a:cubicBezTo>
                  <a:pt x="0" y="459"/>
                  <a:pt x="124" y="583"/>
                  <a:pt x="274" y="583"/>
                </a:cubicBezTo>
                <a:cubicBezTo>
                  <a:pt x="567" y="583"/>
                  <a:pt x="567" y="583"/>
                  <a:pt x="567" y="583"/>
                </a:cubicBezTo>
                <a:cubicBezTo>
                  <a:pt x="567" y="274"/>
                  <a:pt x="567" y="274"/>
                  <a:pt x="567" y="274"/>
                </a:cubicBezTo>
                <a:cubicBezTo>
                  <a:pt x="567" y="123"/>
                  <a:pt x="444" y="0"/>
                  <a:pt x="293" y="0"/>
                </a:cubicBezTo>
                <a:lnTo>
                  <a:pt x="0" y="0"/>
                </a:lnTo>
                <a:close/>
              </a:path>
            </a:pathLst>
          </a:custGeom>
          <a:noFill/>
          <a:ln w="123825">
            <a:solidFill>
              <a:schemeClr val="accent4"/>
            </a:solidFill>
            <a:round/>
          </a:ln>
        </p:spPr>
        <p:txBody>
          <a:bodyPr lIns="180000" tIns="180000" rIns="72000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  <a:ea typeface="+mn-ea"/>
              </a:rPr>
              <a:t>请在此处输入您的文本，或者将您的文本粘贴到此处。</a:t>
            </a:r>
          </a:p>
        </p:txBody>
      </p:sp>
      <p:sp>
        <p:nvSpPr>
          <p:cNvPr id="4" name="Freeform 10"/>
          <p:cNvSpPr/>
          <p:nvPr/>
        </p:nvSpPr>
        <p:spPr bwMode="auto">
          <a:xfrm>
            <a:off x="2652486" y="2057400"/>
            <a:ext cx="1962150" cy="1962150"/>
          </a:xfrm>
          <a:custGeom>
            <a:avLst/>
            <a:gdLst>
              <a:gd name="T0" fmla="*/ 1962000 w 705"/>
              <a:gd name="T1" fmla="*/ 1962494 h 725"/>
              <a:gd name="T2" fmla="*/ 1962000 w 705"/>
              <a:gd name="T3" fmla="*/ 923049 h 725"/>
              <a:gd name="T4" fmla="*/ 1013004 w 705"/>
              <a:gd name="T5" fmla="*/ 0 h 725"/>
              <a:gd name="T6" fmla="*/ 0 w 705"/>
              <a:gd name="T7" fmla="*/ 0 h 725"/>
              <a:gd name="T8" fmla="*/ 0 w 705"/>
              <a:gd name="T9" fmla="*/ 1039445 h 725"/>
              <a:gd name="T10" fmla="*/ 946213 w 705"/>
              <a:gd name="T11" fmla="*/ 1962494 h 725"/>
              <a:gd name="T12" fmla="*/ 1962000 w 705"/>
              <a:gd name="T13" fmla="*/ 1962494 h 7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5"/>
              <a:gd name="T22" fmla="*/ 0 h 725"/>
              <a:gd name="T23" fmla="*/ 705 w 705"/>
              <a:gd name="T24" fmla="*/ 725 h 7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5" h="725">
                <a:moveTo>
                  <a:pt x="705" y="725"/>
                </a:moveTo>
                <a:cubicBezTo>
                  <a:pt x="705" y="341"/>
                  <a:pt x="705" y="341"/>
                  <a:pt x="705" y="341"/>
                </a:cubicBezTo>
                <a:cubicBezTo>
                  <a:pt x="705" y="154"/>
                  <a:pt x="551" y="0"/>
                  <a:pt x="36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571"/>
                  <a:pt x="153" y="725"/>
                  <a:pt x="340" y="725"/>
                </a:cubicBezTo>
                <a:lnTo>
                  <a:pt x="705" y="725"/>
                </a:lnTo>
                <a:close/>
              </a:path>
            </a:pathLst>
          </a:custGeom>
          <a:noFill/>
          <a:ln w="1238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504000" rIns="36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1600" dirty="0">
                <a:latin typeface="+mn-ea"/>
                <a:ea typeface="+mn-ea"/>
              </a:rPr>
              <a:t>请在此处输入您的文本，或者将您的文本粘贴到此处。</a:t>
            </a:r>
          </a:p>
        </p:txBody>
      </p:sp>
      <p:sp>
        <p:nvSpPr>
          <p:cNvPr id="5" name="Freeform 11"/>
          <p:cNvSpPr/>
          <p:nvPr/>
        </p:nvSpPr>
        <p:spPr bwMode="auto">
          <a:xfrm>
            <a:off x="4155849" y="1066800"/>
            <a:ext cx="592137" cy="1497013"/>
          </a:xfrm>
          <a:custGeom>
            <a:avLst/>
            <a:gdLst>
              <a:gd name="T0" fmla="*/ 2147483646 w 225"/>
              <a:gd name="T1" fmla="*/ 2147483646 h 571"/>
              <a:gd name="T2" fmla="*/ 2147483646 w 225"/>
              <a:gd name="T3" fmla="*/ 2147483646 h 571"/>
              <a:gd name="T4" fmla="*/ 0 w 225"/>
              <a:gd name="T5" fmla="*/ 2147483646 h 571"/>
              <a:gd name="T6" fmla="*/ 0 w 225"/>
              <a:gd name="T7" fmla="*/ 0 h 571"/>
              <a:gd name="T8" fmla="*/ 2147483646 w 225"/>
              <a:gd name="T9" fmla="*/ 0 h 571"/>
              <a:gd name="T10" fmla="*/ 2147483646 w 225"/>
              <a:gd name="T11" fmla="*/ 2147483646 h 571"/>
              <a:gd name="T12" fmla="*/ 2147483646 w 225"/>
              <a:gd name="T13" fmla="*/ 2147483646 h 571"/>
              <a:gd name="T14" fmla="*/ 2147483646 w 225"/>
              <a:gd name="T15" fmla="*/ 2147483646 h 571"/>
              <a:gd name="T16" fmla="*/ 2147483646 w 225"/>
              <a:gd name="T17" fmla="*/ 2147483646 h 571"/>
              <a:gd name="T18" fmla="*/ 2147483646 w 225"/>
              <a:gd name="T19" fmla="*/ 2147483646 h 5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5" h="571">
                <a:moveTo>
                  <a:pt x="117" y="132"/>
                </a:moveTo>
                <a:cubicBezTo>
                  <a:pt x="63" y="132"/>
                  <a:pt x="63" y="132"/>
                  <a:pt x="63" y="132"/>
                </a:cubicBezTo>
                <a:cubicBezTo>
                  <a:pt x="28" y="132"/>
                  <a:pt x="0" y="104"/>
                  <a:pt x="0" y="69"/>
                </a:cubicBezTo>
                <a:cubicBezTo>
                  <a:pt x="0" y="0"/>
                  <a:pt x="0" y="0"/>
                  <a:pt x="0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101" y="0"/>
                  <a:pt x="129" y="28"/>
                  <a:pt x="129" y="63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219" y="218"/>
                  <a:pt x="225" y="428"/>
                  <a:pt x="225" y="558"/>
                </a:cubicBezTo>
                <a:cubicBezTo>
                  <a:pt x="225" y="571"/>
                  <a:pt x="205" y="571"/>
                  <a:pt x="205" y="558"/>
                </a:cubicBezTo>
                <a:cubicBezTo>
                  <a:pt x="205" y="420"/>
                  <a:pt x="204" y="247"/>
                  <a:pt x="117" y="132"/>
                </a:cubicBezTo>
                <a:close/>
              </a:path>
            </a:pathLst>
          </a:custGeom>
          <a:solidFill>
            <a:srgbClr val="51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2"/>
          <p:cNvSpPr/>
          <p:nvPr/>
        </p:nvSpPr>
        <p:spPr bwMode="auto">
          <a:xfrm>
            <a:off x="4773386" y="1066800"/>
            <a:ext cx="590550" cy="1497013"/>
          </a:xfrm>
          <a:custGeom>
            <a:avLst/>
            <a:gdLst>
              <a:gd name="T0" fmla="*/ 2147483646 w 225"/>
              <a:gd name="T1" fmla="*/ 2147483646 h 571"/>
              <a:gd name="T2" fmla="*/ 2147483646 w 225"/>
              <a:gd name="T3" fmla="*/ 2147483646 h 571"/>
              <a:gd name="T4" fmla="*/ 2147483646 w 225"/>
              <a:gd name="T5" fmla="*/ 2147483646 h 571"/>
              <a:gd name="T6" fmla="*/ 2147483646 w 225"/>
              <a:gd name="T7" fmla="*/ 0 h 571"/>
              <a:gd name="T8" fmla="*/ 2147483646 w 225"/>
              <a:gd name="T9" fmla="*/ 0 h 571"/>
              <a:gd name="T10" fmla="*/ 2147483646 w 225"/>
              <a:gd name="T11" fmla="*/ 2147483646 h 571"/>
              <a:gd name="T12" fmla="*/ 2147483646 w 225"/>
              <a:gd name="T13" fmla="*/ 2147483646 h 571"/>
              <a:gd name="T14" fmla="*/ 0 w 225"/>
              <a:gd name="T15" fmla="*/ 2147483646 h 571"/>
              <a:gd name="T16" fmla="*/ 2147483646 w 225"/>
              <a:gd name="T17" fmla="*/ 2147483646 h 571"/>
              <a:gd name="T18" fmla="*/ 2147483646 w 225"/>
              <a:gd name="T19" fmla="*/ 2147483646 h 5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5" h="571">
                <a:moveTo>
                  <a:pt x="108" y="132"/>
                </a:moveTo>
                <a:cubicBezTo>
                  <a:pt x="163" y="132"/>
                  <a:pt x="163" y="132"/>
                  <a:pt x="163" y="132"/>
                </a:cubicBezTo>
                <a:cubicBezTo>
                  <a:pt x="197" y="132"/>
                  <a:pt x="225" y="104"/>
                  <a:pt x="225" y="69"/>
                </a:cubicBezTo>
                <a:cubicBezTo>
                  <a:pt x="225" y="0"/>
                  <a:pt x="225" y="0"/>
                  <a:pt x="225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25" y="0"/>
                  <a:pt x="97" y="28"/>
                  <a:pt x="97" y="63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6" y="218"/>
                  <a:pt x="0" y="428"/>
                  <a:pt x="0" y="558"/>
                </a:cubicBezTo>
                <a:cubicBezTo>
                  <a:pt x="0" y="571"/>
                  <a:pt x="20" y="571"/>
                  <a:pt x="20" y="558"/>
                </a:cubicBezTo>
                <a:cubicBezTo>
                  <a:pt x="20" y="420"/>
                  <a:pt x="21" y="247"/>
                  <a:pt x="108" y="132"/>
                </a:cubicBezTo>
                <a:close/>
              </a:path>
            </a:pathLst>
          </a:custGeom>
          <a:solidFill>
            <a:srgbClr val="51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4"/>
          <p:cNvSpPr/>
          <p:nvPr/>
        </p:nvSpPr>
        <p:spPr bwMode="auto">
          <a:xfrm>
            <a:off x="2968399" y="4143375"/>
            <a:ext cx="1646237" cy="1655763"/>
          </a:xfrm>
          <a:custGeom>
            <a:avLst/>
            <a:gdLst>
              <a:gd name="T0" fmla="*/ 567 w 567"/>
              <a:gd name="T1" fmla="*/ 0 h 583"/>
              <a:gd name="T2" fmla="*/ 274 w 567"/>
              <a:gd name="T3" fmla="*/ 0 h 583"/>
              <a:gd name="T4" fmla="*/ 0 w 567"/>
              <a:gd name="T5" fmla="*/ 274 h 583"/>
              <a:gd name="T6" fmla="*/ 0 w 567"/>
              <a:gd name="T7" fmla="*/ 583 h 583"/>
              <a:gd name="T8" fmla="*/ 293 w 567"/>
              <a:gd name="T9" fmla="*/ 583 h 583"/>
              <a:gd name="T10" fmla="*/ 567 w 567"/>
              <a:gd name="T11" fmla="*/ 309 h 583"/>
              <a:gd name="T12" fmla="*/ 567 w 567"/>
              <a:gd name="T13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7" h="583">
                <a:moveTo>
                  <a:pt x="567" y="0"/>
                </a:moveTo>
                <a:cubicBezTo>
                  <a:pt x="274" y="0"/>
                  <a:pt x="274" y="0"/>
                  <a:pt x="274" y="0"/>
                </a:cubicBezTo>
                <a:cubicBezTo>
                  <a:pt x="123" y="0"/>
                  <a:pt x="0" y="123"/>
                  <a:pt x="0" y="274"/>
                </a:cubicBezTo>
                <a:cubicBezTo>
                  <a:pt x="0" y="583"/>
                  <a:pt x="0" y="583"/>
                  <a:pt x="0" y="583"/>
                </a:cubicBezTo>
                <a:cubicBezTo>
                  <a:pt x="293" y="583"/>
                  <a:pt x="293" y="583"/>
                  <a:pt x="293" y="583"/>
                </a:cubicBezTo>
                <a:cubicBezTo>
                  <a:pt x="443" y="583"/>
                  <a:pt x="567" y="459"/>
                  <a:pt x="567" y="309"/>
                </a:cubicBezTo>
                <a:lnTo>
                  <a:pt x="567" y="0"/>
                </a:lnTo>
                <a:close/>
              </a:path>
            </a:pathLst>
          </a:custGeom>
          <a:noFill/>
          <a:ln w="123825">
            <a:solidFill>
              <a:schemeClr val="accent3"/>
            </a:solidFill>
            <a:round/>
          </a:ln>
        </p:spPr>
        <p:txBody>
          <a:bodyPr lIns="288000" tIns="180000" rIns="72000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  <a:ea typeface="+mn-ea"/>
              </a:rPr>
              <a:t>请在此处输入您的文本，或者将您的文本粘贴到此处。</a:t>
            </a:r>
          </a:p>
        </p:txBody>
      </p:sp>
      <p:sp>
        <p:nvSpPr>
          <p:cNvPr id="8" name="Freeform 15"/>
          <p:cNvSpPr/>
          <p:nvPr/>
        </p:nvSpPr>
        <p:spPr bwMode="auto">
          <a:xfrm>
            <a:off x="4671786" y="2352675"/>
            <a:ext cx="177800" cy="3265488"/>
          </a:xfrm>
          <a:custGeom>
            <a:avLst/>
            <a:gdLst>
              <a:gd name="T0" fmla="*/ 2147483646 w 68"/>
              <a:gd name="T1" fmla="*/ 0 h 1245"/>
              <a:gd name="T2" fmla="*/ 2147483646 w 68"/>
              <a:gd name="T3" fmla="*/ 0 h 1245"/>
              <a:gd name="T4" fmla="*/ 2147483646 w 68"/>
              <a:gd name="T5" fmla="*/ 2147483646 h 1245"/>
              <a:gd name="T6" fmla="*/ 2147483646 w 68"/>
              <a:gd name="T7" fmla="*/ 2147483646 h 1245"/>
              <a:gd name="T8" fmla="*/ 2147483646 w 68"/>
              <a:gd name="T9" fmla="*/ 2147483646 h 1245"/>
              <a:gd name="T10" fmla="*/ 2147483646 w 68"/>
              <a:gd name="T11" fmla="*/ 2147483646 h 1245"/>
              <a:gd name="T12" fmla="*/ 0 w 68"/>
              <a:gd name="T13" fmla="*/ 2147483646 h 1245"/>
              <a:gd name="T14" fmla="*/ 0 w 68"/>
              <a:gd name="T15" fmla="*/ 2147483646 h 1245"/>
              <a:gd name="T16" fmla="*/ 2147483646 w 68"/>
              <a:gd name="T17" fmla="*/ 0 h 12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8" h="1245">
                <a:moveTo>
                  <a:pt x="34" y="0"/>
                </a:moveTo>
                <a:cubicBezTo>
                  <a:pt x="34" y="0"/>
                  <a:pt x="34" y="0"/>
                  <a:pt x="34" y="0"/>
                </a:cubicBezTo>
                <a:cubicBezTo>
                  <a:pt x="53" y="0"/>
                  <a:pt x="68" y="16"/>
                  <a:pt x="68" y="34"/>
                </a:cubicBezTo>
                <a:cubicBezTo>
                  <a:pt x="68" y="1211"/>
                  <a:pt x="68" y="1211"/>
                  <a:pt x="68" y="1211"/>
                </a:cubicBezTo>
                <a:cubicBezTo>
                  <a:pt x="68" y="1229"/>
                  <a:pt x="53" y="1245"/>
                  <a:pt x="34" y="1245"/>
                </a:cubicBezTo>
                <a:cubicBezTo>
                  <a:pt x="34" y="1245"/>
                  <a:pt x="34" y="1245"/>
                  <a:pt x="34" y="1245"/>
                </a:cubicBezTo>
                <a:cubicBezTo>
                  <a:pt x="15" y="1245"/>
                  <a:pt x="0" y="1229"/>
                  <a:pt x="0" y="12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solidFill>
            <a:srgbClr val="51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6"/>
          <p:cNvSpPr>
            <a:spLocks noEditPoints="1"/>
          </p:cNvSpPr>
          <p:nvPr/>
        </p:nvSpPr>
        <p:spPr bwMode="auto">
          <a:xfrm>
            <a:off x="2773136" y="2171700"/>
            <a:ext cx="334963" cy="358775"/>
          </a:xfrm>
          <a:custGeom>
            <a:avLst/>
            <a:gdLst>
              <a:gd name="T0" fmla="*/ 2147483646 w 128"/>
              <a:gd name="T1" fmla="*/ 2147483646 h 137"/>
              <a:gd name="T2" fmla="*/ 2147483646 w 128"/>
              <a:gd name="T3" fmla="*/ 2147483646 h 137"/>
              <a:gd name="T4" fmla="*/ 2147483646 w 128"/>
              <a:gd name="T5" fmla="*/ 2147483646 h 137"/>
              <a:gd name="T6" fmla="*/ 2147483646 w 128"/>
              <a:gd name="T7" fmla="*/ 2147483646 h 137"/>
              <a:gd name="T8" fmla="*/ 0 w 128"/>
              <a:gd name="T9" fmla="*/ 2147483646 h 137"/>
              <a:gd name="T10" fmla="*/ 2147483646 w 128"/>
              <a:gd name="T11" fmla="*/ 2147483646 h 137"/>
              <a:gd name="T12" fmla="*/ 2147483646 w 128"/>
              <a:gd name="T13" fmla="*/ 2147483646 h 137"/>
              <a:gd name="T14" fmla="*/ 2147483646 w 128"/>
              <a:gd name="T15" fmla="*/ 2147483646 h 137"/>
              <a:gd name="T16" fmla="*/ 2147483646 w 128"/>
              <a:gd name="T17" fmla="*/ 0 h 137"/>
              <a:gd name="T18" fmla="*/ 2147483646 w 128"/>
              <a:gd name="T19" fmla="*/ 2147483646 h 137"/>
              <a:gd name="T20" fmla="*/ 2147483646 w 128"/>
              <a:gd name="T21" fmla="*/ 2147483646 h 137"/>
              <a:gd name="T22" fmla="*/ 2147483646 w 128"/>
              <a:gd name="T23" fmla="*/ 2147483646 h 137"/>
              <a:gd name="T24" fmla="*/ 2147483646 w 128"/>
              <a:gd name="T25" fmla="*/ 2147483646 h 137"/>
              <a:gd name="T26" fmla="*/ 2147483646 w 128"/>
              <a:gd name="T27" fmla="*/ 2147483646 h 137"/>
              <a:gd name="T28" fmla="*/ 2147483646 w 128"/>
              <a:gd name="T29" fmla="*/ 2147483646 h 137"/>
              <a:gd name="T30" fmla="*/ 2147483646 w 128"/>
              <a:gd name="T31" fmla="*/ 2147483646 h 137"/>
              <a:gd name="T32" fmla="*/ 2147483646 w 128"/>
              <a:gd name="T33" fmla="*/ 2147483646 h 137"/>
              <a:gd name="T34" fmla="*/ 2147483646 w 128"/>
              <a:gd name="T35" fmla="*/ 2147483646 h 137"/>
              <a:gd name="T36" fmla="*/ 2147483646 w 128"/>
              <a:gd name="T37" fmla="*/ 2147483646 h 137"/>
              <a:gd name="T38" fmla="*/ 2147483646 w 128"/>
              <a:gd name="T39" fmla="*/ 2147483646 h 137"/>
              <a:gd name="T40" fmla="*/ 2147483646 w 128"/>
              <a:gd name="T41" fmla="*/ 2147483646 h 137"/>
              <a:gd name="T42" fmla="*/ 2147483646 w 128"/>
              <a:gd name="T43" fmla="*/ 2147483646 h 13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28" h="137">
                <a:moveTo>
                  <a:pt x="35" y="115"/>
                </a:moveTo>
                <a:cubicBezTo>
                  <a:pt x="28" y="128"/>
                  <a:pt x="28" y="128"/>
                  <a:pt x="28" y="128"/>
                </a:cubicBezTo>
                <a:cubicBezTo>
                  <a:pt x="25" y="134"/>
                  <a:pt x="21" y="137"/>
                  <a:pt x="14" y="137"/>
                </a:cubicBezTo>
                <a:cubicBezTo>
                  <a:pt x="12" y="137"/>
                  <a:pt x="9" y="136"/>
                  <a:pt x="5" y="135"/>
                </a:cubicBezTo>
                <a:cubicBezTo>
                  <a:pt x="1" y="133"/>
                  <a:pt x="0" y="129"/>
                  <a:pt x="0" y="122"/>
                </a:cubicBezTo>
                <a:cubicBezTo>
                  <a:pt x="0" y="120"/>
                  <a:pt x="0" y="118"/>
                  <a:pt x="1" y="116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5"/>
                  <a:pt x="53" y="3"/>
                  <a:pt x="56" y="2"/>
                </a:cubicBezTo>
                <a:cubicBezTo>
                  <a:pt x="59" y="1"/>
                  <a:pt x="61" y="0"/>
                  <a:pt x="64" y="0"/>
                </a:cubicBezTo>
                <a:cubicBezTo>
                  <a:pt x="67" y="0"/>
                  <a:pt x="70" y="1"/>
                  <a:pt x="73" y="2"/>
                </a:cubicBezTo>
                <a:cubicBezTo>
                  <a:pt x="76" y="3"/>
                  <a:pt x="78" y="5"/>
                  <a:pt x="79" y="8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8" y="118"/>
                  <a:pt x="128" y="120"/>
                  <a:pt x="128" y="122"/>
                </a:cubicBezTo>
                <a:cubicBezTo>
                  <a:pt x="128" y="128"/>
                  <a:pt x="126" y="133"/>
                  <a:pt x="122" y="135"/>
                </a:cubicBezTo>
                <a:cubicBezTo>
                  <a:pt x="118" y="136"/>
                  <a:pt x="115" y="137"/>
                  <a:pt x="113" y="137"/>
                </a:cubicBezTo>
                <a:cubicBezTo>
                  <a:pt x="107" y="137"/>
                  <a:pt x="103" y="134"/>
                  <a:pt x="100" y="128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35" y="115"/>
                  <a:pt x="35" y="115"/>
                  <a:pt x="35" y="115"/>
                </a:cubicBezTo>
                <a:close/>
                <a:moveTo>
                  <a:pt x="81" y="89"/>
                </a:moveTo>
                <a:cubicBezTo>
                  <a:pt x="64" y="49"/>
                  <a:pt x="64" y="49"/>
                  <a:pt x="64" y="49"/>
                </a:cubicBezTo>
                <a:cubicBezTo>
                  <a:pt x="46" y="89"/>
                  <a:pt x="46" y="89"/>
                  <a:pt x="46" y="89"/>
                </a:cubicBezTo>
                <a:lnTo>
                  <a:pt x="81" y="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/>
          <p:cNvSpPr>
            <a:spLocks noEditPoints="1"/>
          </p:cNvSpPr>
          <p:nvPr/>
        </p:nvSpPr>
        <p:spPr bwMode="auto">
          <a:xfrm>
            <a:off x="6476774" y="2171700"/>
            <a:ext cx="265112" cy="350838"/>
          </a:xfrm>
          <a:custGeom>
            <a:avLst/>
            <a:gdLst>
              <a:gd name="T0" fmla="*/ 2147483646 w 101"/>
              <a:gd name="T1" fmla="*/ 2147483646 h 134"/>
              <a:gd name="T2" fmla="*/ 2147483646 w 101"/>
              <a:gd name="T3" fmla="*/ 2147483646 h 134"/>
              <a:gd name="T4" fmla="*/ 2147483646 w 101"/>
              <a:gd name="T5" fmla="*/ 2147483646 h 134"/>
              <a:gd name="T6" fmla="*/ 2147483646 w 101"/>
              <a:gd name="T7" fmla="*/ 2147483646 h 134"/>
              <a:gd name="T8" fmla="*/ 2147483646 w 101"/>
              <a:gd name="T9" fmla="*/ 2147483646 h 134"/>
              <a:gd name="T10" fmla="*/ 0 w 101"/>
              <a:gd name="T11" fmla="*/ 2147483646 h 134"/>
              <a:gd name="T12" fmla="*/ 0 w 101"/>
              <a:gd name="T13" fmla="*/ 2147483646 h 134"/>
              <a:gd name="T14" fmla="*/ 2147483646 w 101"/>
              <a:gd name="T15" fmla="*/ 2147483646 h 134"/>
              <a:gd name="T16" fmla="*/ 2147483646 w 101"/>
              <a:gd name="T17" fmla="*/ 0 h 134"/>
              <a:gd name="T18" fmla="*/ 2147483646 w 101"/>
              <a:gd name="T19" fmla="*/ 0 h 134"/>
              <a:gd name="T20" fmla="*/ 2147483646 w 101"/>
              <a:gd name="T21" fmla="*/ 2147483646 h 134"/>
              <a:gd name="T22" fmla="*/ 2147483646 w 101"/>
              <a:gd name="T23" fmla="*/ 2147483646 h 134"/>
              <a:gd name="T24" fmla="*/ 2147483646 w 101"/>
              <a:gd name="T25" fmla="*/ 2147483646 h 134"/>
              <a:gd name="T26" fmla="*/ 2147483646 w 101"/>
              <a:gd name="T27" fmla="*/ 2147483646 h 134"/>
              <a:gd name="T28" fmla="*/ 2147483646 w 101"/>
              <a:gd name="T29" fmla="*/ 2147483646 h 134"/>
              <a:gd name="T30" fmla="*/ 2147483646 w 101"/>
              <a:gd name="T31" fmla="*/ 2147483646 h 134"/>
              <a:gd name="T32" fmla="*/ 2147483646 w 101"/>
              <a:gd name="T33" fmla="*/ 2147483646 h 134"/>
              <a:gd name="T34" fmla="*/ 2147483646 w 101"/>
              <a:gd name="T35" fmla="*/ 2147483646 h 134"/>
              <a:gd name="T36" fmla="*/ 2147483646 w 101"/>
              <a:gd name="T37" fmla="*/ 2147483646 h 134"/>
              <a:gd name="T38" fmla="*/ 2147483646 w 101"/>
              <a:gd name="T39" fmla="*/ 2147483646 h 134"/>
              <a:gd name="T40" fmla="*/ 2147483646 w 101"/>
              <a:gd name="T41" fmla="*/ 2147483646 h 134"/>
              <a:gd name="T42" fmla="*/ 2147483646 w 101"/>
              <a:gd name="T43" fmla="*/ 2147483646 h 134"/>
              <a:gd name="T44" fmla="*/ 2147483646 w 101"/>
              <a:gd name="T45" fmla="*/ 2147483646 h 134"/>
              <a:gd name="T46" fmla="*/ 2147483646 w 101"/>
              <a:gd name="T47" fmla="*/ 2147483646 h 134"/>
              <a:gd name="T48" fmla="*/ 2147483646 w 101"/>
              <a:gd name="T49" fmla="*/ 2147483646 h 134"/>
              <a:gd name="T50" fmla="*/ 2147483646 w 101"/>
              <a:gd name="T51" fmla="*/ 2147483646 h 134"/>
              <a:gd name="T52" fmla="*/ 2147483646 w 101"/>
              <a:gd name="T53" fmla="*/ 2147483646 h 134"/>
              <a:gd name="T54" fmla="*/ 2147483646 w 101"/>
              <a:gd name="T55" fmla="*/ 2147483646 h 134"/>
              <a:gd name="T56" fmla="*/ 2147483646 w 101"/>
              <a:gd name="T57" fmla="*/ 2147483646 h 134"/>
              <a:gd name="T58" fmla="*/ 2147483646 w 101"/>
              <a:gd name="T59" fmla="*/ 2147483646 h 134"/>
              <a:gd name="T60" fmla="*/ 2147483646 w 101"/>
              <a:gd name="T61" fmla="*/ 2147483646 h 134"/>
              <a:gd name="T62" fmla="*/ 2147483646 w 101"/>
              <a:gd name="T63" fmla="*/ 2147483646 h 134"/>
              <a:gd name="T64" fmla="*/ 2147483646 w 101"/>
              <a:gd name="T65" fmla="*/ 2147483646 h 134"/>
              <a:gd name="T66" fmla="*/ 2147483646 w 101"/>
              <a:gd name="T67" fmla="*/ 2147483646 h 134"/>
              <a:gd name="T68" fmla="*/ 2147483646 w 101"/>
              <a:gd name="T69" fmla="*/ 2147483646 h 134"/>
              <a:gd name="T70" fmla="*/ 2147483646 w 101"/>
              <a:gd name="T71" fmla="*/ 2147483646 h 1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1" h="134">
                <a:moveTo>
                  <a:pt x="101" y="99"/>
                </a:moveTo>
                <a:cubicBezTo>
                  <a:pt x="100" y="110"/>
                  <a:pt x="95" y="118"/>
                  <a:pt x="87" y="125"/>
                </a:cubicBezTo>
                <a:cubicBezTo>
                  <a:pt x="78" y="131"/>
                  <a:pt x="68" y="134"/>
                  <a:pt x="57" y="134"/>
                </a:cubicBezTo>
                <a:cubicBezTo>
                  <a:pt x="15" y="134"/>
                  <a:pt x="15" y="134"/>
                  <a:pt x="15" y="134"/>
                </a:cubicBezTo>
                <a:cubicBezTo>
                  <a:pt x="11" y="134"/>
                  <a:pt x="7" y="133"/>
                  <a:pt x="4" y="130"/>
                </a:cubicBezTo>
                <a:cubicBezTo>
                  <a:pt x="1" y="127"/>
                  <a:pt x="0" y="124"/>
                  <a:pt x="0" y="1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1" y="7"/>
                  <a:pt x="4" y="4"/>
                </a:cubicBezTo>
                <a:cubicBezTo>
                  <a:pt x="7" y="1"/>
                  <a:pt x="10" y="0"/>
                  <a:pt x="15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60" y="0"/>
                  <a:pt x="69" y="1"/>
                  <a:pt x="75" y="4"/>
                </a:cubicBezTo>
                <a:cubicBezTo>
                  <a:pt x="81" y="7"/>
                  <a:pt x="86" y="11"/>
                  <a:pt x="90" y="18"/>
                </a:cubicBezTo>
                <a:cubicBezTo>
                  <a:pt x="93" y="24"/>
                  <a:pt x="95" y="31"/>
                  <a:pt x="95" y="38"/>
                </a:cubicBezTo>
                <a:cubicBezTo>
                  <a:pt x="95" y="44"/>
                  <a:pt x="94" y="49"/>
                  <a:pt x="92" y="53"/>
                </a:cubicBezTo>
                <a:cubicBezTo>
                  <a:pt x="88" y="59"/>
                  <a:pt x="88" y="59"/>
                  <a:pt x="88" y="59"/>
                </a:cubicBezTo>
                <a:cubicBezTo>
                  <a:pt x="84" y="64"/>
                  <a:pt x="84" y="64"/>
                  <a:pt x="84" y="64"/>
                </a:cubicBezTo>
                <a:cubicBezTo>
                  <a:pt x="90" y="67"/>
                  <a:pt x="94" y="71"/>
                  <a:pt x="97" y="76"/>
                </a:cubicBezTo>
                <a:cubicBezTo>
                  <a:pt x="100" y="81"/>
                  <a:pt x="101" y="87"/>
                  <a:pt x="101" y="94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9"/>
                  <a:pt x="101" y="99"/>
                  <a:pt x="101" y="99"/>
                </a:cubicBezTo>
                <a:close/>
                <a:moveTo>
                  <a:pt x="71" y="93"/>
                </a:moveTo>
                <a:cubicBezTo>
                  <a:pt x="71" y="89"/>
                  <a:pt x="69" y="85"/>
                  <a:pt x="66" y="82"/>
                </a:cubicBezTo>
                <a:cubicBezTo>
                  <a:pt x="64" y="80"/>
                  <a:pt x="60" y="78"/>
                  <a:pt x="56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108"/>
                  <a:pt x="64" y="106"/>
                  <a:pt x="67" y="103"/>
                </a:cubicBezTo>
                <a:cubicBezTo>
                  <a:pt x="70" y="101"/>
                  <a:pt x="71" y="97"/>
                  <a:pt x="71" y="93"/>
                </a:cubicBezTo>
                <a:close/>
                <a:moveTo>
                  <a:pt x="30" y="28"/>
                </a:moveTo>
                <a:cubicBezTo>
                  <a:pt x="30" y="54"/>
                  <a:pt x="30" y="54"/>
                  <a:pt x="30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7" y="54"/>
                  <a:pt x="60" y="53"/>
                  <a:pt x="63" y="50"/>
                </a:cubicBezTo>
                <a:cubicBezTo>
                  <a:pt x="66" y="48"/>
                  <a:pt x="67" y="45"/>
                  <a:pt x="67" y="41"/>
                </a:cubicBezTo>
                <a:cubicBezTo>
                  <a:pt x="67" y="38"/>
                  <a:pt x="66" y="34"/>
                  <a:pt x="63" y="32"/>
                </a:cubicBezTo>
                <a:cubicBezTo>
                  <a:pt x="61" y="29"/>
                  <a:pt x="58" y="28"/>
                  <a:pt x="54" y="28"/>
                </a:cubicBezTo>
                <a:lnTo>
                  <a:pt x="30" y="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8"/>
          <p:cNvSpPr/>
          <p:nvPr/>
        </p:nvSpPr>
        <p:spPr bwMode="auto">
          <a:xfrm>
            <a:off x="3128736" y="5376863"/>
            <a:ext cx="285750" cy="314325"/>
          </a:xfrm>
          <a:custGeom>
            <a:avLst/>
            <a:gdLst>
              <a:gd name="T0" fmla="*/ 61 w 109"/>
              <a:gd name="T1" fmla="*/ 120 h 120"/>
              <a:gd name="T2" fmla="*/ 18 w 109"/>
              <a:gd name="T3" fmla="*/ 102 h 120"/>
              <a:gd name="T4" fmla="*/ 0 w 109"/>
              <a:gd name="T5" fmla="*/ 60 h 120"/>
              <a:gd name="T6" fmla="*/ 18 w 109"/>
              <a:gd name="T7" fmla="*/ 18 h 120"/>
              <a:gd name="T8" fmla="*/ 61 w 109"/>
              <a:gd name="T9" fmla="*/ 0 h 120"/>
              <a:gd name="T10" fmla="*/ 85 w 109"/>
              <a:gd name="T11" fmla="*/ 5 h 120"/>
              <a:gd name="T12" fmla="*/ 101 w 109"/>
              <a:gd name="T13" fmla="*/ 16 h 120"/>
              <a:gd name="T14" fmla="*/ 107 w 109"/>
              <a:gd name="T15" fmla="*/ 24 h 120"/>
              <a:gd name="T16" fmla="*/ 109 w 109"/>
              <a:gd name="T17" fmla="*/ 29 h 120"/>
              <a:gd name="T18" fmla="*/ 105 w 109"/>
              <a:gd name="T19" fmla="*/ 37 h 120"/>
              <a:gd name="T20" fmla="*/ 100 w 109"/>
              <a:gd name="T21" fmla="*/ 41 h 120"/>
              <a:gd name="T22" fmla="*/ 98 w 109"/>
              <a:gd name="T23" fmla="*/ 41 h 120"/>
              <a:gd name="T24" fmla="*/ 96 w 109"/>
              <a:gd name="T25" fmla="*/ 42 h 120"/>
              <a:gd name="T26" fmla="*/ 86 w 109"/>
              <a:gd name="T27" fmla="*/ 37 h 120"/>
              <a:gd name="T28" fmla="*/ 75 w 109"/>
              <a:gd name="T29" fmla="*/ 29 h 120"/>
              <a:gd name="T30" fmla="*/ 61 w 109"/>
              <a:gd name="T31" fmla="*/ 26 h 120"/>
              <a:gd name="T32" fmla="*/ 36 w 109"/>
              <a:gd name="T33" fmla="*/ 36 h 120"/>
              <a:gd name="T34" fmla="*/ 26 w 109"/>
              <a:gd name="T35" fmla="*/ 60 h 120"/>
              <a:gd name="T36" fmla="*/ 36 w 109"/>
              <a:gd name="T37" fmla="*/ 84 h 120"/>
              <a:gd name="T38" fmla="*/ 61 w 109"/>
              <a:gd name="T39" fmla="*/ 95 h 120"/>
              <a:gd name="T40" fmla="*/ 75 w 109"/>
              <a:gd name="T41" fmla="*/ 91 h 120"/>
              <a:gd name="T42" fmla="*/ 86 w 109"/>
              <a:gd name="T43" fmla="*/ 83 h 120"/>
              <a:gd name="T44" fmla="*/ 96 w 109"/>
              <a:gd name="T45" fmla="*/ 79 h 120"/>
              <a:gd name="T46" fmla="*/ 104 w 109"/>
              <a:gd name="T47" fmla="*/ 81 h 120"/>
              <a:gd name="T48" fmla="*/ 108 w 109"/>
              <a:gd name="T49" fmla="*/ 86 h 120"/>
              <a:gd name="T50" fmla="*/ 109 w 109"/>
              <a:gd name="T51" fmla="*/ 91 h 120"/>
              <a:gd name="T52" fmla="*/ 103 w 109"/>
              <a:gd name="T53" fmla="*/ 103 h 120"/>
              <a:gd name="T54" fmla="*/ 85 w 109"/>
              <a:gd name="T55" fmla="*/ 115 h 120"/>
              <a:gd name="T56" fmla="*/ 61 w 109"/>
              <a:gd name="T57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9" h="120">
                <a:moveTo>
                  <a:pt x="61" y="120"/>
                </a:moveTo>
                <a:cubicBezTo>
                  <a:pt x="44" y="120"/>
                  <a:pt x="30" y="114"/>
                  <a:pt x="18" y="102"/>
                </a:cubicBezTo>
                <a:cubicBezTo>
                  <a:pt x="6" y="90"/>
                  <a:pt x="0" y="76"/>
                  <a:pt x="0" y="60"/>
                </a:cubicBezTo>
                <a:cubicBezTo>
                  <a:pt x="0" y="43"/>
                  <a:pt x="6" y="29"/>
                  <a:pt x="18" y="18"/>
                </a:cubicBezTo>
                <a:cubicBezTo>
                  <a:pt x="30" y="6"/>
                  <a:pt x="44" y="0"/>
                  <a:pt x="61" y="0"/>
                </a:cubicBezTo>
                <a:cubicBezTo>
                  <a:pt x="69" y="0"/>
                  <a:pt x="77" y="2"/>
                  <a:pt x="85" y="5"/>
                </a:cubicBezTo>
                <a:cubicBezTo>
                  <a:pt x="92" y="9"/>
                  <a:pt x="98" y="12"/>
                  <a:pt x="101" y="16"/>
                </a:cubicBezTo>
                <a:cubicBezTo>
                  <a:pt x="105" y="19"/>
                  <a:pt x="107" y="22"/>
                  <a:pt x="107" y="24"/>
                </a:cubicBezTo>
                <a:cubicBezTo>
                  <a:pt x="108" y="25"/>
                  <a:pt x="109" y="27"/>
                  <a:pt x="109" y="29"/>
                </a:cubicBezTo>
                <a:cubicBezTo>
                  <a:pt x="109" y="33"/>
                  <a:pt x="107" y="35"/>
                  <a:pt x="105" y="37"/>
                </a:cubicBezTo>
                <a:cubicBezTo>
                  <a:pt x="103" y="39"/>
                  <a:pt x="102" y="40"/>
                  <a:pt x="100" y="41"/>
                </a:cubicBezTo>
                <a:cubicBezTo>
                  <a:pt x="99" y="41"/>
                  <a:pt x="99" y="41"/>
                  <a:pt x="98" y="41"/>
                </a:cubicBezTo>
                <a:cubicBezTo>
                  <a:pt x="97" y="41"/>
                  <a:pt x="96" y="41"/>
                  <a:pt x="96" y="42"/>
                </a:cubicBezTo>
                <a:cubicBezTo>
                  <a:pt x="92" y="42"/>
                  <a:pt x="88" y="40"/>
                  <a:pt x="86" y="37"/>
                </a:cubicBezTo>
                <a:cubicBezTo>
                  <a:pt x="83" y="34"/>
                  <a:pt x="79" y="31"/>
                  <a:pt x="75" y="29"/>
                </a:cubicBezTo>
                <a:cubicBezTo>
                  <a:pt x="70" y="27"/>
                  <a:pt x="65" y="26"/>
                  <a:pt x="61" y="26"/>
                </a:cubicBezTo>
                <a:cubicBezTo>
                  <a:pt x="51" y="26"/>
                  <a:pt x="43" y="29"/>
                  <a:pt x="36" y="36"/>
                </a:cubicBezTo>
                <a:cubicBezTo>
                  <a:pt x="30" y="43"/>
                  <a:pt x="26" y="51"/>
                  <a:pt x="26" y="60"/>
                </a:cubicBezTo>
                <a:cubicBezTo>
                  <a:pt x="26" y="69"/>
                  <a:pt x="29" y="77"/>
                  <a:pt x="36" y="84"/>
                </a:cubicBezTo>
                <a:cubicBezTo>
                  <a:pt x="43" y="91"/>
                  <a:pt x="51" y="95"/>
                  <a:pt x="61" y="95"/>
                </a:cubicBezTo>
                <a:cubicBezTo>
                  <a:pt x="66" y="95"/>
                  <a:pt x="71" y="93"/>
                  <a:pt x="75" y="91"/>
                </a:cubicBezTo>
                <a:cubicBezTo>
                  <a:pt x="79" y="89"/>
                  <a:pt x="83" y="87"/>
                  <a:pt x="86" y="83"/>
                </a:cubicBezTo>
                <a:cubicBezTo>
                  <a:pt x="89" y="80"/>
                  <a:pt x="92" y="79"/>
                  <a:pt x="96" y="79"/>
                </a:cubicBezTo>
                <a:cubicBezTo>
                  <a:pt x="100" y="79"/>
                  <a:pt x="102" y="79"/>
                  <a:pt x="104" y="81"/>
                </a:cubicBezTo>
                <a:cubicBezTo>
                  <a:pt x="106" y="83"/>
                  <a:pt x="107" y="84"/>
                  <a:pt x="108" y="86"/>
                </a:cubicBezTo>
                <a:cubicBezTo>
                  <a:pt x="108" y="88"/>
                  <a:pt x="109" y="89"/>
                  <a:pt x="109" y="91"/>
                </a:cubicBezTo>
                <a:cubicBezTo>
                  <a:pt x="109" y="95"/>
                  <a:pt x="107" y="99"/>
                  <a:pt x="103" y="103"/>
                </a:cubicBezTo>
                <a:cubicBezTo>
                  <a:pt x="99" y="107"/>
                  <a:pt x="93" y="111"/>
                  <a:pt x="85" y="115"/>
                </a:cubicBezTo>
                <a:cubicBezTo>
                  <a:pt x="77" y="118"/>
                  <a:pt x="69" y="120"/>
                  <a:pt x="61" y="1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2" name="Freeform 19"/>
          <p:cNvSpPr>
            <a:spLocks noEditPoints="1"/>
          </p:cNvSpPr>
          <p:nvPr/>
        </p:nvSpPr>
        <p:spPr bwMode="auto">
          <a:xfrm>
            <a:off x="6122761" y="5376863"/>
            <a:ext cx="274638" cy="306387"/>
          </a:xfrm>
          <a:custGeom>
            <a:avLst/>
            <a:gdLst>
              <a:gd name="T0" fmla="*/ 13 w 105"/>
              <a:gd name="T1" fmla="*/ 117 h 117"/>
              <a:gd name="T2" fmla="*/ 4 w 105"/>
              <a:gd name="T3" fmla="*/ 114 h 117"/>
              <a:gd name="T4" fmla="*/ 0 w 105"/>
              <a:gd name="T5" fmla="*/ 104 h 117"/>
              <a:gd name="T6" fmla="*/ 0 w 105"/>
              <a:gd name="T7" fmla="*/ 13 h 117"/>
              <a:gd name="T8" fmla="*/ 4 w 105"/>
              <a:gd name="T9" fmla="*/ 3 h 117"/>
              <a:gd name="T10" fmla="*/ 13 w 105"/>
              <a:gd name="T11" fmla="*/ 0 h 117"/>
              <a:gd name="T12" fmla="*/ 43 w 105"/>
              <a:gd name="T13" fmla="*/ 0 h 117"/>
              <a:gd name="T14" fmla="*/ 87 w 105"/>
              <a:gd name="T15" fmla="*/ 16 h 117"/>
              <a:gd name="T16" fmla="*/ 105 w 105"/>
              <a:gd name="T17" fmla="*/ 57 h 117"/>
              <a:gd name="T18" fmla="*/ 89 w 105"/>
              <a:gd name="T19" fmla="*/ 100 h 117"/>
              <a:gd name="T20" fmla="*/ 47 w 105"/>
              <a:gd name="T21" fmla="*/ 117 h 117"/>
              <a:gd name="T22" fmla="*/ 13 w 105"/>
              <a:gd name="T23" fmla="*/ 117 h 117"/>
              <a:gd name="T24" fmla="*/ 43 w 105"/>
              <a:gd name="T25" fmla="*/ 93 h 117"/>
              <a:gd name="T26" fmla="*/ 68 w 105"/>
              <a:gd name="T27" fmla="*/ 83 h 117"/>
              <a:gd name="T28" fmla="*/ 78 w 105"/>
              <a:gd name="T29" fmla="*/ 59 h 117"/>
              <a:gd name="T30" fmla="*/ 67 w 105"/>
              <a:gd name="T31" fmla="*/ 34 h 117"/>
              <a:gd name="T32" fmla="*/ 42 w 105"/>
              <a:gd name="T33" fmla="*/ 24 h 117"/>
              <a:gd name="T34" fmla="*/ 26 w 105"/>
              <a:gd name="T35" fmla="*/ 24 h 117"/>
              <a:gd name="T36" fmla="*/ 26 w 105"/>
              <a:gd name="T37" fmla="*/ 93 h 117"/>
              <a:gd name="T38" fmla="*/ 43 w 105"/>
              <a:gd name="T39" fmla="*/ 9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17">
                <a:moveTo>
                  <a:pt x="13" y="117"/>
                </a:moveTo>
                <a:cubicBezTo>
                  <a:pt x="10" y="117"/>
                  <a:pt x="7" y="116"/>
                  <a:pt x="4" y="114"/>
                </a:cubicBezTo>
                <a:cubicBezTo>
                  <a:pt x="2" y="111"/>
                  <a:pt x="0" y="108"/>
                  <a:pt x="0" y="104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1" y="6"/>
                  <a:pt x="4" y="3"/>
                </a:cubicBezTo>
                <a:cubicBezTo>
                  <a:pt x="6" y="1"/>
                  <a:pt x="10" y="0"/>
                  <a:pt x="1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1" y="0"/>
                  <a:pt x="75" y="5"/>
                  <a:pt x="87" y="16"/>
                </a:cubicBezTo>
                <a:cubicBezTo>
                  <a:pt x="99" y="27"/>
                  <a:pt x="105" y="40"/>
                  <a:pt x="105" y="57"/>
                </a:cubicBezTo>
                <a:cubicBezTo>
                  <a:pt x="105" y="74"/>
                  <a:pt x="99" y="88"/>
                  <a:pt x="89" y="100"/>
                </a:cubicBezTo>
                <a:cubicBezTo>
                  <a:pt x="78" y="111"/>
                  <a:pt x="64" y="117"/>
                  <a:pt x="47" y="117"/>
                </a:cubicBezTo>
                <a:cubicBezTo>
                  <a:pt x="13" y="117"/>
                  <a:pt x="13" y="117"/>
                  <a:pt x="13" y="117"/>
                </a:cubicBezTo>
                <a:close/>
                <a:moveTo>
                  <a:pt x="43" y="93"/>
                </a:moveTo>
                <a:cubicBezTo>
                  <a:pt x="53" y="93"/>
                  <a:pt x="61" y="90"/>
                  <a:pt x="68" y="83"/>
                </a:cubicBezTo>
                <a:cubicBezTo>
                  <a:pt x="75" y="77"/>
                  <a:pt x="78" y="69"/>
                  <a:pt x="78" y="59"/>
                </a:cubicBezTo>
                <a:cubicBezTo>
                  <a:pt x="78" y="49"/>
                  <a:pt x="74" y="41"/>
                  <a:pt x="67" y="34"/>
                </a:cubicBezTo>
                <a:cubicBezTo>
                  <a:pt x="60" y="28"/>
                  <a:pt x="52" y="24"/>
                  <a:pt x="42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93"/>
                  <a:pt x="26" y="93"/>
                  <a:pt x="26" y="93"/>
                </a:cubicBezTo>
                <a:lnTo>
                  <a:pt x="43" y="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2340882" y="1198563"/>
            <a:ext cx="4375150" cy="5354637"/>
          </a:xfrm>
          <a:custGeom>
            <a:avLst/>
            <a:gdLst>
              <a:gd name="T0" fmla="*/ 3753166 w 1646"/>
              <a:gd name="T1" fmla="*/ 4447960 h 2015"/>
              <a:gd name="T2" fmla="*/ 3646844 w 1646"/>
              <a:gd name="T3" fmla="*/ 3090190 h 2015"/>
              <a:gd name="T4" fmla="*/ 3824934 w 1646"/>
              <a:gd name="T5" fmla="*/ 2856366 h 2015"/>
              <a:gd name="T6" fmla="*/ 4082765 w 1646"/>
              <a:gd name="T7" fmla="*/ 2146925 h 2015"/>
              <a:gd name="T8" fmla="*/ 3314588 w 1646"/>
              <a:gd name="T9" fmla="*/ 414505 h 2015"/>
              <a:gd name="T10" fmla="*/ 1310419 w 1646"/>
              <a:gd name="T11" fmla="*/ 265708 h 2015"/>
              <a:gd name="T12" fmla="*/ 1057904 w 1646"/>
              <a:gd name="T13" fmla="*/ 417162 h 2015"/>
              <a:gd name="T14" fmla="*/ 433262 w 1646"/>
              <a:gd name="T15" fmla="*/ 1392312 h 2015"/>
              <a:gd name="T16" fmla="*/ 334914 w 1646"/>
              <a:gd name="T17" fmla="*/ 1639421 h 2015"/>
              <a:gd name="T18" fmla="*/ 356179 w 1646"/>
              <a:gd name="T19" fmla="*/ 1812132 h 2015"/>
              <a:gd name="T20" fmla="*/ 353521 w 1646"/>
              <a:gd name="T21" fmla="*/ 1990157 h 2015"/>
              <a:gd name="T22" fmla="*/ 53161 w 1646"/>
              <a:gd name="T23" fmla="*/ 2595972 h 2015"/>
              <a:gd name="T24" fmla="*/ 2658 w 1646"/>
              <a:gd name="T25" fmla="*/ 2715541 h 2015"/>
              <a:gd name="T26" fmla="*/ 93032 w 1646"/>
              <a:gd name="T27" fmla="*/ 2866995 h 2015"/>
              <a:gd name="T28" fmla="*/ 236566 w 1646"/>
              <a:gd name="T29" fmla="*/ 2901537 h 2015"/>
              <a:gd name="T30" fmla="*/ 273779 w 1646"/>
              <a:gd name="T31" fmla="*/ 3130046 h 2015"/>
              <a:gd name="T32" fmla="*/ 233908 w 1646"/>
              <a:gd name="T33" fmla="*/ 3209759 h 2015"/>
              <a:gd name="T34" fmla="*/ 300360 w 1646"/>
              <a:gd name="T35" fmla="*/ 3321356 h 2015"/>
              <a:gd name="T36" fmla="*/ 374785 w 1646"/>
              <a:gd name="T37" fmla="*/ 3347927 h 2015"/>
              <a:gd name="T38" fmla="*/ 313650 w 1646"/>
              <a:gd name="T39" fmla="*/ 3395754 h 2015"/>
              <a:gd name="T40" fmla="*/ 361495 w 1646"/>
              <a:gd name="T41" fmla="*/ 3557837 h 2015"/>
              <a:gd name="T42" fmla="*/ 401366 w 1646"/>
              <a:gd name="T43" fmla="*/ 3648178 h 2015"/>
              <a:gd name="T44" fmla="*/ 369469 w 1646"/>
              <a:gd name="T45" fmla="*/ 3804946 h 2015"/>
              <a:gd name="T46" fmla="*/ 571481 w 1646"/>
              <a:gd name="T47" fmla="*/ 4091911 h 2015"/>
              <a:gd name="T48" fmla="*/ 1158910 w 1646"/>
              <a:gd name="T49" fmla="*/ 4107853 h 2015"/>
              <a:gd name="T50" fmla="*/ 1438005 w 1646"/>
              <a:gd name="T51" fmla="*/ 4296506 h 2015"/>
              <a:gd name="T52" fmla="*/ 1488508 w 1646"/>
              <a:gd name="T53" fmla="*/ 4474531 h 2015"/>
              <a:gd name="T54" fmla="*/ 1711784 w 1646"/>
              <a:gd name="T55" fmla="*/ 4992662 h 2015"/>
              <a:gd name="T56" fmla="*/ 1613436 w 1646"/>
              <a:gd name="T57" fmla="*/ 5354026 h 2015"/>
              <a:gd name="T58" fmla="*/ 4375150 w 1646"/>
              <a:gd name="T59" fmla="*/ 5354026 h 2015"/>
              <a:gd name="T60" fmla="*/ 3753166 w 1646"/>
              <a:gd name="T61" fmla="*/ 4447960 h 20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A23C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6"/>
          <p:cNvSpPr/>
          <p:nvPr/>
        </p:nvSpPr>
        <p:spPr bwMode="auto">
          <a:xfrm>
            <a:off x="2340882" y="1296988"/>
            <a:ext cx="2159000" cy="5256212"/>
          </a:xfrm>
          <a:custGeom>
            <a:avLst/>
            <a:gdLst>
              <a:gd name="T0" fmla="*/ 2158392 w 812"/>
              <a:gd name="T1" fmla="*/ 0 h 1978"/>
              <a:gd name="T2" fmla="*/ 1310452 w 812"/>
              <a:gd name="T3" fmla="*/ 167390 h 1978"/>
              <a:gd name="T4" fmla="*/ 1057931 w 812"/>
              <a:gd name="T5" fmla="*/ 318839 h 1978"/>
              <a:gd name="T6" fmla="*/ 433273 w 812"/>
              <a:gd name="T7" fmla="*/ 1293955 h 1978"/>
              <a:gd name="T8" fmla="*/ 334923 w 812"/>
              <a:gd name="T9" fmla="*/ 1541055 h 1978"/>
              <a:gd name="T10" fmla="*/ 356188 w 812"/>
              <a:gd name="T11" fmla="*/ 1713760 h 1978"/>
              <a:gd name="T12" fmla="*/ 353530 w 812"/>
              <a:gd name="T13" fmla="*/ 1891778 h 1978"/>
              <a:gd name="T14" fmla="*/ 53162 w 812"/>
              <a:gd name="T15" fmla="*/ 2497572 h 1978"/>
              <a:gd name="T16" fmla="*/ 2658 w 812"/>
              <a:gd name="T17" fmla="*/ 2617137 h 1978"/>
              <a:gd name="T18" fmla="*/ 93034 w 812"/>
              <a:gd name="T19" fmla="*/ 2768586 h 1978"/>
              <a:gd name="T20" fmla="*/ 236573 w 812"/>
              <a:gd name="T21" fmla="*/ 2803126 h 1978"/>
              <a:gd name="T22" fmla="*/ 273786 w 812"/>
              <a:gd name="T23" fmla="*/ 3031628 h 1978"/>
              <a:gd name="T24" fmla="*/ 233914 w 812"/>
              <a:gd name="T25" fmla="*/ 3111338 h 1978"/>
              <a:gd name="T26" fmla="*/ 300367 w 812"/>
              <a:gd name="T27" fmla="*/ 3222931 h 1978"/>
              <a:gd name="T28" fmla="*/ 374795 w 812"/>
              <a:gd name="T29" fmla="*/ 3249501 h 1978"/>
              <a:gd name="T30" fmla="*/ 313658 w 812"/>
              <a:gd name="T31" fmla="*/ 3297327 h 1978"/>
              <a:gd name="T32" fmla="*/ 361504 w 812"/>
              <a:gd name="T33" fmla="*/ 3459403 h 1978"/>
              <a:gd name="T34" fmla="*/ 401376 w 812"/>
              <a:gd name="T35" fmla="*/ 3549741 h 1978"/>
              <a:gd name="T36" fmla="*/ 369478 w 812"/>
              <a:gd name="T37" fmla="*/ 3706504 h 1978"/>
              <a:gd name="T38" fmla="*/ 571495 w 812"/>
              <a:gd name="T39" fmla="*/ 3993459 h 1978"/>
              <a:gd name="T40" fmla="*/ 1158940 w 812"/>
              <a:gd name="T41" fmla="*/ 4009401 h 1978"/>
              <a:gd name="T42" fmla="*/ 1438042 w 812"/>
              <a:gd name="T43" fmla="*/ 4198047 h 1978"/>
              <a:gd name="T44" fmla="*/ 1488546 w 812"/>
              <a:gd name="T45" fmla="*/ 4376066 h 1978"/>
              <a:gd name="T46" fmla="*/ 1711828 w 812"/>
              <a:gd name="T47" fmla="*/ 4894179 h 1978"/>
              <a:gd name="T48" fmla="*/ 1613478 w 812"/>
              <a:gd name="T49" fmla="*/ 5255530 h 1978"/>
              <a:gd name="T50" fmla="*/ 2158392 w 812"/>
              <a:gd name="T51" fmla="*/ 5255530 h 1978"/>
              <a:gd name="T52" fmla="*/ 2158392 w 812"/>
              <a:gd name="T53" fmla="*/ 0 h 19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12" h="1978">
                <a:moveTo>
                  <a:pt x="812" y="0"/>
                </a:moveTo>
                <a:cubicBezTo>
                  <a:pt x="704" y="1"/>
                  <a:pt x="596" y="22"/>
                  <a:pt x="493" y="63"/>
                </a:cubicBezTo>
                <a:cubicBezTo>
                  <a:pt x="460" y="79"/>
                  <a:pt x="429" y="98"/>
                  <a:pt x="398" y="120"/>
                </a:cubicBezTo>
                <a:cubicBezTo>
                  <a:pt x="258" y="221"/>
                  <a:pt x="224" y="332"/>
                  <a:pt x="163" y="487"/>
                </a:cubicBezTo>
                <a:cubicBezTo>
                  <a:pt x="151" y="517"/>
                  <a:pt x="133" y="548"/>
                  <a:pt x="126" y="580"/>
                </a:cubicBezTo>
                <a:cubicBezTo>
                  <a:pt x="119" y="615"/>
                  <a:pt x="127" y="627"/>
                  <a:pt x="134" y="645"/>
                </a:cubicBezTo>
                <a:cubicBezTo>
                  <a:pt x="145" y="670"/>
                  <a:pt x="144" y="686"/>
                  <a:pt x="133" y="712"/>
                </a:cubicBezTo>
                <a:cubicBezTo>
                  <a:pt x="97" y="789"/>
                  <a:pt x="65" y="867"/>
                  <a:pt x="20" y="940"/>
                </a:cubicBezTo>
                <a:cubicBezTo>
                  <a:pt x="12" y="952"/>
                  <a:pt x="2" y="968"/>
                  <a:pt x="1" y="985"/>
                </a:cubicBezTo>
                <a:cubicBezTo>
                  <a:pt x="0" y="1009"/>
                  <a:pt x="11" y="1033"/>
                  <a:pt x="35" y="1042"/>
                </a:cubicBezTo>
                <a:cubicBezTo>
                  <a:pt x="52" y="1048"/>
                  <a:pt x="71" y="1046"/>
                  <a:pt x="89" y="1055"/>
                </a:cubicBezTo>
                <a:cubicBezTo>
                  <a:pt x="130" y="1075"/>
                  <a:pt x="124" y="1111"/>
                  <a:pt x="103" y="1141"/>
                </a:cubicBezTo>
                <a:cubicBezTo>
                  <a:pt x="96" y="1152"/>
                  <a:pt x="89" y="1162"/>
                  <a:pt x="88" y="1171"/>
                </a:cubicBezTo>
                <a:cubicBezTo>
                  <a:pt x="85" y="1188"/>
                  <a:pt x="90" y="1203"/>
                  <a:pt x="113" y="1213"/>
                </a:cubicBezTo>
                <a:cubicBezTo>
                  <a:pt x="120" y="1217"/>
                  <a:pt x="130" y="1220"/>
                  <a:pt x="141" y="1223"/>
                </a:cubicBezTo>
                <a:cubicBezTo>
                  <a:pt x="131" y="1229"/>
                  <a:pt x="123" y="1235"/>
                  <a:pt x="118" y="1241"/>
                </a:cubicBezTo>
                <a:cubicBezTo>
                  <a:pt x="94" y="1265"/>
                  <a:pt x="114" y="1288"/>
                  <a:pt x="136" y="1302"/>
                </a:cubicBezTo>
                <a:cubicBezTo>
                  <a:pt x="150" y="1311"/>
                  <a:pt x="159" y="1319"/>
                  <a:pt x="151" y="1336"/>
                </a:cubicBezTo>
                <a:cubicBezTo>
                  <a:pt x="142" y="1356"/>
                  <a:pt x="139" y="1376"/>
                  <a:pt x="139" y="1395"/>
                </a:cubicBezTo>
                <a:cubicBezTo>
                  <a:pt x="140" y="1444"/>
                  <a:pt x="166" y="1490"/>
                  <a:pt x="215" y="1503"/>
                </a:cubicBezTo>
                <a:cubicBezTo>
                  <a:pt x="277" y="1519"/>
                  <a:pt x="371" y="1505"/>
                  <a:pt x="436" y="1509"/>
                </a:cubicBezTo>
                <a:cubicBezTo>
                  <a:pt x="483" y="1513"/>
                  <a:pt x="520" y="1530"/>
                  <a:pt x="541" y="1580"/>
                </a:cubicBezTo>
                <a:cubicBezTo>
                  <a:pt x="550" y="1602"/>
                  <a:pt x="555" y="1624"/>
                  <a:pt x="560" y="1647"/>
                </a:cubicBezTo>
                <a:cubicBezTo>
                  <a:pt x="577" y="1730"/>
                  <a:pt x="616" y="1769"/>
                  <a:pt x="644" y="1842"/>
                </a:cubicBezTo>
                <a:cubicBezTo>
                  <a:pt x="660" y="1883"/>
                  <a:pt x="660" y="1929"/>
                  <a:pt x="607" y="1978"/>
                </a:cubicBezTo>
                <a:cubicBezTo>
                  <a:pt x="812" y="1978"/>
                  <a:pt x="812" y="1978"/>
                  <a:pt x="812" y="1978"/>
                </a:cubicBezTo>
                <a:cubicBezTo>
                  <a:pt x="812" y="0"/>
                  <a:pt x="812" y="0"/>
                  <a:pt x="812" y="0"/>
                </a:cubicBezTo>
                <a:close/>
              </a:path>
            </a:pathLst>
          </a:custGeom>
          <a:solidFill>
            <a:srgbClr val="F39E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7"/>
          <p:cNvSpPr/>
          <p:nvPr/>
        </p:nvSpPr>
        <p:spPr bwMode="auto">
          <a:xfrm>
            <a:off x="2475820" y="1198563"/>
            <a:ext cx="3987800" cy="2451100"/>
          </a:xfrm>
          <a:custGeom>
            <a:avLst/>
            <a:gdLst>
              <a:gd name="T0" fmla="*/ 3896870 w 1500"/>
              <a:gd name="T1" fmla="*/ 2450230 h 922"/>
              <a:gd name="T2" fmla="*/ 3947376 w 1500"/>
              <a:gd name="T3" fmla="*/ 2147273 h 922"/>
              <a:gd name="T4" fmla="*/ 3179166 w 1500"/>
              <a:gd name="T5" fmla="*/ 414573 h 922"/>
              <a:gd name="T6" fmla="*/ 1174909 w 1500"/>
              <a:gd name="T7" fmla="*/ 265752 h 922"/>
              <a:gd name="T8" fmla="*/ 922383 w 1500"/>
              <a:gd name="T9" fmla="*/ 417230 h 922"/>
              <a:gd name="T10" fmla="*/ 297715 w 1500"/>
              <a:gd name="T11" fmla="*/ 1392539 h 922"/>
              <a:gd name="T12" fmla="*/ 199362 w 1500"/>
              <a:gd name="T13" fmla="*/ 1639688 h 922"/>
              <a:gd name="T14" fmla="*/ 220628 w 1500"/>
              <a:gd name="T15" fmla="*/ 1812426 h 922"/>
              <a:gd name="T16" fmla="*/ 217970 w 1500"/>
              <a:gd name="T17" fmla="*/ 1990480 h 922"/>
              <a:gd name="T18" fmla="*/ 0 w 1500"/>
              <a:gd name="T19" fmla="*/ 2450230 h 922"/>
              <a:gd name="T20" fmla="*/ 3896870 w 1500"/>
              <a:gd name="T21" fmla="*/ 2450230 h 9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00" h="922">
                <a:moveTo>
                  <a:pt x="1466" y="922"/>
                </a:moveTo>
                <a:cubicBezTo>
                  <a:pt x="1476" y="885"/>
                  <a:pt x="1483" y="847"/>
                  <a:pt x="1485" y="808"/>
                </a:cubicBezTo>
                <a:cubicBezTo>
                  <a:pt x="1500" y="579"/>
                  <a:pt x="1388" y="291"/>
                  <a:pt x="1196" y="156"/>
                </a:cubicBezTo>
                <a:cubicBezTo>
                  <a:pt x="981" y="18"/>
                  <a:pt x="693" y="0"/>
                  <a:pt x="442" y="100"/>
                </a:cubicBezTo>
                <a:cubicBezTo>
                  <a:pt x="409" y="116"/>
                  <a:pt x="378" y="135"/>
                  <a:pt x="347" y="157"/>
                </a:cubicBezTo>
                <a:cubicBezTo>
                  <a:pt x="207" y="258"/>
                  <a:pt x="173" y="369"/>
                  <a:pt x="112" y="524"/>
                </a:cubicBezTo>
                <a:cubicBezTo>
                  <a:pt x="100" y="554"/>
                  <a:pt x="82" y="585"/>
                  <a:pt x="75" y="617"/>
                </a:cubicBezTo>
                <a:cubicBezTo>
                  <a:pt x="68" y="652"/>
                  <a:pt x="76" y="664"/>
                  <a:pt x="83" y="682"/>
                </a:cubicBezTo>
                <a:cubicBezTo>
                  <a:pt x="94" y="707"/>
                  <a:pt x="93" y="723"/>
                  <a:pt x="82" y="749"/>
                </a:cubicBezTo>
                <a:cubicBezTo>
                  <a:pt x="55" y="807"/>
                  <a:pt x="30" y="866"/>
                  <a:pt x="0" y="922"/>
                </a:cubicBezTo>
                <a:cubicBezTo>
                  <a:pt x="1466" y="922"/>
                  <a:pt x="1466" y="922"/>
                  <a:pt x="1466" y="922"/>
                </a:cubicBezTo>
                <a:close/>
              </a:path>
            </a:pathLst>
          </a:custGeom>
          <a:solidFill>
            <a:srgbClr val="E72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8"/>
          <p:cNvSpPr/>
          <p:nvPr/>
        </p:nvSpPr>
        <p:spPr bwMode="auto">
          <a:xfrm>
            <a:off x="2475820" y="1296988"/>
            <a:ext cx="2024062" cy="2352675"/>
          </a:xfrm>
          <a:custGeom>
            <a:avLst/>
            <a:gdLst>
              <a:gd name="T0" fmla="*/ 2023416 w 761"/>
              <a:gd name="T1" fmla="*/ 0 h 885"/>
              <a:gd name="T2" fmla="*/ 1175230 w 761"/>
              <a:gd name="T3" fmla="*/ 167412 h 885"/>
              <a:gd name="T4" fmla="*/ 922635 w 761"/>
              <a:gd name="T5" fmla="*/ 318879 h 885"/>
              <a:gd name="T6" fmla="*/ 297796 w 761"/>
              <a:gd name="T7" fmla="*/ 1294118 h 885"/>
              <a:gd name="T8" fmla="*/ 199417 w 761"/>
              <a:gd name="T9" fmla="*/ 1541249 h 885"/>
              <a:gd name="T10" fmla="*/ 220688 w 761"/>
              <a:gd name="T11" fmla="*/ 1713976 h 885"/>
              <a:gd name="T12" fmla="*/ 218029 w 761"/>
              <a:gd name="T13" fmla="*/ 1892017 h 885"/>
              <a:gd name="T14" fmla="*/ 0 w 761"/>
              <a:gd name="T15" fmla="*/ 2351734 h 885"/>
              <a:gd name="T16" fmla="*/ 2023416 w 761"/>
              <a:gd name="T17" fmla="*/ 2351734 h 885"/>
              <a:gd name="T18" fmla="*/ 2023416 w 761"/>
              <a:gd name="T19" fmla="*/ 0 h 8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1" h="885">
                <a:moveTo>
                  <a:pt x="761" y="0"/>
                </a:moveTo>
                <a:cubicBezTo>
                  <a:pt x="653" y="1"/>
                  <a:pt x="545" y="22"/>
                  <a:pt x="442" y="63"/>
                </a:cubicBezTo>
                <a:cubicBezTo>
                  <a:pt x="409" y="79"/>
                  <a:pt x="378" y="98"/>
                  <a:pt x="347" y="120"/>
                </a:cubicBezTo>
                <a:cubicBezTo>
                  <a:pt x="207" y="221"/>
                  <a:pt x="173" y="332"/>
                  <a:pt x="112" y="487"/>
                </a:cubicBezTo>
                <a:cubicBezTo>
                  <a:pt x="100" y="517"/>
                  <a:pt x="82" y="548"/>
                  <a:pt x="75" y="580"/>
                </a:cubicBezTo>
                <a:cubicBezTo>
                  <a:pt x="68" y="615"/>
                  <a:pt x="76" y="627"/>
                  <a:pt x="83" y="645"/>
                </a:cubicBezTo>
                <a:cubicBezTo>
                  <a:pt x="94" y="670"/>
                  <a:pt x="93" y="686"/>
                  <a:pt x="82" y="712"/>
                </a:cubicBezTo>
                <a:cubicBezTo>
                  <a:pt x="55" y="770"/>
                  <a:pt x="30" y="829"/>
                  <a:pt x="0" y="885"/>
                </a:cubicBezTo>
                <a:cubicBezTo>
                  <a:pt x="761" y="885"/>
                  <a:pt x="761" y="885"/>
                  <a:pt x="761" y="885"/>
                </a:cubicBezTo>
                <a:cubicBezTo>
                  <a:pt x="761" y="0"/>
                  <a:pt x="761" y="0"/>
                  <a:pt x="761" y="0"/>
                </a:cubicBezTo>
                <a:close/>
              </a:path>
            </a:pathLst>
          </a:custGeom>
          <a:solidFill>
            <a:srgbClr val="009E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 bwMode="auto">
          <a:xfrm>
            <a:off x="4052207" y="2835275"/>
            <a:ext cx="198438" cy="661988"/>
          </a:xfrm>
          <a:custGeom>
            <a:avLst/>
            <a:gdLst>
              <a:gd name="T0" fmla="*/ 199423 w 164"/>
              <a:gd name="T1" fmla="*/ 0 h 544"/>
              <a:gd name="T2" fmla="*/ 199423 w 164"/>
              <a:gd name="T3" fmla="*/ 661501 h 544"/>
              <a:gd name="T4" fmla="*/ 87552 w 164"/>
              <a:gd name="T5" fmla="*/ 661501 h 544"/>
              <a:gd name="T6" fmla="*/ 87552 w 164"/>
              <a:gd name="T7" fmla="*/ 91200 h 544"/>
              <a:gd name="T8" fmla="*/ 49856 w 164"/>
              <a:gd name="T9" fmla="*/ 162943 h 544"/>
              <a:gd name="T10" fmla="*/ 0 w 164"/>
              <a:gd name="T11" fmla="*/ 133759 h 544"/>
              <a:gd name="T12" fmla="*/ 76608 w 164"/>
              <a:gd name="T13" fmla="*/ 0 h 544"/>
              <a:gd name="T14" fmla="*/ 199423 w 164"/>
              <a:gd name="T15" fmla="*/ 0 h 544"/>
              <a:gd name="T16" fmla="*/ 199423 w 164"/>
              <a:gd name="T17" fmla="*/ 0 h 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0"/>
          <p:cNvSpPr/>
          <p:nvPr/>
        </p:nvSpPr>
        <p:spPr bwMode="auto">
          <a:xfrm>
            <a:off x="4695145" y="2835275"/>
            <a:ext cx="293687" cy="661988"/>
          </a:xfrm>
          <a:custGeom>
            <a:avLst/>
            <a:gdLst>
              <a:gd name="T0" fmla="*/ 279734 w 110"/>
              <a:gd name="T1" fmla="*/ 260350 h 249"/>
              <a:gd name="T2" fmla="*/ 293055 w 110"/>
              <a:gd name="T3" fmla="*/ 209874 h 249"/>
              <a:gd name="T4" fmla="*/ 293055 w 110"/>
              <a:gd name="T5" fmla="*/ 100952 h 249"/>
              <a:gd name="T6" fmla="*/ 263750 w 110"/>
              <a:gd name="T7" fmla="*/ 29223 h 249"/>
              <a:gd name="T8" fmla="*/ 191818 w 110"/>
              <a:gd name="T9" fmla="*/ 0 h 249"/>
              <a:gd name="T10" fmla="*/ 101237 w 110"/>
              <a:gd name="T11" fmla="*/ 0 h 249"/>
              <a:gd name="T12" fmla="*/ 29306 w 110"/>
              <a:gd name="T13" fmla="*/ 29223 h 249"/>
              <a:gd name="T14" fmla="*/ 0 w 110"/>
              <a:gd name="T15" fmla="*/ 100952 h 249"/>
              <a:gd name="T16" fmla="*/ 0 w 110"/>
              <a:gd name="T17" fmla="*/ 185964 h 249"/>
              <a:gd name="T18" fmla="*/ 109230 w 110"/>
              <a:gd name="T19" fmla="*/ 185964 h 249"/>
              <a:gd name="T20" fmla="*/ 109230 w 110"/>
              <a:gd name="T21" fmla="*/ 92982 h 249"/>
              <a:gd name="T22" fmla="*/ 183825 w 110"/>
              <a:gd name="T23" fmla="*/ 92982 h 249"/>
              <a:gd name="T24" fmla="*/ 183825 w 110"/>
              <a:gd name="T25" fmla="*/ 241753 h 249"/>
              <a:gd name="T26" fmla="*/ 0 w 110"/>
              <a:gd name="T27" fmla="*/ 571176 h 249"/>
              <a:gd name="T28" fmla="*/ 0 w 110"/>
              <a:gd name="T29" fmla="*/ 661501 h 249"/>
              <a:gd name="T30" fmla="*/ 293055 w 110"/>
              <a:gd name="T31" fmla="*/ 661501 h 249"/>
              <a:gd name="T32" fmla="*/ 293055 w 110"/>
              <a:gd name="T33" fmla="*/ 571176 h 249"/>
              <a:gd name="T34" fmla="*/ 106565 w 110"/>
              <a:gd name="T35" fmla="*/ 571176 h 249"/>
              <a:gd name="T36" fmla="*/ 279734 w 110"/>
              <a:gd name="T37" fmla="*/ 260350 h 2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>
            <a:off x="4052207" y="3800475"/>
            <a:ext cx="295275" cy="665163"/>
          </a:xfrm>
          <a:custGeom>
            <a:avLst/>
            <a:gdLst>
              <a:gd name="T0" fmla="*/ 194329 w 111"/>
              <a:gd name="T1" fmla="*/ 0 h 250"/>
              <a:gd name="T2" fmla="*/ 266205 w 111"/>
              <a:gd name="T3" fmla="*/ 29267 h 250"/>
              <a:gd name="T4" fmla="*/ 295487 w 111"/>
              <a:gd name="T5" fmla="*/ 101103 h 250"/>
              <a:gd name="T6" fmla="*/ 295487 w 111"/>
              <a:gd name="T7" fmla="*/ 242115 h 250"/>
              <a:gd name="T8" fmla="*/ 279515 w 111"/>
              <a:gd name="T9" fmla="*/ 295327 h 250"/>
              <a:gd name="T10" fmla="*/ 239584 w 111"/>
              <a:gd name="T11" fmla="*/ 332575 h 250"/>
              <a:gd name="T12" fmla="*/ 279515 w 111"/>
              <a:gd name="T13" fmla="*/ 369823 h 250"/>
              <a:gd name="T14" fmla="*/ 295487 w 111"/>
              <a:gd name="T15" fmla="*/ 423035 h 250"/>
              <a:gd name="T16" fmla="*/ 295487 w 111"/>
              <a:gd name="T17" fmla="*/ 561387 h 250"/>
              <a:gd name="T18" fmla="*/ 266205 w 111"/>
              <a:gd name="T19" fmla="*/ 633223 h 250"/>
              <a:gd name="T20" fmla="*/ 194329 w 111"/>
              <a:gd name="T21" fmla="*/ 665150 h 250"/>
              <a:gd name="T22" fmla="*/ 101158 w 111"/>
              <a:gd name="T23" fmla="*/ 665150 h 250"/>
              <a:gd name="T24" fmla="*/ 31945 w 111"/>
              <a:gd name="T25" fmla="*/ 633223 h 250"/>
              <a:gd name="T26" fmla="*/ 0 w 111"/>
              <a:gd name="T27" fmla="*/ 561387 h 250"/>
              <a:gd name="T28" fmla="*/ 0 w 111"/>
              <a:gd name="T29" fmla="*/ 478908 h 250"/>
              <a:gd name="T30" fmla="*/ 109144 w 111"/>
              <a:gd name="T31" fmla="*/ 478908 h 250"/>
              <a:gd name="T32" fmla="*/ 109144 w 111"/>
              <a:gd name="T33" fmla="*/ 572029 h 250"/>
              <a:gd name="T34" fmla="*/ 186343 w 111"/>
              <a:gd name="T35" fmla="*/ 572029 h 250"/>
              <a:gd name="T36" fmla="*/ 186343 w 111"/>
              <a:gd name="T37" fmla="*/ 377805 h 250"/>
              <a:gd name="T38" fmla="*/ 109144 w 111"/>
              <a:gd name="T39" fmla="*/ 377805 h 250"/>
              <a:gd name="T40" fmla="*/ 109144 w 111"/>
              <a:gd name="T41" fmla="*/ 284684 h 250"/>
              <a:gd name="T42" fmla="*/ 186343 w 111"/>
              <a:gd name="T43" fmla="*/ 284684 h 250"/>
              <a:gd name="T44" fmla="*/ 186343 w 111"/>
              <a:gd name="T45" fmla="*/ 93121 h 250"/>
              <a:gd name="T46" fmla="*/ 109144 w 111"/>
              <a:gd name="T47" fmla="*/ 93121 h 250"/>
              <a:gd name="T48" fmla="*/ 109144 w 111"/>
              <a:gd name="T49" fmla="*/ 186242 h 250"/>
              <a:gd name="T50" fmla="*/ 0 w 111"/>
              <a:gd name="T51" fmla="*/ 186242 h 250"/>
              <a:gd name="T52" fmla="*/ 0 w 111"/>
              <a:gd name="T53" fmla="*/ 101103 h 250"/>
              <a:gd name="T54" fmla="*/ 31945 w 111"/>
              <a:gd name="T55" fmla="*/ 29267 h 250"/>
              <a:gd name="T56" fmla="*/ 101158 w 111"/>
              <a:gd name="T57" fmla="*/ 0 h 250"/>
              <a:gd name="T58" fmla="*/ 194329 w 111"/>
              <a:gd name="T59" fmla="*/ 0 h 2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4650695" y="3800475"/>
            <a:ext cx="338137" cy="661988"/>
          </a:xfrm>
          <a:custGeom>
            <a:avLst/>
            <a:gdLst>
              <a:gd name="T0" fmla="*/ 293055 w 278"/>
              <a:gd name="T1" fmla="*/ 0 h 545"/>
              <a:gd name="T2" fmla="*/ 293055 w 278"/>
              <a:gd name="T3" fmla="*/ 385471 h 545"/>
              <a:gd name="T4" fmla="*/ 338047 w 278"/>
              <a:gd name="T5" fmla="*/ 385471 h 545"/>
              <a:gd name="T6" fmla="*/ 338047 w 278"/>
              <a:gd name="T7" fmla="*/ 479103 h 545"/>
              <a:gd name="T8" fmla="*/ 293055 w 278"/>
              <a:gd name="T9" fmla="*/ 479103 h 545"/>
              <a:gd name="T10" fmla="*/ 293055 w 278"/>
              <a:gd name="T11" fmla="*/ 662718 h 545"/>
              <a:gd name="T12" fmla="*/ 183615 w 278"/>
              <a:gd name="T13" fmla="*/ 662718 h 545"/>
              <a:gd name="T14" fmla="*/ 183615 w 278"/>
              <a:gd name="T15" fmla="*/ 479103 h 545"/>
              <a:gd name="T16" fmla="*/ 0 w 278"/>
              <a:gd name="T17" fmla="*/ 479103 h 545"/>
              <a:gd name="T18" fmla="*/ 0 w 278"/>
              <a:gd name="T19" fmla="*/ 385471 h 545"/>
              <a:gd name="T20" fmla="*/ 117952 w 278"/>
              <a:gd name="T21" fmla="*/ 0 h 545"/>
              <a:gd name="T22" fmla="*/ 293055 w 278"/>
              <a:gd name="T23" fmla="*/ 0 h 545"/>
              <a:gd name="T24" fmla="*/ 293055 w 278"/>
              <a:gd name="T25" fmla="*/ 0 h 545"/>
              <a:gd name="T26" fmla="*/ 183615 w 278"/>
              <a:gd name="T27" fmla="*/ 385471 h 545"/>
              <a:gd name="T28" fmla="*/ 183615 w 278"/>
              <a:gd name="T29" fmla="*/ 82688 h 545"/>
              <a:gd name="T30" fmla="*/ 96064 w 278"/>
              <a:gd name="T31" fmla="*/ 385471 h 545"/>
              <a:gd name="T32" fmla="*/ 183615 w 278"/>
              <a:gd name="T33" fmla="*/ 385471 h 545"/>
              <a:gd name="T34" fmla="*/ 183615 w 278"/>
              <a:gd name="T35" fmla="*/ 385471 h 5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4026807" y="2268538"/>
            <a:ext cx="347663" cy="400050"/>
          </a:xfrm>
          <a:custGeom>
            <a:avLst/>
            <a:gdLst>
              <a:gd name="T0" fmla="*/ 220346 w 131"/>
              <a:gd name="T1" fmla="*/ 345471 h 151"/>
              <a:gd name="T2" fmla="*/ 228310 w 131"/>
              <a:gd name="T3" fmla="*/ 361416 h 151"/>
              <a:gd name="T4" fmla="*/ 127429 w 131"/>
              <a:gd name="T5" fmla="*/ 366731 h 151"/>
              <a:gd name="T6" fmla="*/ 119465 w 131"/>
              <a:gd name="T7" fmla="*/ 350786 h 151"/>
              <a:gd name="T8" fmla="*/ 127429 w 131"/>
              <a:gd name="T9" fmla="*/ 345471 h 151"/>
              <a:gd name="T10" fmla="*/ 207072 w 131"/>
              <a:gd name="T11" fmla="*/ 390648 h 151"/>
              <a:gd name="T12" fmla="*/ 151322 w 131"/>
              <a:gd name="T13" fmla="*/ 401278 h 151"/>
              <a:gd name="T14" fmla="*/ 138048 w 131"/>
              <a:gd name="T15" fmla="*/ 380018 h 151"/>
              <a:gd name="T16" fmla="*/ 172560 w 131"/>
              <a:gd name="T17" fmla="*/ 90354 h 151"/>
              <a:gd name="T18" fmla="*/ 217691 w 131"/>
              <a:gd name="T19" fmla="*/ 332184 h 151"/>
              <a:gd name="T20" fmla="*/ 82298 w 131"/>
              <a:gd name="T21" fmla="*/ 180708 h 151"/>
              <a:gd name="T22" fmla="*/ 172560 w 131"/>
              <a:gd name="T23" fmla="*/ 90354 h 151"/>
              <a:gd name="T24" fmla="*/ 191144 w 131"/>
              <a:gd name="T25" fmla="*/ 108956 h 151"/>
              <a:gd name="T26" fmla="*/ 209727 w 131"/>
              <a:gd name="T27" fmla="*/ 119586 h 151"/>
              <a:gd name="T28" fmla="*/ 188489 w 131"/>
              <a:gd name="T29" fmla="*/ 114271 h 151"/>
              <a:gd name="T30" fmla="*/ 132739 w 131"/>
              <a:gd name="T31" fmla="*/ 140846 h 151"/>
              <a:gd name="T32" fmla="*/ 111500 w 131"/>
              <a:gd name="T33" fmla="*/ 180708 h 151"/>
              <a:gd name="T34" fmla="*/ 106191 w 131"/>
              <a:gd name="T35" fmla="*/ 215255 h 151"/>
              <a:gd name="T36" fmla="*/ 100881 w 131"/>
              <a:gd name="T37" fmla="*/ 196653 h 151"/>
              <a:gd name="T38" fmla="*/ 100881 w 131"/>
              <a:gd name="T39" fmla="*/ 159448 h 151"/>
              <a:gd name="T40" fmla="*/ 124774 w 131"/>
              <a:gd name="T41" fmla="*/ 124901 h 151"/>
              <a:gd name="T42" fmla="*/ 172560 w 131"/>
              <a:gd name="T43" fmla="*/ 106299 h 151"/>
              <a:gd name="T44" fmla="*/ 185834 w 131"/>
              <a:gd name="T45" fmla="*/ 106299 h 151"/>
              <a:gd name="T46" fmla="*/ 185834 w 131"/>
              <a:gd name="T47" fmla="*/ 0 h 151"/>
              <a:gd name="T48" fmla="*/ 175215 w 131"/>
              <a:gd name="T49" fmla="*/ 61122 h 151"/>
              <a:gd name="T50" fmla="*/ 164596 w 131"/>
              <a:gd name="T51" fmla="*/ 0 h 151"/>
              <a:gd name="T52" fmla="*/ 305299 w 131"/>
              <a:gd name="T53" fmla="*/ 58464 h 151"/>
              <a:gd name="T54" fmla="*/ 246894 w 131"/>
              <a:gd name="T55" fmla="*/ 85039 h 151"/>
              <a:gd name="T56" fmla="*/ 90262 w 131"/>
              <a:gd name="T57" fmla="*/ 271062 h 151"/>
              <a:gd name="T58" fmla="*/ 45131 w 131"/>
              <a:gd name="T59" fmla="*/ 287007 h 151"/>
              <a:gd name="T60" fmla="*/ 90262 w 131"/>
              <a:gd name="T61" fmla="*/ 271062 h 151"/>
              <a:gd name="T62" fmla="*/ 58405 w 131"/>
              <a:gd name="T63" fmla="*/ 42520 h 151"/>
              <a:gd name="T64" fmla="*/ 84953 w 131"/>
              <a:gd name="T65" fmla="*/ 98326 h 151"/>
              <a:gd name="T66" fmla="*/ 58405 w 131"/>
              <a:gd name="T67" fmla="*/ 42520 h 151"/>
              <a:gd name="T68" fmla="*/ 289370 w 131"/>
              <a:gd name="T69" fmla="*/ 302952 h 151"/>
              <a:gd name="T70" fmla="*/ 270787 w 131"/>
              <a:gd name="T71" fmla="*/ 255117 h 151"/>
              <a:gd name="T72" fmla="*/ 257513 w 131"/>
              <a:gd name="T73" fmla="*/ 271062 h 151"/>
              <a:gd name="T74" fmla="*/ 347775 w 131"/>
              <a:gd name="T75" fmla="*/ 183365 h 151"/>
              <a:gd name="T76" fmla="*/ 297334 w 131"/>
              <a:gd name="T77" fmla="*/ 180708 h 151"/>
              <a:gd name="T78" fmla="*/ 347775 w 131"/>
              <a:gd name="T79" fmla="*/ 162106 h 151"/>
              <a:gd name="T80" fmla="*/ 0 w 131"/>
              <a:gd name="T81" fmla="*/ 183365 h 151"/>
              <a:gd name="T82" fmla="*/ 53095 w 131"/>
              <a:gd name="T83" fmla="*/ 162106 h 151"/>
              <a:gd name="T84" fmla="*/ 53095 w 131"/>
              <a:gd name="T85" fmla="*/ 183365 h 1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4631645" y="2346325"/>
            <a:ext cx="331787" cy="260350"/>
          </a:xfrm>
          <a:custGeom>
            <a:avLst/>
            <a:gdLst>
              <a:gd name="T0" fmla="*/ 331967 w 125"/>
              <a:gd name="T1" fmla="*/ 143388 h 98"/>
              <a:gd name="T2" fmla="*/ 331967 w 125"/>
              <a:gd name="T3" fmla="*/ 241636 h 98"/>
              <a:gd name="T4" fmla="*/ 313377 w 125"/>
              <a:gd name="T5" fmla="*/ 260223 h 98"/>
              <a:gd name="T6" fmla="*/ 15934 w 125"/>
              <a:gd name="T7" fmla="*/ 260223 h 98"/>
              <a:gd name="T8" fmla="*/ 0 w 125"/>
              <a:gd name="T9" fmla="*/ 241636 h 98"/>
              <a:gd name="T10" fmla="*/ 0 w 125"/>
              <a:gd name="T11" fmla="*/ 143388 h 98"/>
              <a:gd name="T12" fmla="*/ 146065 w 125"/>
              <a:gd name="T13" fmla="*/ 143388 h 98"/>
              <a:gd name="T14" fmla="*/ 146065 w 125"/>
              <a:gd name="T15" fmla="*/ 164631 h 98"/>
              <a:gd name="T16" fmla="*/ 156688 w 125"/>
              <a:gd name="T17" fmla="*/ 175252 h 98"/>
              <a:gd name="T18" fmla="*/ 175279 w 125"/>
              <a:gd name="T19" fmla="*/ 175252 h 98"/>
              <a:gd name="T20" fmla="*/ 183246 w 125"/>
              <a:gd name="T21" fmla="*/ 164631 h 98"/>
              <a:gd name="T22" fmla="*/ 183246 w 125"/>
              <a:gd name="T23" fmla="*/ 143388 h 98"/>
              <a:gd name="T24" fmla="*/ 331967 w 125"/>
              <a:gd name="T25" fmla="*/ 143388 h 98"/>
              <a:gd name="T26" fmla="*/ 132787 w 125"/>
              <a:gd name="T27" fmla="*/ 50451 h 98"/>
              <a:gd name="T28" fmla="*/ 199180 w 125"/>
              <a:gd name="T29" fmla="*/ 50451 h 98"/>
              <a:gd name="T30" fmla="*/ 199180 w 125"/>
              <a:gd name="T31" fmla="*/ 29209 h 98"/>
              <a:gd name="T32" fmla="*/ 191213 w 125"/>
              <a:gd name="T33" fmla="*/ 21243 h 98"/>
              <a:gd name="T34" fmla="*/ 140754 w 125"/>
              <a:gd name="T35" fmla="*/ 21243 h 98"/>
              <a:gd name="T36" fmla="*/ 132787 w 125"/>
              <a:gd name="T37" fmla="*/ 29209 h 98"/>
              <a:gd name="T38" fmla="*/ 132787 w 125"/>
              <a:gd name="T39" fmla="*/ 50451 h 98"/>
              <a:gd name="T40" fmla="*/ 15934 w 125"/>
              <a:gd name="T41" fmla="*/ 50451 h 98"/>
              <a:gd name="T42" fmla="*/ 114197 w 125"/>
              <a:gd name="T43" fmla="*/ 50451 h 98"/>
              <a:gd name="T44" fmla="*/ 114197 w 125"/>
              <a:gd name="T45" fmla="*/ 29209 h 98"/>
              <a:gd name="T46" fmla="*/ 140754 w 125"/>
              <a:gd name="T47" fmla="*/ 0 h 98"/>
              <a:gd name="T48" fmla="*/ 191213 w 125"/>
              <a:gd name="T49" fmla="*/ 0 h 98"/>
              <a:gd name="T50" fmla="*/ 217770 w 125"/>
              <a:gd name="T51" fmla="*/ 29209 h 98"/>
              <a:gd name="T52" fmla="*/ 217770 w 125"/>
              <a:gd name="T53" fmla="*/ 50451 h 98"/>
              <a:gd name="T54" fmla="*/ 313377 w 125"/>
              <a:gd name="T55" fmla="*/ 50451 h 98"/>
              <a:gd name="T56" fmla="*/ 331967 w 125"/>
              <a:gd name="T57" fmla="*/ 69039 h 98"/>
              <a:gd name="T58" fmla="*/ 331967 w 125"/>
              <a:gd name="T59" fmla="*/ 124801 h 98"/>
              <a:gd name="T60" fmla="*/ 0 w 125"/>
              <a:gd name="T61" fmla="*/ 124801 h 98"/>
              <a:gd name="T62" fmla="*/ 0 w 125"/>
              <a:gd name="T63" fmla="*/ 69039 h 98"/>
              <a:gd name="T64" fmla="*/ 15934 w 125"/>
              <a:gd name="T65" fmla="*/ 50451 h 98"/>
              <a:gd name="T66" fmla="*/ 15934 w 125"/>
              <a:gd name="T67" fmla="*/ 50451 h 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4022045" y="4654550"/>
            <a:ext cx="381000" cy="382588"/>
          </a:xfrm>
          <a:custGeom>
            <a:avLst/>
            <a:gdLst>
              <a:gd name="T0" fmla="*/ 223573 w 143"/>
              <a:gd name="T1" fmla="*/ 119700 h 144"/>
              <a:gd name="T2" fmla="*/ 186311 w 143"/>
              <a:gd name="T3" fmla="*/ 125020 h 144"/>
              <a:gd name="T4" fmla="*/ 199619 w 143"/>
              <a:gd name="T5" fmla="*/ 170240 h 144"/>
              <a:gd name="T6" fmla="*/ 279467 w 143"/>
              <a:gd name="T7" fmla="*/ 47880 h 144"/>
              <a:gd name="T8" fmla="*/ 332698 w 143"/>
              <a:gd name="T9" fmla="*/ 50540 h 144"/>
              <a:gd name="T10" fmla="*/ 332698 w 143"/>
              <a:gd name="T11" fmla="*/ 103740 h 144"/>
              <a:gd name="T12" fmla="*/ 212927 w 143"/>
              <a:gd name="T13" fmla="*/ 180880 h 144"/>
              <a:gd name="T14" fmla="*/ 255512 w 143"/>
              <a:gd name="T15" fmla="*/ 196839 h 144"/>
              <a:gd name="T16" fmla="*/ 263497 w 143"/>
              <a:gd name="T17" fmla="*/ 156940 h 144"/>
              <a:gd name="T18" fmla="*/ 311406 w 143"/>
              <a:gd name="T19" fmla="*/ 196839 h 144"/>
              <a:gd name="T20" fmla="*/ 303421 w 143"/>
              <a:gd name="T21" fmla="*/ 117040 h 144"/>
              <a:gd name="T22" fmla="*/ 330037 w 143"/>
              <a:gd name="T23" fmla="*/ 196839 h 144"/>
              <a:gd name="T24" fmla="*/ 353991 w 143"/>
              <a:gd name="T25" fmla="*/ 215459 h 144"/>
              <a:gd name="T26" fmla="*/ 186311 w 143"/>
              <a:gd name="T27" fmla="*/ 359099 h 144"/>
              <a:gd name="T28" fmla="*/ 167680 w 143"/>
              <a:gd name="T29" fmla="*/ 383039 h 144"/>
              <a:gd name="T30" fmla="*/ 23954 w 143"/>
              <a:gd name="T31" fmla="*/ 215459 h 144"/>
              <a:gd name="T32" fmla="*/ 0 w 143"/>
              <a:gd name="T33" fmla="*/ 196839 h 144"/>
              <a:gd name="T34" fmla="*/ 167680 w 143"/>
              <a:gd name="T35" fmla="*/ 53200 h 144"/>
              <a:gd name="T36" fmla="*/ 186311 w 143"/>
              <a:gd name="T37" fmla="*/ 26600 h 144"/>
              <a:gd name="T38" fmla="*/ 263497 w 143"/>
              <a:gd name="T39" fmla="*/ 79800 h 144"/>
              <a:gd name="T40" fmla="*/ 250189 w 143"/>
              <a:gd name="T41" fmla="*/ 93100 h 144"/>
              <a:gd name="T42" fmla="*/ 186311 w 143"/>
              <a:gd name="T43" fmla="*/ 106400 h 144"/>
              <a:gd name="T44" fmla="*/ 186311 w 143"/>
              <a:gd name="T45" fmla="*/ 247379 h 144"/>
              <a:gd name="T46" fmla="*/ 255512 w 143"/>
              <a:gd name="T47" fmla="*/ 215459 h 144"/>
              <a:gd name="T48" fmla="*/ 167680 w 143"/>
              <a:gd name="T49" fmla="*/ 247379 h 144"/>
              <a:gd name="T50" fmla="*/ 98479 w 143"/>
              <a:gd name="T51" fmla="*/ 215459 h 144"/>
              <a:gd name="T52" fmla="*/ 167680 w 143"/>
              <a:gd name="T53" fmla="*/ 247379 h 144"/>
              <a:gd name="T54" fmla="*/ 167680 w 143"/>
              <a:gd name="T55" fmla="*/ 162260 h 144"/>
              <a:gd name="T56" fmla="*/ 98479 w 143"/>
              <a:gd name="T57" fmla="*/ 196839 h 144"/>
              <a:gd name="T58" fmla="*/ 167680 w 143"/>
              <a:gd name="T59" fmla="*/ 71820 h 144"/>
              <a:gd name="T60" fmla="*/ 79848 w 143"/>
              <a:gd name="T61" fmla="*/ 196839 h 144"/>
              <a:gd name="T62" fmla="*/ 167680 w 143"/>
              <a:gd name="T63" fmla="*/ 71820 h 144"/>
              <a:gd name="T64" fmla="*/ 167680 w 143"/>
              <a:gd name="T65" fmla="*/ 303239 h 144"/>
              <a:gd name="T66" fmla="*/ 42585 w 143"/>
              <a:gd name="T67" fmla="*/ 215459 h 144"/>
              <a:gd name="T68" fmla="*/ 186311 w 143"/>
              <a:gd name="T69" fmla="*/ 303239 h 144"/>
              <a:gd name="T70" fmla="*/ 311406 w 143"/>
              <a:gd name="T71" fmla="*/ 215459 h 144"/>
              <a:gd name="T72" fmla="*/ 186311 w 143"/>
              <a:gd name="T73" fmla="*/ 303239 h 1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4674507" y="4654550"/>
            <a:ext cx="244475" cy="404813"/>
          </a:xfrm>
          <a:custGeom>
            <a:avLst/>
            <a:gdLst>
              <a:gd name="T0" fmla="*/ 122208 w 92"/>
              <a:gd name="T1" fmla="*/ 185817 h 153"/>
              <a:gd name="T2" fmla="*/ 233788 w 92"/>
              <a:gd name="T3" fmla="*/ 294652 h 153"/>
              <a:gd name="T4" fmla="*/ 122208 w 92"/>
              <a:gd name="T5" fmla="*/ 406142 h 153"/>
              <a:gd name="T6" fmla="*/ 10627 w 92"/>
              <a:gd name="T7" fmla="*/ 294652 h 153"/>
              <a:gd name="T8" fmla="*/ 122208 w 92"/>
              <a:gd name="T9" fmla="*/ 185817 h 153"/>
              <a:gd name="T10" fmla="*/ 122208 w 92"/>
              <a:gd name="T11" fmla="*/ 185817 h 153"/>
              <a:gd name="T12" fmla="*/ 122208 w 92"/>
              <a:gd name="T13" fmla="*/ 209707 h 153"/>
              <a:gd name="T14" fmla="*/ 207221 w 92"/>
              <a:gd name="T15" fmla="*/ 294652 h 153"/>
              <a:gd name="T16" fmla="*/ 122208 w 92"/>
              <a:gd name="T17" fmla="*/ 379597 h 153"/>
              <a:gd name="T18" fmla="*/ 37194 w 92"/>
              <a:gd name="T19" fmla="*/ 294652 h 153"/>
              <a:gd name="T20" fmla="*/ 122208 w 92"/>
              <a:gd name="T21" fmla="*/ 209707 h 153"/>
              <a:gd name="T22" fmla="*/ 122208 w 92"/>
              <a:gd name="T23" fmla="*/ 209707 h 153"/>
              <a:gd name="T24" fmla="*/ 122208 w 92"/>
              <a:gd name="T25" fmla="*/ 215016 h 153"/>
              <a:gd name="T26" fmla="*/ 140804 w 92"/>
              <a:gd name="T27" fmla="*/ 270761 h 153"/>
              <a:gd name="T28" fmla="*/ 199251 w 92"/>
              <a:gd name="T29" fmla="*/ 270761 h 153"/>
              <a:gd name="T30" fmla="*/ 151431 w 92"/>
              <a:gd name="T31" fmla="*/ 305270 h 153"/>
              <a:gd name="T32" fmla="*/ 170028 w 92"/>
              <a:gd name="T33" fmla="*/ 361015 h 153"/>
              <a:gd name="T34" fmla="*/ 122208 w 92"/>
              <a:gd name="T35" fmla="*/ 326506 h 153"/>
              <a:gd name="T36" fmla="*/ 74387 w 92"/>
              <a:gd name="T37" fmla="*/ 361015 h 153"/>
              <a:gd name="T38" fmla="*/ 92984 w 92"/>
              <a:gd name="T39" fmla="*/ 305270 h 153"/>
              <a:gd name="T40" fmla="*/ 45164 w 92"/>
              <a:gd name="T41" fmla="*/ 270761 h 153"/>
              <a:gd name="T42" fmla="*/ 103611 w 92"/>
              <a:gd name="T43" fmla="*/ 270761 h 153"/>
              <a:gd name="T44" fmla="*/ 122208 w 92"/>
              <a:gd name="T45" fmla="*/ 215016 h 153"/>
              <a:gd name="T46" fmla="*/ 0 w 92"/>
              <a:gd name="T47" fmla="*/ 0 h 153"/>
              <a:gd name="T48" fmla="*/ 39850 w 92"/>
              <a:gd name="T49" fmla="*/ 0 h 153"/>
              <a:gd name="T50" fmla="*/ 39850 w 92"/>
              <a:gd name="T51" fmla="*/ 119454 h 153"/>
              <a:gd name="T52" fmla="*/ 0 w 92"/>
              <a:gd name="T53" fmla="*/ 90254 h 153"/>
              <a:gd name="T54" fmla="*/ 0 w 92"/>
              <a:gd name="T55" fmla="*/ 0 h 153"/>
              <a:gd name="T56" fmla="*/ 66417 w 92"/>
              <a:gd name="T57" fmla="*/ 0 h 153"/>
              <a:gd name="T58" fmla="*/ 177998 w 92"/>
              <a:gd name="T59" fmla="*/ 0 h 153"/>
              <a:gd name="T60" fmla="*/ 177998 w 92"/>
              <a:gd name="T61" fmla="*/ 140690 h 153"/>
              <a:gd name="T62" fmla="*/ 122208 w 92"/>
              <a:gd name="T63" fmla="*/ 185817 h 153"/>
              <a:gd name="T64" fmla="*/ 66417 w 92"/>
              <a:gd name="T65" fmla="*/ 140690 h 153"/>
              <a:gd name="T66" fmla="*/ 66417 w 92"/>
              <a:gd name="T67" fmla="*/ 0 h 153"/>
              <a:gd name="T68" fmla="*/ 204565 w 92"/>
              <a:gd name="T69" fmla="*/ 0 h 153"/>
              <a:gd name="T70" fmla="*/ 244415 w 92"/>
              <a:gd name="T71" fmla="*/ 0 h 153"/>
              <a:gd name="T72" fmla="*/ 244415 w 92"/>
              <a:gd name="T73" fmla="*/ 90254 h 153"/>
              <a:gd name="T74" fmla="*/ 204565 w 92"/>
              <a:gd name="T75" fmla="*/ 119454 h 153"/>
              <a:gd name="T76" fmla="*/ 204565 w 92"/>
              <a:gd name="T77" fmla="*/ 0 h 15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28"/>
          <p:cNvSpPr txBox="1">
            <a:spLocks noChangeArrowheads="1"/>
          </p:cNvSpPr>
          <p:nvPr/>
        </p:nvSpPr>
        <p:spPr bwMode="auto">
          <a:xfrm>
            <a:off x="2926670" y="30972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 Unicode MS" panose="020B0604020202020204" pitchFamily="34" charset="-122"/>
              </a:rPr>
              <a:t>输入文本</a:t>
            </a:r>
          </a:p>
        </p:txBody>
      </p:sp>
      <p:sp>
        <p:nvSpPr>
          <p:cNvPr id="15" name="文本框 29"/>
          <p:cNvSpPr txBox="1">
            <a:spLocks noChangeArrowheads="1"/>
          </p:cNvSpPr>
          <p:nvPr/>
        </p:nvSpPr>
        <p:spPr bwMode="auto">
          <a:xfrm>
            <a:off x="5003120" y="30972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 Unicode MS" panose="020B0604020202020204" pitchFamily="34" charset="-122"/>
              </a:rPr>
              <a:t>输入文本</a:t>
            </a:r>
          </a:p>
        </p:txBody>
      </p:sp>
      <p:sp>
        <p:nvSpPr>
          <p:cNvPr id="16" name="文本框 30"/>
          <p:cNvSpPr txBox="1">
            <a:spLocks noChangeArrowheads="1"/>
          </p:cNvSpPr>
          <p:nvPr/>
        </p:nvSpPr>
        <p:spPr bwMode="auto">
          <a:xfrm>
            <a:off x="2926670" y="3800475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 Unicode MS" panose="020B0604020202020204" pitchFamily="34" charset="-122"/>
              </a:rPr>
              <a:t>输入文本</a:t>
            </a:r>
          </a:p>
        </p:txBody>
      </p:sp>
      <p:sp>
        <p:nvSpPr>
          <p:cNvPr id="17" name="文本框 31"/>
          <p:cNvSpPr txBox="1">
            <a:spLocks noChangeArrowheads="1"/>
          </p:cNvSpPr>
          <p:nvPr/>
        </p:nvSpPr>
        <p:spPr bwMode="auto">
          <a:xfrm>
            <a:off x="5003120" y="3800475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 Unicode MS" panose="020B0604020202020204" pitchFamily="34" charset="-122"/>
              </a:rPr>
              <a:t>输入文本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18" y="1327150"/>
            <a:ext cx="591185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椭圆 3"/>
          <p:cNvGrpSpPr/>
          <p:nvPr/>
        </p:nvGrpSpPr>
        <p:grpSpPr bwMode="auto">
          <a:xfrm>
            <a:off x="2704193" y="4722813"/>
            <a:ext cx="803275" cy="804862"/>
            <a:chOff x="0" y="0"/>
            <a:chExt cx="506" cy="507"/>
          </a:xfrm>
        </p:grpSpPr>
        <p:pic>
          <p:nvPicPr>
            <p:cNvPr id="4" name="椭圆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73" y="75"/>
              <a:ext cx="35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椭圆 4"/>
          <p:cNvGrpSpPr/>
          <p:nvPr/>
        </p:nvGrpSpPr>
        <p:grpSpPr bwMode="auto">
          <a:xfrm>
            <a:off x="2105706" y="1539875"/>
            <a:ext cx="804862" cy="804863"/>
            <a:chOff x="0" y="0"/>
            <a:chExt cx="507" cy="507"/>
          </a:xfrm>
        </p:grpSpPr>
        <p:pic>
          <p:nvPicPr>
            <p:cNvPr id="7" name="椭圆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7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74" y="75"/>
              <a:ext cx="36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椭圆 5"/>
          <p:cNvGrpSpPr/>
          <p:nvPr/>
        </p:nvGrpSpPr>
        <p:grpSpPr bwMode="auto">
          <a:xfrm>
            <a:off x="2105706" y="3662363"/>
            <a:ext cx="811212" cy="809625"/>
            <a:chOff x="0" y="0"/>
            <a:chExt cx="511" cy="510"/>
          </a:xfrm>
        </p:grpSpPr>
        <p:pic>
          <p:nvPicPr>
            <p:cNvPr id="10" name="椭圆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1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76" y="76"/>
              <a:ext cx="35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椭圆 6"/>
          <p:cNvGrpSpPr/>
          <p:nvPr/>
        </p:nvGrpSpPr>
        <p:grpSpPr bwMode="auto">
          <a:xfrm>
            <a:off x="2697843" y="2600325"/>
            <a:ext cx="804863" cy="804863"/>
            <a:chOff x="0" y="0"/>
            <a:chExt cx="507" cy="507"/>
          </a:xfrm>
        </p:grpSpPr>
        <p:pic>
          <p:nvPicPr>
            <p:cNvPr id="13" name="椭圆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7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5" y="73"/>
              <a:ext cx="35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2947081" y="1673225"/>
            <a:ext cx="5603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74777A"/>
                </a:solidFill>
                <a:latin typeface="Impact" panose="020B0806030902050204" pitchFamily="34" charset="0"/>
              </a:rPr>
              <a:t>01</a:t>
            </a:r>
            <a:endParaRPr lang="zh-CN" altLang="en-US" sz="3200">
              <a:solidFill>
                <a:srgbClr val="74777A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8"/>
          <p:cNvSpPr txBox="1">
            <a:spLocks noChangeArrowheads="1"/>
          </p:cNvSpPr>
          <p:nvPr/>
        </p:nvSpPr>
        <p:spPr bwMode="auto">
          <a:xfrm>
            <a:off x="3528106" y="2730500"/>
            <a:ext cx="611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74777A"/>
                </a:solidFill>
                <a:latin typeface="Impact" panose="020B0806030902050204" pitchFamily="34" charset="0"/>
              </a:rPr>
              <a:t>02</a:t>
            </a:r>
            <a:endParaRPr lang="zh-CN" altLang="en-US" sz="3200">
              <a:solidFill>
                <a:srgbClr val="74777A"/>
              </a:solidFill>
              <a:latin typeface="Impact" panose="020B0806030902050204" pitchFamily="34" charset="0"/>
            </a:endParaRP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2939143" y="3794125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74777A"/>
                </a:solidFill>
                <a:latin typeface="Impact" panose="020B0806030902050204" pitchFamily="34" charset="0"/>
              </a:rPr>
              <a:t>03</a:t>
            </a:r>
            <a:endParaRPr lang="zh-CN" altLang="en-US" sz="3200">
              <a:solidFill>
                <a:srgbClr val="74777A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3528106" y="485616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74777A"/>
                </a:solidFill>
                <a:latin typeface="Impact" panose="020B0806030902050204" pitchFamily="34" charset="0"/>
              </a:rPr>
              <a:t>04</a:t>
            </a:r>
            <a:endParaRPr lang="zh-CN" altLang="en-US" sz="3200">
              <a:solidFill>
                <a:srgbClr val="74777A"/>
              </a:solidFill>
              <a:latin typeface="Impact" panose="020B0806030902050204" pitchFamily="34" charset="0"/>
            </a:endParaRPr>
          </a:p>
        </p:txBody>
      </p:sp>
      <p:sp>
        <p:nvSpPr>
          <p:cNvPr id="19" name="任意多边形 62"/>
          <p:cNvSpPr/>
          <p:nvPr/>
        </p:nvSpPr>
        <p:spPr bwMode="auto">
          <a:xfrm>
            <a:off x="2835956" y="4873625"/>
            <a:ext cx="468312" cy="469900"/>
          </a:xfrm>
          <a:custGeom>
            <a:avLst/>
            <a:gdLst>
              <a:gd name="T0" fmla="*/ 0 w 469480"/>
              <a:gd name="T1" fmla="*/ 311581 h 469480"/>
              <a:gd name="T2" fmla="*/ 92320 w 469480"/>
              <a:gd name="T3" fmla="*/ 311581 h 469480"/>
              <a:gd name="T4" fmla="*/ 92320 w 469480"/>
              <a:gd name="T5" fmla="*/ 410951 h 469480"/>
              <a:gd name="T6" fmla="*/ 0 w 469480"/>
              <a:gd name="T7" fmla="*/ 410951 h 469480"/>
              <a:gd name="T8" fmla="*/ 0 w 469480"/>
              <a:gd name="T9" fmla="*/ 311581 h 469480"/>
              <a:gd name="T10" fmla="*/ 107426 w 469480"/>
              <a:gd name="T11" fmla="*/ 279582 h 469480"/>
              <a:gd name="T12" fmla="*/ 196389 w 469480"/>
              <a:gd name="T13" fmla="*/ 279582 h 469480"/>
              <a:gd name="T14" fmla="*/ 196389 w 469480"/>
              <a:gd name="T15" fmla="*/ 410951 h 469480"/>
              <a:gd name="T16" fmla="*/ 107426 w 469480"/>
              <a:gd name="T17" fmla="*/ 410951 h 469480"/>
              <a:gd name="T18" fmla="*/ 107426 w 469480"/>
              <a:gd name="T19" fmla="*/ 279582 h 469480"/>
              <a:gd name="T20" fmla="*/ 211496 w 469480"/>
              <a:gd name="T21" fmla="*/ 235792 h 469480"/>
              <a:gd name="T22" fmla="*/ 303815 w 469480"/>
              <a:gd name="T23" fmla="*/ 235792 h 469480"/>
              <a:gd name="T24" fmla="*/ 303815 w 469480"/>
              <a:gd name="T25" fmla="*/ 410951 h 469480"/>
              <a:gd name="T26" fmla="*/ 211496 w 469480"/>
              <a:gd name="T27" fmla="*/ 410951 h 469480"/>
              <a:gd name="T28" fmla="*/ 211496 w 469480"/>
              <a:gd name="T29" fmla="*/ 235792 h 469480"/>
              <a:gd name="T30" fmla="*/ 320600 w 469480"/>
              <a:gd name="T31" fmla="*/ 166738 h 469480"/>
              <a:gd name="T32" fmla="*/ 407885 w 469480"/>
              <a:gd name="T33" fmla="*/ 166738 h 469480"/>
              <a:gd name="T34" fmla="*/ 407885 w 469480"/>
              <a:gd name="T35" fmla="*/ 410951 h 469480"/>
              <a:gd name="T36" fmla="*/ 320600 w 469480"/>
              <a:gd name="T37" fmla="*/ 410951 h 469480"/>
              <a:gd name="T38" fmla="*/ 320600 w 469480"/>
              <a:gd name="T39" fmla="*/ 166738 h 469480"/>
              <a:gd name="T40" fmla="*/ 448299 w 469480"/>
              <a:gd name="T41" fmla="*/ 0 h 469480"/>
              <a:gd name="T42" fmla="*/ 468312 w 469480"/>
              <a:gd name="T43" fmla="*/ 19911 h 469480"/>
              <a:gd name="T44" fmla="*/ 452302 w 469480"/>
              <a:gd name="T45" fmla="*/ 35840 h 469480"/>
              <a:gd name="T46" fmla="*/ 452302 w 469480"/>
              <a:gd name="T47" fmla="*/ 453972 h 469480"/>
              <a:gd name="T48" fmla="*/ 40027 w 469480"/>
              <a:gd name="T49" fmla="*/ 453972 h 469480"/>
              <a:gd name="T50" fmla="*/ 20013 w 469480"/>
              <a:gd name="T51" fmla="*/ 469900 h 469480"/>
              <a:gd name="T52" fmla="*/ 0 w 469480"/>
              <a:gd name="T53" fmla="*/ 449989 h 469480"/>
              <a:gd name="T54" fmla="*/ 20013 w 469480"/>
              <a:gd name="T55" fmla="*/ 430078 h 469480"/>
              <a:gd name="T56" fmla="*/ 40027 w 469480"/>
              <a:gd name="T57" fmla="*/ 446007 h 469480"/>
              <a:gd name="T58" fmla="*/ 444296 w 469480"/>
              <a:gd name="T59" fmla="*/ 446007 h 469480"/>
              <a:gd name="T60" fmla="*/ 444296 w 469480"/>
              <a:gd name="T61" fmla="*/ 35840 h 469480"/>
              <a:gd name="T62" fmla="*/ 428286 w 469480"/>
              <a:gd name="T63" fmla="*/ 19911 h 469480"/>
              <a:gd name="T64" fmla="*/ 436291 w 469480"/>
              <a:gd name="T65" fmla="*/ 3983 h 469480"/>
              <a:gd name="T66" fmla="*/ 448299 w 469480"/>
              <a:gd name="T67" fmla="*/ 0 h 469480"/>
              <a:gd name="T68" fmla="*/ 384748 w 469480"/>
              <a:gd name="T69" fmla="*/ 0 h 469480"/>
              <a:gd name="T70" fmla="*/ 392777 w 469480"/>
              <a:gd name="T71" fmla="*/ 107667 h 469480"/>
              <a:gd name="T72" fmla="*/ 364675 w 469480"/>
              <a:gd name="T73" fmla="*/ 87729 h 469480"/>
              <a:gd name="T74" fmla="*/ 276353 w 469480"/>
              <a:gd name="T75" fmla="*/ 179445 h 469480"/>
              <a:gd name="T76" fmla="*/ 147884 w 469480"/>
              <a:gd name="T77" fmla="*/ 247236 h 469480"/>
              <a:gd name="T78" fmla="*/ 23430 w 469480"/>
              <a:gd name="T79" fmla="*/ 271161 h 469480"/>
              <a:gd name="T80" fmla="*/ 3357 w 469480"/>
              <a:gd name="T81" fmla="*/ 271161 h 469480"/>
              <a:gd name="T82" fmla="*/ 3357 w 469480"/>
              <a:gd name="T83" fmla="*/ 243248 h 469480"/>
              <a:gd name="T84" fmla="*/ 3357 w 469480"/>
              <a:gd name="T85" fmla="*/ 219322 h 469480"/>
              <a:gd name="T86" fmla="*/ 23430 w 469480"/>
              <a:gd name="T87" fmla="*/ 219322 h 469480"/>
              <a:gd name="T88" fmla="*/ 135840 w 469480"/>
              <a:gd name="T89" fmla="*/ 199383 h 469480"/>
              <a:gd name="T90" fmla="*/ 320514 w 469480"/>
              <a:gd name="T91" fmla="*/ 63803 h 469480"/>
              <a:gd name="T92" fmla="*/ 276353 w 469480"/>
              <a:gd name="T93" fmla="*/ 39877 h 469480"/>
              <a:gd name="T94" fmla="*/ 384748 w 469480"/>
              <a:gd name="T95" fmla="*/ 0 h 4694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69480" h="469480">
                <a:moveTo>
                  <a:pt x="0" y="311303"/>
                </a:moveTo>
                <a:lnTo>
                  <a:pt x="92550" y="311303"/>
                </a:lnTo>
                <a:lnTo>
                  <a:pt x="92550" y="410584"/>
                </a:lnTo>
                <a:lnTo>
                  <a:pt x="0" y="410584"/>
                </a:lnTo>
                <a:lnTo>
                  <a:pt x="0" y="311303"/>
                </a:lnTo>
                <a:close/>
                <a:moveTo>
                  <a:pt x="107694" y="279332"/>
                </a:moveTo>
                <a:lnTo>
                  <a:pt x="196879" y="279332"/>
                </a:lnTo>
                <a:lnTo>
                  <a:pt x="196879" y="410584"/>
                </a:lnTo>
                <a:lnTo>
                  <a:pt x="107694" y="410584"/>
                </a:lnTo>
                <a:lnTo>
                  <a:pt x="107694" y="279332"/>
                </a:lnTo>
                <a:close/>
                <a:moveTo>
                  <a:pt x="212023" y="235581"/>
                </a:moveTo>
                <a:lnTo>
                  <a:pt x="304573" y="235581"/>
                </a:lnTo>
                <a:lnTo>
                  <a:pt x="304573" y="410584"/>
                </a:lnTo>
                <a:lnTo>
                  <a:pt x="212023" y="410584"/>
                </a:lnTo>
                <a:lnTo>
                  <a:pt x="212023" y="235581"/>
                </a:lnTo>
                <a:close/>
                <a:moveTo>
                  <a:pt x="321400" y="166589"/>
                </a:moveTo>
                <a:lnTo>
                  <a:pt x="408902" y="166589"/>
                </a:lnTo>
                <a:lnTo>
                  <a:pt x="408902" y="410584"/>
                </a:lnTo>
                <a:lnTo>
                  <a:pt x="321400" y="410584"/>
                </a:lnTo>
                <a:lnTo>
                  <a:pt x="321400" y="166589"/>
                </a:lnTo>
                <a:close/>
                <a:moveTo>
                  <a:pt x="449417" y="0"/>
                </a:moveTo>
                <a:cubicBezTo>
                  <a:pt x="461455" y="0"/>
                  <a:pt x="469480" y="7958"/>
                  <a:pt x="469480" y="19893"/>
                </a:cubicBezTo>
                <a:cubicBezTo>
                  <a:pt x="469480" y="27851"/>
                  <a:pt x="461455" y="35808"/>
                  <a:pt x="453430" y="35808"/>
                </a:cubicBezTo>
                <a:cubicBezTo>
                  <a:pt x="453430" y="35808"/>
                  <a:pt x="453430" y="35808"/>
                  <a:pt x="453430" y="453566"/>
                </a:cubicBezTo>
                <a:cubicBezTo>
                  <a:pt x="453430" y="453566"/>
                  <a:pt x="453430" y="453566"/>
                  <a:pt x="40127" y="453566"/>
                </a:cubicBezTo>
                <a:cubicBezTo>
                  <a:pt x="36114" y="461523"/>
                  <a:pt x="28089" y="469480"/>
                  <a:pt x="20063" y="469480"/>
                </a:cubicBezTo>
                <a:cubicBezTo>
                  <a:pt x="12038" y="469480"/>
                  <a:pt x="4013" y="461523"/>
                  <a:pt x="0" y="449587"/>
                </a:cubicBezTo>
                <a:cubicBezTo>
                  <a:pt x="0" y="437651"/>
                  <a:pt x="12038" y="429694"/>
                  <a:pt x="20063" y="429694"/>
                </a:cubicBezTo>
                <a:cubicBezTo>
                  <a:pt x="28089" y="429694"/>
                  <a:pt x="36114" y="437651"/>
                  <a:pt x="40127" y="445608"/>
                </a:cubicBezTo>
                <a:cubicBezTo>
                  <a:pt x="40127" y="445608"/>
                  <a:pt x="40127" y="445608"/>
                  <a:pt x="445404" y="445608"/>
                </a:cubicBezTo>
                <a:cubicBezTo>
                  <a:pt x="445404" y="445608"/>
                  <a:pt x="445404" y="445608"/>
                  <a:pt x="445404" y="35808"/>
                </a:cubicBezTo>
                <a:cubicBezTo>
                  <a:pt x="437379" y="35808"/>
                  <a:pt x="429354" y="27851"/>
                  <a:pt x="429354" y="19893"/>
                </a:cubicBezTo>
                <a:cubicBezTo>
                  <a:pt x="429354" y="11936"/>
                  <a:pt x="433366" y="7958"/>
                  <a:pt x="437379" y="3979"/>
                </a:cubicBezTo>
                <a:cubicBezTo>
                  <a:pt x="441392" y="0"/>
                  <a:pt x="445404" y="0"/>
                  <a:pt x="449417" y="0"/>
                </a:cubicBezTo>
                <a:close/>
                <a:moveTo>
                  <a:pt x="385708" y="0"/>
                </a:moveTo>
                <a:cubicBezTo>
                  <a:pt x="385708" y="0"/>
                  <a:pt x="385708" y="0"/>
                  <a:pt x="393757" y="107571"/>
                </a:cubicBezTo>
                <a:cubicBezTo>
                  <a:pt x="393757" y="107571"/>
                  <a:pt x="393757" y="107571"/>
                  <a:pt x="365585" y="87651"/>
                </a:cubicBezTo>
                <a:cubicBezTo>
                  <a:pt x="337412" y="123507"/>
                  <a:pt x="309239" y="155380"/>
                  <a:pt x="277042" y="179285"/>
                </a:cubicBezTo>
                <a:cubicBezTo>
                  <a:pt x="240820" y="211158"/>
                  <a:pt x="196549" y="231078"/>
                  <a:pt x="148253" y="247015"/>
                </a:cubicBezTo>
                <a:cubicBezTo>
                  <a:pt x="95932" y="266935"/>
                  <a:pt x="47636" y="270919"/>
                  <a:pt x="23488" y="270919"/>
                </a:cubicBezTo>
                <a:cubicBezTo>
                  <a:pt x="11414" y="270919"/>
                  <a:pt x="7390" y="270919"/>
                  <a:pt x="3365" y="270919"/>
                </a:cubicBezTo>
                <a:cubicBezTo>
                  <a:pt x="3365" y="270919"/>
                  <a:pt x="3365" y="270919"/>
                  <a:pt x="3365" y="243031"/>
                </a:cubicBezTo>
                <a:cubicBezTo>
                  <a:pt x="3365" y="243031"/>
                  <a:pt x="3365" y="243031"/>
                  <a:pt x="3365" y="219126"/>
                </a:cubicBezTo>
                <a:cubicBezTo>
                  <a:pt x="3365" y="219126"/>
                  <a:pt x="11414" y="219126"/>
                  <a:pt x="23488" y="219126"/>
                </a:cubicBezTo>
                <a:cubicBezTo>
                  <a:pt x="43612" y="219126"/>
                  <a:pt x="87883" y="219126"/>
                  <a:pt x="136179" y="199205"/>
                </a:cubicBezTo>
                <a:cubicBezTo>
                  <a:pt x="212647" y="175301"/>
                  <a:pt x="277042" y="127492"/>
                  <a:pt x="321313" y="63746"/>
                </a:cubicBezTo>
                <a:cubicBezTo>
                  <a:pt x="321313" y="63746"/>
                  <a:pt x="321313" y="63746"/>
                  <a:pt x="277042" y="39841"/>
                </a:cubicBezTo>
                <a:cubicBezTo>
                  <a:pt x="277042" y="39841"/>
                  <a:pt x="277042" y="39841"/>
                  <a:pt x="3857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任意多边形 60"/>
          <p:cNvSpPr/>
          <p:nvPr/>
        </p:nvSpPr>
        <p:spPr bwMode="auto">
          <a:xfrm>
            <a:off x="2229531" y="1671638"/>
            <a:ext cx="555625" cy="550862"/>
          </a:xfrm>
          <a:custGeom>
            <a:avLst/>
            <a:gdLst>
              <a:gd name="T0" fmla="*/ 243169 w 556186"/>
              <a:gd name="T1" fmla="*/ 260668 h 550549"/>
              <a:gd name="T2" fmla="*/ 251637 w 556186"/>
              <a:gd name="T3" fmla="*/ 324229 h 550549"/>
              <a:gd name="T4" fmla="*/ 319379 w 556186"/>
              <a:gd name="T5" fmla="*/ 387790 h 550549"/>
              <a:gd name="T6" fmla="*/ 209299 w 556186"/>
              <a:gd name="T7" fmla="*/ 341179 h 550549"/>
              <a:gd name="T8" fmla="*/ 179663 w 556186"/>
              <a:gd name="T9" fmla="*/ 231006 h 550549"/>
              <a:gd name="T10" fmla="*/ 281550 w 556186"/>
              <a:gd name="T11" fmla="*/ 249352 h 550549"/>
              <a:gd name="T12" fmla="*/ 247731 w 556186"/>
              <a:gd name="T13" fmla="*/ 249352 h 550549"/>
              <a:gd name="T14" fmla="*/ 133592 w 556186"/>
              <a:gd name="T15" fmla="*/ 211510 h 550549"/>
              <a:gd name="T16" fmla="*/ 319595 w 556186"/>
              <a:gd name="T17" fmla="*/ 425948 h 550549"/>
              <a:gd name="T18" fmla="*/ 306913 w 556186"/>
              <a:gd name="T19" fmla="*/ 308217 h 550549"/>
              <a:gd name="T20" fmla="*/ 290004 w 556186"/>
              <a:gd name="T21" fmla="*/ 287194 h 550549"/>
              <a:gd name="T22" fmla="*/ 378779 w 556186"/>
              <a:gd name="T23" fmla="*/ 455381 h 550549"/>
              <a:gd name="T24" fmla="*/ 184320 w 556186"/>
              <a:gd name="T25" fmla="*/ 367083 h 550549"/>
              <a:gd name="T26" fmla="*/ 125138 w 556186"/>
              <a:gd name="T27" fmla="*/ 165259 h 550549"/>
              <a:gd name="T28" fmla="*/ 153734 w 556186"/>
              <a:gd name="T29" fmla="*/ 399485 h 550549"/>
              <a:gd name="T30" fmla="*/ 424337 w 556186"/>
              <a:gd name="T31" fmla="*/ 529838 h 550549"/>
              <a:gd name="T32" fmla="*/ 377827 w 556186"/>
              <a:gd name="T33" fmla="*/ 550862 h 550549"/>
              <a:gd name="T34" fmla="*/ 14205 w 556186"/>
              <a:gd name="T35" fmla="*/ 130371 h 550549"/>
              <a:gd name="T36" fmla="*/ 74091 w 556186"/>
              <a:gd name="T37" fmla="*/ 101288 h 550549"/>
              <a:gd name="T38" fmla="*/ 285156 w 556186"/>
              <a:gd name="T39" fmla="*/ 244630 h 550549"/>
              <a:gd name="T40" fmla="*/ 74091 w 556186"/>
              <a:gd name="T41" fmla="*/ 156095 h 550549"/>
              <a:gd name="T42" fmla="*/ 365361 w 556186"/>
              <a:gd name="T43" fmla="*/ 489156 h 550549"/>
              <a:gd name="T44" fmla="*/ 306263 w 556186"/>
              <a:gd name="T45" fmla="*/ 265710 h 550549"/>
              <a:gd name="T46" fmla="*/ 437124 w 556186"/>
              <a:gd name="T47" fmla="*/ 518667 h 550549"/>
              <a:gd name="T48" fmla="*/ 158517 w 556186"/>
              <a:gd name="T49" fmla="*/ 392189 h 550549"/>
              <a:gd name="T50" fmla="*/ 74091 w 556186"/>
              <a:gd name="T51" fmla="*/ 101288 h 550549"/>
              <a:gd name="T52" fmla="*/ 555625 w 556186"/>
              <a:gd name="T53" fmla="*/ 46201 h 550549"/>
              <a:gd name="T54" fmla="*/ 475787 w 556186"/>
              <a:gd name="T55" fmla="*/ 97734 h 550549"/>
              <a:gd name="T56" fmla="*/ 514819 w 556186"/>
              <a:gd name="T57" fmla="*/ 30209 h 550549"/>
              <a:gd name="T58" fmla="*/ 273532 w 556186"/>
              <a:gd name="T59" fmla="*/ 291425 h 550549"/>
              <a:gd name="T60" fmla="*/ 252242 w 556186"/>
              <a:gd name="T61" fmla="*/ 316302 h 550549"/>
              <a:gd name="T62" fmla="*/ 246920 w 556186"/>
              <a:gd name="T63" fmla="*/ 257661 h 550549"/>
              <a:gd name="T64" fmla="*/ 514819 w 556186"/>
              <a:gd name="T65" fmla="*/ 30209 h 550549"/>
              <a:gd name="T66" fmla="*/ 509497 w 556186"/>
              <a:gd name="T67" fmla="*/ 24878 h 550549"/>
              <a:gd name="T68" fmla="*/ 450949 w 556186"/>
              <a:gd name="T69" fmla="*/ 51532 h 5505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56186" h="550549">
                <a:moveTo>
                  <a:pt x="179844" y="230875"/>
                </a:moveTo>
                <a:cubicBezTo>
                  <a:pt x="192558" y="230875"/>
                  <a:pt x="217986" y="239345"/>
                  <a:pt x="243415" y="260520"/>
                </a:cubicBezTo>
                <a:cubicBezTo>
                  <a:pt x="243415" y="260520"/>
                  <a:pt x="243415" y="260520"/>
                  <a:pt x="230701" y="302870"/>
                </a:cubicBezTo>
                <a:cubicBezTo>
                  <a:pt x="230701" y="302870"/>
                  <a:pt x="230701" y="302870"/>
                  <a:pt x="251891" y="324045"/>
                </a:cubicBezTo>
                <a:cubicBezTo>
                  <a:pt x="251891" y="324045"/>
                  <a:pt x="251891" y="324045"/>
                  <a:pt x="294272" y="311340"/>
                </a:cubicBezTo>
                <a:cubicBezTo>
                  <a:pt x="319701" y="345220"/>
                  <a:pt x="332415" y="374865"/>
                  <a:pt x="319701" y="387570"/>
                </a:cubicBezTo>
                <a:cubicBezTo>
                  <a:pt x="315463" y="391805"/>
                  <a:pt x="306987" y="396040"/>
                  <a:pt x="302748" y="396040"/>
                </a:cubicBezTo>
                <a:cubicBezTo>
                  <a:pt x="281558" y="396040"/>
                  <a:pt x="243415" y="374865"/>
                  <a:pt x="209510" y="340985"/>
                </a:cubicBezTo>
                <a:cubicBezTo>
                  <a:pt x="167129" y="298635"/>
                  <a:pt x="145939" y="252050"/>
                  <a:pt x="162891" y="235110"/>
                </a:cubicBezTo>
                <a:cubicBezTo>
                  <a:pt x="167129" y="230875"/>
                  <a:pt x="171367" y="230875"/>
                  <a:pt x="179844" y="230875"/>
                </a:cubicBezTo>
                <a:close/>
                <a:moveTo>
                  <a:pt x="125264" y="165165"/>
                </a:moveTo>
                <a:cubicBezTo>
                  <a:pt x="163348" y="165165"/>
                  <a:pt x="222591" y="198783"/>
                  <a:pt x="281834" y="249210"/>
                </a:cubicBezTo>
                <a:cubicBezTo>
                  <a:pt x="281834" y="249210"/>
                  <a:pt x="281834" y="249210"/>
                  <a:pt x="269139" y="266020"/>
                </a:cubicBezTo>
                <a:cubicBezTo>
                  <a:pt x="260676" y="261817"/>
                  <a:pt x="256444" y="253413"/>
                  <a:pt x="247981" y="249210"/>
                </a:cubicBezTo>
                <a:cubicBezTo>
                  <a:pt x="214127" y="219795"/>
                  <a:pt x="180275" y="202986"/>
                  <a:pt x="154885" y="202986"/>
                </a:cubicBezTo>
                <a:cubicBezTo>
                  <a:pt x="146422" y="202986"/>
                  <a:pt x="142190" y="207188"/>
                  <a:pt x="133727" y="211390"/>
                </a:cubicBezTo>
                <a:cubicBezTo>
                  <a:pt x="112569" y="232401"/>
                  <a:pt x="142190" y="295435"/>
                  <a:pt x="201433" y="354267"/>
                </a:cubicBezTo>
                <a:cubicBezTo>
                  <a:pt x="243749" y="396290"/>
                  <a:pt x="290297" y="425706"/>
                  <a:pt x="319918" y="425706"/>
                </a:cubicBezTo>
                <a:cubicBezTo>
                  <a:pt x="328381" y="425706"/>
                  <a:pt x="336845" y="421503"/>
                  <a:pt x="341076" y="417301"/>
                </a:cubicBezTo>
                <a:cubicBezTo>
                  <a:pt x="362234" y="400492"/>
                  <a:pt x="345308" y="354267"/>
                  <a:pt x="307223" y="308042"/>
                </a:cubicBezTo>
                <a:cubicBezTo>
                  <a:pt x="307223" y="308042"/>
                  <a:pt x="307223" y="308042"/>
                  <a:pt x="302992" y="303840"/>
                </a:cubicBezTo>
                <a:cubicBezTo>
                  <a:pt x="298760" y="299638"/>
                  <a:pt x="294528" y="291233"/>
                  <a:pt x="290297" y="287031"/>
                </a:cubicBezTo>
                <a:cubicBezTo>
                  <a:pt x="290297" y="287031"/>
                  <a:pt x="290297" y="287031"/>
                  <a:pt x="302992" y="270222"/>
                </a:cubicBezTo>
                <a:cubicBezTo>
                  <a:pt x="374929" y="345863"/>
                  <a:pt x="408782" y="425706"/>
                  <a:pt x="379161" y="455122"/>
                </a:cubicBezTo>
                <a:cubicBezTo>
                  <a:pt x="374929" y="463526"/>
                  <a:pt x="362234" y="463526"/>
                  <a:pt x="353771" y="463526"/>
                </a:cubicBezTo>
                <a:cubicBezTo>
                  <a:pt x="311455" y="463526"/>
                  <a:pt x="243749" y="429908"/>
                  <a:pt x="184506" y="366874"/>
                </a:cubicBezTo>
                <a:cubicBezTo>
                  <a:pt x="108337" y="291233"/>
                  <a:pt x="66021" y="202986"/>
                  <a:pt x="95642" y="173570"/>
                </a:cubicBezTo>
                <a:cubicBezTo>
                  <a:pt x="104105" y="165165"/>
                  <a:pt x="112569" y="165165"/>
                  <a:pt x="125264" y="165165"/>
                </a:cubicBezTo>
                <a:close/>
                <a:moveTo>
                  <a:pt x="22684" y="126094"/>
                </a:moveTo>
                <a:cubicBezTo>
                  <a:pt x="-11175" y="172322"/>
                  <a:pt x="48079" y="289993"/>
                  <a:pt x="153889" y="399258"/>
                </a:cubicBezTo>
                <a:cubicBezTo>
                  <a:pt x="238538" y="483309"/>
                  <a:pt x="335884" y="537942"/>
                  <a:pt x="390906" y="537942"/>
                </a:cubicBezTo>
                <a:cubicBezTo>
                  <a:pt x="403603" y="537942"/>
                  <a:pt x="416300" y="533739"/>
                  <a:pt x="424765" y="529537"/>
                </a:cubicBezTo>
                <a:cubicBezTo>
                  <a:pt x="424765" y="529537"/>
                  <a:pt x="420533" y="533739"/>
                  <a:pt x="420533" y="533739"/>
                </a:cubicBezTo>
                <a:cubicBezTo>
                  <a:pt x="412068" y="546347"/>
                  <a:pt x="395138" y="550549"/>
                  <a:pt x="378208" y="550549"/>
                </a:cubicBezTo>
                <a:cubicBezTo>
                  <a:pt x="323187" y="550549"/>
                  <a:pt x="225841" y="495916"/>
                  <a:pt x="141192" y="411866"/>
                </a:cubicBezTo>
                <a:cubicBezTo>
                  <a:pt x="26917" y="298398"/>
                  <a:pt x="-28105" y="172322"/>
                  <a:pt x="14219" y="130297"/>
                </a:cubicBezTo>
                <a:cubicBezTo>
                  <a:pt x="18452" y="130297"/>
                  <a:pt x="18452" y="130297"/>
                  <a:pt x="22684" y="126094"/>
                </a:cubicBezTo>
                <a:close/>
                <a:moveTo>
                  <a:pt x="74166" y="101230"/>
                </a:moveTo>
                <a:cubicBezTo>
                  <a:pt x="129098" y="101230"/>
                  <a:pt x="217835" y="147579"/>
                  <a:pt x="302347" y="227637"/>
                </a:cubicBezTo>
                <a:cubicBezTo>
                  <a:pt x="302347" y="227637"/>
                  <a:pt x="302347" y="227637"/>
                  <a:pt x="285444" y="244491"/>
                </a:cubicBezTo>
                <a:cubicBezTo>
                  <a:pt x="222061" y="181288"/>
                  <a:pt x="150226" y="143366"/>
                  <a:pt x="107971" y="143366"/>
                </a:cubicBezTo>
                <a:cubicBezTo>
                  <a:pt x="91068" y="143366"/>
                  <a:pt x="82617" y="147579"/>
                  <a:pt x="74166" y="156006"/>
                </a:cubicBezTo>
                <a:cubicBezTo>
                  <a:pt x="40362" y="189715"/>
                  <a:pt x="86843" y="286627"/>
                  <a:pt x="175580" y="379325"/>
                </a:cubicBezTo>
                <a:cubicBezTo>
                  <a:pt x="243189" y="446742"/>
                  <a:pt x="319249" y="488878"/>
                  <a:pt x="365730" y="488878"/>
                </a:cubicBezTo>
                <a:cubicBezTo>
                  <a:pt x="378407" y="488878"/>
                  <a:pt x="391083" y="484664"/>
                  <a:pt x="399534" y="476237"/>
                </a:cubicBezTo>
                <a:cubicBezTo>
                  <a:pt x="429113" y="446742"/>
                  <a:pt x="391083" y="349830"/>
                  <a:pt x="306572" y="265559"/>
                </a:cubicBezTo>
                <a:cubicBezTo>
                  <a:pt x="306572" y="265559"/>
                  <a:pt x="306572" y="265559"/>
                  <a:pt x="323474" y="248705"/>
                </a:cubicBezTo>
                <a:cubicBezTo>
                  <a:pt x="429113" y="358257"/>
                  <a:pt x="479820" y="476237"/>
                  <a:pt x="437565" y="518372"/>
                </a:cubicBezTo>
                <a:cubicBezTo>
                  <a:pt x="429113" y="526800"/>
                  <a:pt x="416437" y="531013"/>
                  <a:pt x="399534" y="531013"/>
                </a:cubicBezTo>
                <a:cubicBezTo>
                  <a:pt x="340377" y="531013"/>
                  <a:pt x="247414" y="480450"/>
                  <a:pt x="158677" y="391966"/>
                </a:cubicBezTo>
                <a:cubicBezTo>
                  <a:pt x="48813" y="282413"/>
                  <a:pt x="-10345" y="156006"/>
                  <a:pt x="31911" y="113871"/>
                </a:cubicBezTo>
                <a:cubicBezTo>
                  <a:pt x="44587" y="105444"/>
                  <a:pt x="57264" y="101230"/>
                  <a:pt x="74166" y="101230"/>
                </a:cubicBezTo>
                <a:close/>
                <a:moveTo>
                  <a:pt x="531322" y="42623"/>
                </a:moveTo>
                <a:lnTo>
                  <a:pt x="556186" y="46175"/>
                </a:lnTo>
                <a:lnTo>
                  <a:pt x="501131" y="101230"/>
                </a:lnTo>
                <a:lnTo>
                  <a:pt x="476267" y="97678"/>
                </a:lnTo>
                <a:lnTo>
                  <a:pt x="531322" y="42623"/>
                </a:lnTo>
                <a:close/>
                <a:moveTo>
                  <a:pt x="515339" y="30192"/>
                </a:moveTo>
                <a:lnTo>
                  <a:pt x="527771" y="42624"/>
                </a:lnTo>
                <a:lnTo>
                  <a:pt x="273808" y="291259"/>
                </a:lnTo>
                <a:lnTo>
                  <a:pt x="295120" y="303690"/>
                </a:lnTo>
                <a:lnTo>
                  <a:pt x="252497" y="316122"/>
                </a:lnTo>
                <a:lnTo>
                  <a:pt x="234737" y="298363"/>
                </a:lnTo>
                <a:lnTo>
                  <a:pt x="247169" y="257515"/>
                </a:lnTo>
                <a:lnTo>
                  <a:pt x="259601" y="278827"/>
                </a:lnTo>
                <a:lnTo>
                  <a:pt x="515339" y="30192"/>
                </a:lnTo>
                <a:close/>
                <a:moveTo>
                  <a:pt x="506459" y="0"/>
                </a:moveTo>
                <a:lnTo>
                  <a:pt x="510011" y="24864"/>
                </a:lnTo>
                <a:lnTo>
                  <a:pt x="454956" y="79919"/>
                </a:lnTo>
                <a:lnTo>
                  <a:pt x="451404" y="51503"/>
                </a:lnTo>
                <a:lnTo>
                  <a:pt x="506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1" name="组合 6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68" y="3740150"/>
            <a:ext cx="457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任意多边形 61"/>
          <p:cNvSpPr/>
          <p:nvPr/>
        </p:nvSpPr>
        <p:spPr bwMode="auto">
          <a:xfrm>
            <a:off x="2728006" y="2768600"/>
            <a:ext cx="687387" cy="466725"/>
          </a:xfrm>
          <a:custGeom>
            <a:avLst/>
            <a:gdLst>
              <a:gd name="T0" fmla="*/ 357521 w 686469"/>
              <a:gd name="T1" fmla="*/ 252071 h 467510"/>
              <a:gd name="T2" fmla="*/ 343694 w 686469"/>
              <a:gd name="T3" fmla="*/ 378107 h 467510"/>
              <a:gd name="T4" fmla="*/ 327892 w 686469"/>
              <a:gd name="T5" fmla="*/ 252071 h 467510"/>
              <a:gd name="T6" fmla="*/ 130368 w 686469"/>
              <a:gd name="T7" fmla="*/ 228439 h 467510"/>
              <a:gd name="T8" fmla="*/ 154071 w 686469"/>
              <a:gd name="T9" fmla="*/ 279641 h 467510"/>
              <a:gd name="T10" fmla="*/ 112590 w 686469"/>
              <a:gd name="T11" fmla="*/ 279641 h 467510"/>
              <a:gd name="T12" fmla="*/ 130368 w 686469"/>
              <a:gd name="T13" fmla="*/ 228439 h 467510"/>
              <a:gd name="T14" fmla="*/ 343694 w 686469"/>
              <a:gd name="T15" fmla="*/ 420178 h 467510"/>
              <a:gd name="T16" fmla="*/ 527392 w 686469"/>
              <a:gd name="T17" fmla="*/ 364321 h 467510"/>
              <a:gd name="T18" fmla="*/ 527392 w 686469"/>
              <a:gd name="T19" fmla="*/ 373631 h 467510"/>
              <a:gd name="T20" fmla="*/ 159996 w 686469"/>
              <a:gd name="T21" fmla="*/ 373631 h 467510"/>
              <a:gd name="T22" fmla="*/ 159996 w 686469"/>
              <a:gd name="T23" fmla="*/ 364321 h 467510"/>
              <a:gd name="T24" fmla="*/ 499108 w 686469"/>
              <a:gd name="T25" fmla="*/ 204808 h 467510"/>
              <a:gd name="T26" fmla="*/ 607368 w 686469"/>
              <a:gd name="T27" fmla="*/ 204808 h 467510"/>
              <a:gd name="T28" fmla="*/ 555591 w 686469"/>
              <a:gd name="T29" fmla="*/ 391892 h 467510"/>
              <a:gd name="T30" fmla="*/ 536764 w 686469"/>
              <a:gd name="T31" fmla="*/ 373183 h 467510"/>
              <a:gd name="T32" fmla="*/ 536764 w 686469"/>
              <a:gd name="T33" fmla="*/ 363829 h 467510"/>
              <a:gd name="T34" fmla="*/ 499108 w 686469"/>
              <a:gd name="T35" fmla="*/ 204808 h 467510"/>
              <a:gd name="T36" fmla="*/ 361471 w 686469"/>
              <a:gd name="T37" fmla="*/ 224500 h 467510"/>
              <a:gd name="T38" fmla="*/ 323941 w 686469"/>
              <a:gd name="T39" fmla="*/ 224500 h 467510"/>
              <a:gd name="T40" fmla="*/ 80019 w 686469"/>
              <a:gd name="T41" fmla="*/ 204808 h 467510"/>
              <a:gd name="T42" fmla="*/ 188279 w 686469"/>
              <a:gd name="T43" fmla="*/ 204808 h 467510"/>
              <a:gd name="T44" fmla="*/ 183573 w 686469"/>
              <a:gd name="T45" fmla="*/ 265610 h 467510"/>
              <a:gd name="T46" fmla="*/ 150624 w 686469"/>
              <a:gd name="T47" fmla="*/ 368506 h 467510"/>
              <a:gd name="T48" fmla="*/ 155330 w 686469"/>
              <a:gd name="T49" fmla="*/ 391892 h 467510"/>
              <a:gd name="T50" fmla="*/ 0 w 686469"/>
              <a:gd name="T51" fmla="*/ 321736 h 467510"/>
              <a:gd name="T52" fmla="*/ 555045 w 686469"/>
              <a:gd name="T53" fmla="*/ 200869 h 467510"/>
              <a:gd name="T54" fmla="*/ 555046 w 686469"/>
              <a:gd name="T55" fmla="*/ 228439 h 467510"/>
              <a:gd name="T56" fmla="*/ 572823 w 686469"/>
              <a:gd name="T57" fmla="*/ 279641 h 467510"/>
              <a:gd name="T58" fmla="*/ 531343 w 686469"/>
              <a:gd name="T59" fmla="*/ 279641 h 467510"/>
              <a:gd name="T60" fmla="*/ 555045 w 686469"/>
              <a:gd name="T61" fmla="*/ 228440 h 467510"/>
              <a:gd name="T62" fmla="*/ 555045 w 686469"/>
              <a:gd name="T63" fmla="*/ 200869 h 467510"/>
              <a:gd name="T64" fmla="*/ 144194 w 686469"/>
              <a:gd name="T65" fmla="*/ 214655 h 467510"/>
              <a:gd name="T66" fmla="*/ 130367 w 686469"/>
              <a:gd name="T67" fmla="*/ 228440 h 467510"/>
              <a:gd name="T68" fmla="*/ 130367 w 686469"/>
              <a:gd name="T69" fmla="*/ 200869 h 467510"/>
              <a:gd name="T70" fmla="*/ 626155 w 686469"/>
              <a:gd name="T71" fmla="*/ 126036 h 467510"/>
              <a:gd name="T72" fmla="*/ 479986 w 686469"/>
              <a:gd name="T73" fmla="*/ 126036 h 467510"/>
              <a:gd name="T74" fmla="*/ 133331 w 686469"/>
              <a:gd name="T75" fmla="*/ 51202 h 467510"/>
              <a:gd name="T76" fmla="*/ 133331 w 686469"/>
              <a:gd name="T77" fmla="*/ 200870 h 467510"/>
              <a:gd name="T78" fmla="*/ 133331 w 686469"/>
              <a:gd name="T79" fmla="*/ 51202 h 467510"/>
              <a:gd name="T80" fmla="*/ 442456 w 686469"/>
              <a:gd name="T81" fmla="*/ 102770 h 467510"/>
              <a:gd name="T82" fmla="*/ 244931 w 686469"/>
              <a:gd name="T83" fmla="*/ 102770 h 4675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86469" h="467510">
                <a:moveTo>
                  <a:pt x="343235" y="242632"/>
                </a:moveTo>
                <a:lnTo>
                  <a:pt x="357044" y="252495"/>
                </a:lnTo>
                <a:lnTo>
                  <a:pt x="370852" y="313647"/>
                </a:lnTo>
                <a:lnTo>
                  <a:pt x="343235" y="378743"/>
                </a:lnTo>
                <a:lnTo>
                  <a:pt x="313646" y="313647"/>
                </a:lnTo>
                <a:lnTo>
                  <a:pt x="327454" y="252495"/>
                </a:lnTo>
                <a:lnTo>
                  <a:pt x="343235" y="242632"/>
                </a:lnTo>
                <a:close/>
                <a:moveTo>
                  <a:pt x="130194" y="228823"/>
                </a:moveTo>
                <a:lnTo>
                  <a:pt x="140057" y="238686"/>
                </a:lnTo>
                <a:lnTo>
                  <a:pt x="153865" y="280111"/>
                </a:lnTo>
                <a:lnTo>
                  <a:pt x="130194" y="327454"/>
                </a:lnTo>
                <a:lnTo>
                  <a:pt x="112440" y="280111"/>
                </a:lnTo>
                <a:lnTo>
                  <a:pt x="122303" y="238686"/>
                </a:lnTo>
                <a:lnTo>
                  <a:pt x="130194" y="228823"/>
                </a:lnTo>
                <a:close/>
                <a:moveTo>
                  <a:pt x="267972" y="211070"/>
                </a:moveTo>
                <a:cubicBezTo>
                  <a:pt x="267972" y="211070"/>
                  <a:pt x="267972" y="211070"/>
                  <a:pt x="343235" y="420885"/>
                </a:cubicBezTo>
                <a:cubicBezTo>
                  <a:pt x="343235" y="420885"/>
                  <a:pt x="343235" y="420885"/>
                  <a:pt x="418498" y="211070"/>
                </a:cubicBezTo>
                <a:cubicBezTo>
                  <a:pt x="479649" y="239045"/>
                  <a:pt x="521984" y="299658"/>
                  <a:pt x="526688" y="364934"/>
                </a:cubicBezTo>
                <a:cubicBezTo>
                  <a:pt x="526688" y="364934"/>
                  <a:pt x="526688" y="364934"/>
                  <a:pt x="526688" y="369597"/>
                </a:cubicBezTo>
                <a:cubicBezTo>
                  <a:pt x="526688" y="369597"/>
                  <a:pt x="526688" y="369597"/>
                  <a:pt x="526688" y="374259"/>
                </a:cubicBezTo>
                <a:cubicBezTo>
                  <a:pt x="521984" y="416222"/>
                  <a:pt x="442018" y="467510"/>
                  <a:pt x="343235" y="467510"/>
                </a:cubicBezTo>
                <a:cubicBezTo>
                  <a:pt x="244453" y="467510"/>
                  <a:pt x="164486" y="416222"/>
                  <a:pt x="159782" y="374259"/>
                </a:cubicBezTo>
                <a:cubicBezTo>
                  <a:pt x="159782" y="374259"/>
                  <a:pt x="159782" y="374259"/>
                  <a:pt x="159782" y="369597"/>
                </a:cubicBezTo>
                <a:cubicBezTo>
                  <a:pt x="159782" y="369597"/>
                  <a:pt x="159782" y="369597"/>
                  <a:pt x="159782" y="364934"/>
                </a:cubicBezTo>
                <a:cubicBezTo>
                  <a:pt x="164486" y="299658"/>
                  <a:pt x="206821" y="239045"/>
                  <a:pt x="267972" y="211070"/>
                </a:cubicBezTo>
                <a:close/>
                <a:moveTo>
                  <a:pt x="498441" y="205152"/>
                </a:moveTo>
                <a:cubicBezTo>
                  <a:pt x="498441" y="205152"/>
                  <a:pt x="498441" y="205152"/>
                  <a:pt x="554849" y="359756"/>
                </a:cubicBezTo>
                <a:cubicBezTo>
                  <a:pt x="554849" y="359756"/>
                  <a:pt x="554849" y="359756"/>
                  <a:pt x="606557" y="205152"/>
                </a:cubicBezTo>
                <a:cubicBezTo>
                  <a:pt x="653564" y="228577"/>
                  <a:pt x="681768" y="270742"/>
                  <a:pt x="686469" y="322277"/>
                </a:cubicBezTo>
                <a:cubicBezTo>
                  <a:pt x="681768" y="355071"/>
                  <a:pt x="625360" y="392551"/>
                  <a:pt x="554849" y="392551"/>
                </a:cubicBezTo>
                <a:cubicBezTo>
                  <a:pt x="545448" y="392551"/>
                  <a:pt x="536047" y="392551"/>
                  <a:pt x="531346" y="392551"/>
                </a:cubicBezTo>
                <a:cubicBezTo>
                  <a:pt x="531346" y="383181"/>
                  <a:pt x="536047" y="378496"/>
                  <a:pt x="536047" y="373811"/>
                </a:cubicBezTo>
                <a:cubicBezTo>
                  <a:pt x="536047" y="373811"/>
                  <a:pt x="536047" y="373811"/>
                  <a:pt x="536047" y="369126"/>
                </a:cubicBezTo>
                <a:cubicBezTo>
                  <a:pt x="536047" y="369126"/>
                  <a:pt x="536047" y="369126"/>
                  <a:pt x="536047" y="364441"/>
                </a:cubicBezTo>
                <a:cubicBezTo>
                  <a:pt x="531346" y="312907"/>
                  <a:pt x="503142" y="261372"/>
                  <a:pt x="465536" y="228577"/>
                </a:cubicBezTo>
                <a:cubicBezTo>
                  <a:pt x="474938" y="219207"/>
                  <a:pt x="484339" y="209837"/>
                  <a:pt x="498441" y="205152"/>
                </a:cubicBezTo>
                <a:close/>
                <a:moveTo>
                  <a:pt x="343234" y="205152"/>
                </a:moveTo>
                <a:lnTo>
                  <a:pt x="360988" y="224878"/>
                </a:lnTo>
                <a:lnTo>
                  <a:pt x="343234" y="242632"/>
                </a:lnTo>
                <a:lnTo>
                  <a:pt x="323508" y="224878"/>
                </a:lnTo>
                <a:lnTo>
                  <a:pt x="343234" y="205152"/>
                </a:lnTo>
                <a:close/>
                <a:moveTo>
                  <a:pt x="79912" y="205152"/>
                </a:moveTo>
                <a:cubicBezTo>
                  <a:pt x="79912" y="205152"/>
                  <a:pt x="79912" y="205152"/>
                  <a:pt x="131620" y="359756"/>
                </a:cubicBezTo>
                <a:cubicBezTo>
                  <a:pt x="131620" y="359756"/>
                  <a:pt x="131620" y="359756"/>
                  <a:pt x="188028" y="205152"/>
                </a:cubicBezTo>
                <a:cubicBezTo>
                  <a:pt x="202130" y="209837"/>
                  <a:pt x="211532" y="219207"/>
                  <a:pt x="220933" y="228577"/>
                </a:cubicBezTo>
                <a:cubicBezTo>
                  <a:pt x="206831" y="237947"/>
                  <a:pt x="197430" y="252002"/>
                  <a:pt x="183328" y="266057"/>
                </a:cubicBezTo>
                <a:cubicBezTo>
                  <a:pt x="164525" y="298852"/>
                  <a:pt x="155123" y="331646"/>
                  <a:pt x="150423" y="364441"/>
                </a:cubicBezTo>
                <a:cubicBezTo>
                  <a:pt x="150423" y="369126"/>
                  <a:pt x="150423" y="369126"/>
                  <a:pt x="150423" y="369126"/>
                </a:cubicBezTo>
                <a:cubicBezTo>
                  <a:pt x="150423" y="369126"/>
                  <a:pt x="150423" y="369126"/>
                  <a:pt x="150423" y="373811"/>
                </a:cubicBezTo>
                <a:cubicBezTo>
                  <a:pt x="150423" y="378496"/>
                  <a:pt x="155123" y="383181"/>
                  <a:pt x="155123" y="392551"/>
                </a:cubicBezTo>
                <a:cubicBezTo>
                  <a:pt x="150423" y="392551"/>
                  <a:pt x="141021" y="392551"/>
                  <a:pt x="131620" y="392551"/>
                </a:cubicBezTo>
                <a:cubicBezTo>
                  <a:pt x="61109" y="392551"/>
                  <a:pt x="0" y="355071"/>
                  <a:pt x="0" y="322277"/>
                </a:cubicBezTo>
                <a:cubicBezTo>
                  <a:pt x="4701" y="270742"/>
                  <a:pt x="32905" y="228577"/>
                  <a:pt x="79912" y="205152"/>
                </a:cubicBezTo>
                <a:close/>
                <a:moveTo>
                  <a:pt x="554304" y="201207"/>
                </a:moveTo>
                <a:lnTo>
                  <a:pt x="564167" y="215016"/>
                </a:lnTo>
                <a:lnTo>
                  <a:pt x="554305" y="228823"/>
                </a:lnTo>
                <a:lnTo>
                  <a:pt x="564168" y="238686"/>
                </a:lnTo>
                <a:lnTo>
                  <a:pt x="572058" y="280111"/>
                </a:lnTo>
                <a:lnTo>
                  <a:pt x="554305" y="327454"/>
                </a:lnTo>
                <a:lnTo>
                  <a:pt x="530633" y="280111"/>
                </a:lnTo>
                <a:lnTo>
                  <a:pt x="544441" y="238686"/>
                </a:lnTo>
                <a:lnTo>
                  <a:pt x="554304" y="228824"/>
                </a:lnTo>
                <a:lnTo>
                  <a:pt x="540496" y="215016"/>
                </a:lnTo>
                <a:lnTo>
                  <a:pt x="554304" y="201207"/>
                </a:lnTo>
                <a:close/>
                <a:moveTo>
                  <a:pt x="130193" y="201207"/>
                </a:moveTo>
                <a:lnTo>
                  <a:pt x="144001" y="215016"/>
                </a:lnTo>
                <a:lnTo>
                  <a:pt x="130194" y="228823"/>
                </a:lnTo>
                <a:lnTo>
                  <a:pt x="130193" y="228824"/>
                </a:lnTo>
                <a:lnTo>
                  <a:pt x="122302" y="215016"/>
                </a:lnTo>
                <a:lnTo>
                  <a:pt x="130193" y="201207"/>
                </a:lnTo>
                <a:close/>
                <a:moveTo>
                  <a:pt x="552332" y="51288"/>
                </a:moveTo>
                <a:cubicBezTo>
                  <a:pt x="592642" y="51288"/>
                  <a:pt x="625319" y="84849"/>
                  <a:pt x="625319" y="126248"/>
                </a:cubicBezTo>
                <a:cubicBezTo>
                  <a:pt x="625319" y="167647"/>
                  <a:pt x="592642" y="201208"/>
                  <a:pt x="552332" y="201208"/>
                </a:cubicBezTo>
                <a:cubicBezTo>
                  <a:pt x="512022" y="201208"/>
                  <a:pt x="479345" y="167647"/>
                  <a:pt x="479345" y="126248"/>
                </a:cubicBezTo>
                <a:cubicBezTo>
                  <a:pt x="479345" y="84849"/>
                  <a:pt x="512022" y="51288"/>
                  <a:pt x="552332" y="51288"/>
                </a:cubicBezTo>
                <a:close/>
                <a:moveTo>
                  <a:pt x="133153" y="51288"/>
                </a:moveTo>
                <a:cubicBezTo>
                  <a:pt x="172918" y="51288"/>
                  <a:pt x="205154" y="84849"/>
                  <a:pt x="205154" y="126248"/>
                </a:cubicBezTo>
                <a:cubicBezTo>
                  <a:pt x="205154" y="167647"/>
                  <a:pt x="172918" y="201208"/>
                  <a:pt x="133153" y="201208"/>
                </a:cubicBezTo>
                <a:cubicBezTo>
                  <a:pt x="93388" y="201208"/>
                  <a:pt x="61152" y="167647"/>
                  <a:pt x="61152" y="126248"/>
                </a:cubicBezTo>
                <a:cubicBezTo>
                  <a:pt x="61152" y="84849"/>
                  <a:pt x="93388" y="51288"/>
                  <a:pt x="133153" y="51288"/>
                </a:cubicBezTo>
                <a:close/>
                <a:moveTo>
                  <a:pt x="343235" y="0"/>
                </a:moveTo>
                <a:cubicBezTo>
                  <a:pt x="399595" y="0"/>
                  <a:pt x="441865" y="46792"/>
                  <a:pt x="441865" y="102943"/>
                </a:cubicBezTo>
                <a:cubicBezTo>
                  <a:pt x="441865" y="154415"/>
                  <a:pt x="399595" y="201207"/>
                  <a:pt x="343235" y="201207"/>
                </a:cubicBezTo>
                <a:cubicBezTo>
                  <a:pt x="286874" y="201207"/>
                  <a:pt x="244604" y="154415"/>
                  <a:pt x="244604" y="102943"/>
                </a:cubicBezTo>
                <a:cubicBezTo>
                  <a:pt x="244604" y="46792"/>
                  <a:pt x="286874" y="0"/>
                  <a:pt x="3432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文本框 57"/>
          <p:cNvSpPr txBox="1">
            <a:spLocks noChangeArrowheads="1"/>
          </p:cNvSpPr>
          <p:nvPr/>
        </p:nvSpPr>
        <p:spPr bwMode="auto">
          <a:xfrm>
            <a:off x="3672568" y="1765300"/>
            <a:ext cx="410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74777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</a:t>
            </a:r>
          </a:p>
        </p:txBody>
      </p:sp>
      <p:sp>
        <p:nvSpPr>
          <p:cNvPr id="24" name="文本框 65"/>
          <p:cNvSpPr txBox="1">
            <a:spLocks noChangeArrowheads="1"/>
          </p:cNvSpPr>
          <p:nvPr/>
        </p:nvSpPr>
        <p:spPr bwMode="auto">
          <a:xfrm>
            <a:off x="4271056" y="2819400"/>
            <a:ext cx="3503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74777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</a:t>
            </a:r>
          </a:p>
        </p:txBody>
      </p:sp>
      <p:sp>
        <p:nvSpPr>
          <p:cNvPr id="25" name="文本框 66"/>
          <p:cNvSpPr txBox="1">
            <a:spLocks noChangeArrowheads="1"/>
          </p:cNvSpPr>
          <p:nvPr/>
        </p:nvSpPr>
        <p:spPr bwMode="auto">
          <a:xfrm>
            <a:off x="3672568" y="3886200"/>
            <a:ext cx="410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74777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</a:t>
            </a:r>
          </a:p>
        </p:txBody>
      </p:sp>
      <p:sp>
        <p:nvSpPr>
          <p:cNvPr id="26" name="文本框 67"/>
          <p:cNvSpPr txBox="1">
            <a:spLocks noChangeArrowheads="1"/>
          </p:cNvSpPr>
          <p:nvPr/>
        </p:nvSpPr>
        <p:spPr bwMode="auto">
          <a:xfrm>
            <a:off x="4271056" y="4949825"/>
            <a:ext cx="3503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74777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>
            <a:spLocks noChangeArrowheads="1"/>
          </p:cNvSpPr>
          <p:nvPr/>
        </p:nvSpPr>
        <p:spPr bwMode="auto">
          <a:xfrm>
            <a:off x="1042988" y="1322841"/>
            <a:ext cx="1657350" cy="1655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18"/>
          <p:cNvSpPr>
            <a:spLocks noChangeArrowheads="1"/>
          </p:cNvSpPr>
          <p:nvPr/>
        </p:nvSpPr>
        <p:spPr bwMode="auto">
          <a:xfrm>
            <a:off x="2843213" y="1322841"/>
            <a:ext cx="1657350" cy="16557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19"/>
          <p:cNvSpPr>
            <a:spLocks noChangeArrowheads="1"/>
          </p:cNvSpPr>
          <p:nvPr/>
        </p:nvSpPr>
        <p:spPr bwMode="auto">
          <a:xfrm>
            <a:off x="6442075" y="1322841"/>
            <a:ext cx="1655763" cy="16557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20"/>
          <p:cNvSpPr>
            <a:spLocks noChangeArrowheads="1"/>
          </p:cNvSpPr>
          <p:nvPr/>
        </p:nvSpPr>
        <p:spPr bwMode="auto">
          <a:xfrm>
            <a:off x="4641850" y="1322841"/>
            <a:ext cx="1657350" cy="16557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1187450" y="2815091"/>
            <a:ext cx="1368425" cy="1460500"/>
          </a:xfrm>
          <a:prstGeom prst="rect">
            <a:avLst/>
          </a:prstGeom>
          <a:solidFill>
            <a:srgbClr val="6E516D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</a:rPr>
              <a:t>更改文字</a:t>
            </a:r>
            <a:endParaRPr lang="en-US" altLang="zh-CN" sz="1400">
              <a:solidFill>
                <a:srgbClr val="F8F8F8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</a:rPr>
              <a:t>的方法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2987675" y="2815091"/>
            <a:ext cx="1368425" cy="1460500"/>
          </a:xfrm>
          <a:prstGeom prst="rect">
            <a:avLst/>
          </a:prstGeom>
          <a:solidFill>
            <a:srgbClr val="8994FD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</a:rPr>
              <a:t>更改图片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</a:rPr>
              <a:t>的方法</a:t>
            </a: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6584950" y="2815091"/>
            <a:ext cx="1368425" cy="1460500"/>
          </a:xfrm>
          <a:prstGeom prst="rect">
            <a:avLst/>
          </a:prstGeom>
          <a:solidFill>
            <a:srgbClr val="4BBBD2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</a:rPr>
              <a:t>更改图片</a:t>
            </a:r>
            <a:endParaRPr lang="en-US" altLang="zh-CN" sz="1400">
              <a:solidFill>
                <a:srgbClr val="F8F8F8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</a:rPr>
              <a:t>色彩的方法</a:t>
            </a:r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4786313" y="2815091"/>
            <a:ext cx="1368425" cy="1460500"/>
          </a:xfrm>
          <a:prstGeom prst="rect">
            <a:avLst/>
          </a:prstGeom>
          <a:solidFill>
            <a:srgbClr val="EE9E25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</a:rPr>
              <a:t>增加图片</a:t>
            </a:r>
            <a:endParaRPr lang="en-US" altLang="zh-CN" sz="1400">
              <a:solidFill>
                <a:srgbClr val="F8F8F8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</a:rPr>
              <a:t>的方法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042988" y="4897891"/>
            <a:ext cx="3835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图文使用技巧</a:t>
            </a:r>
          </a:p>
        </p:txBody>
      </p:sp>
      <p:sp>
        <p:nvSpPr>
          <p:cNvPr id="11" name="矩形 12"/>
          <p:cNvSpPr>
            <a:spLocks noChangeArrowheads="1"/>
          </p:cNvSpPr>
          <p:nvPr/>
        </p:nvSpPr>
        <p:spPr bwMode="auto">
          <a:xfrm>
            <a:off x="1042988" y="5313816"/>
            <a:ext cx="7054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4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请在此处输入您的文本，或者删除此文本框。请在此处输入您的文本，或者删除此文本框 。请在此处输入您的文本，或者删除此文本框。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/>
          <p:cNvSpPr/>
          <p:nvPr/>
        </p:nvSpPr>
        <p:spPr bwMode="auto">
          <a:xfrm>
            <a:off x="959531" y="2870654"/>
            <a:ext cx="2744787" cy="2755900"/>
          </a:xfrm>
          <a:custGeom>
            <a:avLst/>
            <a:gdLst>
              <a:gd name="T0" fmla="*/ 467 w 568"/>
              <a:gd name="T1" fmla="*/ 102 h 569"/>
              <a:gd name="T2" fmla="*/ 101 w 568"/>
              <a:gd name="T3" fmla="*/ 102 h 569"/>
              <a:gd name="T4" fmla="*/ 101 w 568"/>
              <a:gd name="T5" fmla="*/ 468 h 569"/>
              <a:gd name="T6" fmla="*/ 467 w 568"/>
              <a:gd name="T7" fmla="*/ 468 h 569"/>
              <a:gd name="T8" fmla="*/ 467 w 568"/>
              <a:gd name="T9" fmla="*/ 102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69">
                <a:moveTo>
                  <a:pt x="467" y="102"/>
                </a:moveTo>
                <a:cubicBezTo>
                  <a:pt x="366" y="0"/>
                  <a:pt x="202" y="0"/>
                  <a:pt x="101" y="102"/>
                </a:cubicBezTo>
                <a:cubicBezTo>
                  <a:pt x="0" y="203"/>
                  <a:pt x="0" y="367"/>
                  <a:pt x="101" y="468"/>
                </a:cubicBezTo>
                <a:cubicBezTo>
                  <a:pt x="202" y="569"/>
                  <a:pt x="366" y="569"/>
                  <a:pt x="467" y="468"/>
                </a:cubicBezTo>
                <a:cubicBezTo>
                  <a:pt x="568" y="367"/>
                  <a:pt x="568" y="203"/>
                  <a:pt x="467" y="102"/>
                </a:cubicBezTo>
                <a:close/>
              </a:path>
            </a:pathLst>
          </a:custGeom>
          <a:solidFill>
            <a:srgbClr val="D5386C"/>
          </a:solidFill>
          <a:ln>
            <a:noFill/>
          </a:ln>
          <a:effectLst>
            <a:outerShdw blurRad="101600" sx="104000" sy="104000" algn="ctr" rotWithShape="0">
              <a:prstClr val="black">
                <a:alpha val="34000"/>
              </a:prstClr>
            </a:outerShdw>
          </a:effectLst>
        </p:spPr>
        <p:txBody>
          <a:bodyPr lIns="432000" tIns="0" rIns="432000" bIns="468000" anchor="b" anchorCtr="1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请在此处输入您的文本，或者将您的文本粘贴到此处</a:t>
            </a:r>
          </a:p>
        </p:txBody>
      </p:sp>
      <p:sp>
        <p:nvSpPr>
          <p:cNvPr id="3" name="Freeform 19"/>
          <p:cNvSpPr/>
          <p:nvPr/>
        </p:nvSpPr>
        <p:spPr bwMode="auto">
          <a:xfrm>
            <a:off x="1331006" y="2634117"/>
            <a:ext cx="2003425" cy="1558925"/>
          </a:xfrm>
          <a:custGeom>
            <a:avLst/>
            <a:gdLst>
              <a:gd name="T0" fmla="*/ 0 w 414"/>
              <a:gd name="T1" fmla="*/ 115 h 322"/>
              <a:gd name="T2" fmla="*/ 207 w 414"/>
              <a:gd name="T3" fmla="*/ 322 h 322"/>
              <a:gd name="T4" fmla="*/ 414 w 414"/>
              <a:gd name="T5" fmla="*/ 115 h 322"/>
              <a:gd name="T6" fmla="*/ 0 w 414"/>
              <a:gd name="T7" fmla="*/ 11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322">
                <a:moveTo>
                  <a:pt x="0" y="115"/>
                </a:moveTo>
                <a:cubicBezTo>
                  <a:pt x="207" y="322"/>
                  <a:pt x="207" y="322"/>
                  <a:pt x="207" y="322"/>
                </a:cubicBezTo>
                <a:cubicBezTo>
                  <a:pt x="414" y="115"/>
                  <a:pt x="414" y="115"/>
                  <a:pt x="414" y="115"/>
                </a:cubicBezTo>
                <a:cubicBezTo>
                  <a:pt x="300" y="0"/>
                  <a:pt x="114" y="0"/>
                  <a:pt x="0" y="115"/>
                </a:cubicBezTo>
                <a:close/>
              </a:path>
            </a:pathLst>
          </a:custGeom>
          <a:solidFill>
            <a:srgbClr val="D5386C"/>
          </a:solidFill>
          <a:ln>
            <a:noFill/>
          </a:ln>
          <a:effectLst>
            <a:outerShdw blurRad="215900" sx="106000" sy="106000" algn="ctr" rotWithShape="0">
              <a:prstClr val="black">
                <a:alpha val="32000"/>
              </a:prst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20"/>
          <p:cNvSpPr/>
          <p:nvPr/>
        </p:nvSpPr>
        <p:spPr bwMode="auto">
          <a:xfrm>
            <a:off x="3894818" y="2870654"/>
            <a:ext cx="2749550" cy="2755900"/>
          </a:xfrm>
          <a:custGeom>
            <a:avLst/>
            <a:gdLst>
              <a:gd name="T0" fmla="*/ 468 w 569"/>
              <a:gd name="T1" fmla="*/ 102 h 569"/>
              <a:gd name="T2" fmla="*/ 101 w 569"/>
              <a:gd name="T3" fmla="*/ 102 h 569"/>
              <a:gd name="T4" fmla="*/ 101 w 569"/>
              <a:gd name="T5" fmla="*/ 468 h 569"/>
              <a:gd name="T6" fmla="*/ 468 w 569"/>
              <a:gd name="T7" fmla="*/ 468 h 569"/>
              <a:gd name="T8" fmla="*/ 468 w 569"/>
              <a:gd name="T9" fmla="*/ 102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569">
                <a:moveTo>
                  <a:pt x="468" y="102"/>
                </a:moveTo>
                <a:cubicBezTo>
                  <a:pt x="366" y="0"/>
                  <a:pt x="202" y="0"/>
                  <a:pt x="101" y="102"/>
                </a:cubicBezTo>
                <a:cubicBezTo>
                  <a:pt x="0" y="203"/>
                  <a:pt x="0" y="367"/>
                  <a:pt x="101" y="468"/>
                </a:cubicBezTo>
                <a:cubicBezTo>
                  <a:pt x="202" y="569"/>
                  <a:pt x="366" y="569"/>
                  <a:pt x="468" y="468"/>
                </a:cubicBezTo>
                <a:cubicBezTo>
                  <a:pt x="569" y="367"/>
                  <a:pt x="569" y="203"/>
                  <a:pt x="468" y="102"/>
                </a:cubicBezTo>
                <a:close/>
              </a:path>
            </a:pathLst>
          </a:custGeom>
          <a:solidFill>
            <a:srgbClr val="0086BF"/>
          </a:solidFill>
          <a:ln>
            <a:noFill/>
          </a:ln>
          <a:effectLst>
            <a:outerShdw blurRad="101600" sx="104000" sy="104000" algn="ctr" rotWithShape="0">
              <a:prstClr val="black">
                <a:alpha val="34000"/>
              </a:prstClr>
            </a:outerShdw>
          </a:effectLst>
        </p:spPr>
        <p:txBody>
          <a:bodyPr lIns="432000" tIns="0" rIns="432000" bIns="468000" anchor="b" anchorCtr="1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请在此处输入您的文本，或者将您的文本粘贴到此处</a:t>
            </a:r>
          </a:p>
        </p:txBody>
      </p:sp>
      <p:sp>
        <p:nvSpPr>
          <p:cNvPr id="5" name="Freeform 21"/>
          <p:cNvSpPr/>
          <p:nvPr/>
        </p:nvSpPr>
        <p:spPr bwMode="auto">
          <a:xfrm>
            <a:off x="4266293" y="2634117"/>
            <a:ext cx="2006600" cy="1558925"/>
          </a:xfrm>
          <a:custGeom>
            <a:avLst/>
            <a:gdLst>
              <a:gd name="T0" fmla="*/ 0 w 415"/>
              <a:gd name="T1" fmla="*/ 115 h 322"/>
              <a:gd name="T2" fmla="*/ 208 w 415"/>
              <a:gd name="T3" fmla="*/ 322 h 322"/>
              <a:gd name="T4" fmla="*/ 415 w 415"/>
              <a:gd name="T5" fmla="*/ 115 h 322"/>
              <a:gd name="T6" fmla="*/ 0 w 415"/>
              <a:gd name="T7" fmla="*/ 11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5" h="322">
                <a:moveTo>
                  <a:pt x="0" y="115"/>
                </a:moveTo>
                <a:cubicBezTo>
                  <a:pt x="208" y="322"/>
                  <a:pt x="208" y="322"/>
                  <a:pt x="208" y="322"/>
                </a:cubicBezTo>
                <a:cubicBezTo>
                  <a:pt x="415" y="115"/>
                  <a:pt x="415" y="115"/>
                  <a:pt x="415" y="115"/>
                </a:cubicBezTo>
                <a:cubicBezTo>
                  <a:pt x="300" y="0"/>
                  <a:pt x="115" y="0"/>
                  <a:pt x="0" y="115"/>
                </a:cubicBezTo>
                <a:close/>
              </a:path>
            </a:pathLst>
          </a:custGeom>
          <a:solidFill>
            <a:srgbClr val="0086BF"/>
          </a:solidFill>
          <a:ln>
            <a:noFill/>
          </a:ln>
          <a:effectLst>
            <a:outerShdw blurRad="215900" sx="106000" sy="106000" algn="ctr" rotWithShape="0">
              <a:prstClr val="black">
                <a:alpha val="32000"/>
              </a:prst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16"/>
          <p:cNvSpPr/>
          <p:nvPr/>
        </p:nvSpPr>
        <p:spPr bwMode="auto">
          <a:xfrm>
            <a:off x="2424793" y="1419679"/>
            <a:ext cx="2749550" cy="2752725"/>
          </a:xfrm>
          <a:custGeom>
            <a:avLst/>
            <a:gdLst>
              <a:gd name="T0" fmla="*/ 101 w 569"/>
              <a:gd name="T1" fmla="*/ 468 h 569"/>
              <a:gd name="T2" fmla="*/ 468 w 569"/>
              <a:gd name="T3" fmla="*/ 468 h 569"/>
              <a:gd name="T4" fmla="*/ 468 w 569"/>
              <a:gd name="T5" fmla="*/ 101 h 569"/>
              <a:gd name="T6" fmla="*/ 101 w 569"/>
              <a:gd name="T7" fmla="*/ 101 h 569"/>
              <a:gd name="T8" fmla="*/ 101 w 569"/>
              <a:gd name="T9" fmla="*/ 46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569">
                <a:moveTo>
                  <a:pt x="101" y="468"/>
                </a:moveTo>
                <a:cubicBezTo>
                  <a:pt x="202" y="569"/>
                  <a:pt x="366" y="569"/>
                  <a:pt x="468" y="468"/>
                </a:cubicBezTo>
                <a:cubicBezTo>
                  <a:pt x="569" y="366"/>
                  <a:pt x="569" y="202"/>
                  <a:pt x="468" y="101"/>
                </a:cubicBezTo>
                <a:cubicBezTo>
                  <a:pt x="366" y="0"/>
                  <a:pt x="202" y="0"/>
                  <a:pt x="101" y="101"/>
                </a:cubicBezTo>
                <a:cubicBezTo>
                  <a:pt x="0" y="202"/>
                  <a:pt x="0" y="366"/>
                  <a:pt x="101" y="468"/>
                </a:cubicBezTo>
                <a:close/>
              </a:path>
            </a:pathLst>
          </a:custGeom>
          <a:solidFill>
            <a:srgbClr val="A4BE35"/>
          </a:solidFill>
          <a:ln>
            <a:noFill/>
          </a:ln>
          <a:effectLst>
            <a:outerShdw blurRad="101600" sx="104000" sy="104000" algn="ctr" rotWithShape="0">
              <a:prstClr val="black">
                <a:alpha val="34000"/>
              </a:prstClr>
            </a:outerShdw>
          </a:effectLst>
        </p:spPr>
        <p:txBody>
          <a:bodyPr lIns="432000" tIns="540000" rIns="432000" bIns="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请在此处输入您的文本，或者将您的文本粘贴到此处</a:t>
            </a:r>
          </a:p>
        </p:txBody>
      </p:sp>
      <p:sp>
        <p:nvSpPr>
          <p:cNvPr id="7" name="Freeform 22"/>
          <p:cNvSpPr/>
          <p:nvPr/>
        </p:nvSpPr>
        <p:spPr bwMode="auto">
          <a:xfrm>
            <a:off x="2799443" y="2862717"/>
            <a:ext cx="2000250" cy="1557337"/>
          </a:xfrm>
          <a:custGeom>
            <a:avLst/>
            <a:gdLst>
              <a:gd name="T0" fmla="*/ 414 w 414"/>
              <a:gd name="T1" fmla="*/ 207 h 322"/>
              <a:gd name="T2" fmla="*/ 207 w 414"/>
              <a:gd name="T3" fmla="*/ 0 h 322"/>
              <a:gd name="T4" fmla="*/ 0 w 414"/>
              <a:gd name="T5" fmla="*/ 207 h 322"/>
              <a:gd name="T6" fmla="*/ 414 w 414"/>
              <a:gd name="T7" fmla="*/ 207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322">
                <a:moveTo>
                  <a:pt x="414" y="207"/>
                </a:moveTo>
                <a:cubicBezTo>
                  <a:pt x="207" y="0"/>
                  <a:pt x="207" y="0"/>
                  <a:pt x="207" y="0"/>
                </a:cubicBezTo>
                <a:cubicBezTo>
                  <a:pt x="0" y="207"/>
                  <a:pt x="0" y="207"/>
                  <a:pt x="0" y="207"/>
                </a:cubicBezTo>
                <a:cubicBezTo>
                  <a:pt x="115" y="322"/>
                  <a:pt x="300" y="322"/>
                  <a:pt x="414" y="207"/>
                </a:cubicBezTo>
                <a:close/>
              </a:path>
            </a:pathLst>
          </a:custGeom>
          <a:solidFill>
            <a:srgbClr val="A7C135"/>
          </a:solidFill>
          <a:ln>
            <a:noFill/>
          </a:ln>
          <a:effectLst>
            <a:outerShdw blurRad="215900" sx="106000" sy="106000" algn="ctr" rotWithShape="0">
              <a:prstClr val="black">
                <a:alpha val="32000"/>
              </a:prst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5364843" y="1419679"/>
            <a:ext cx="2751138" cy="2752725"/>
          </a:xfrm>
          <a:custGeom>
            <a:avLst/>
            <a:gdLst>
              <a:gd name="T0" fmla="*/ 101 w 569"/>
              <a:gd name="T1" fmla="*/ 468 h 569"/>
              <a:gd name="T2" fmla="*/ 468 w 569"/>
              <a:gd name="T3" fmla="*/ 468 h 569"/>
              <a:gd name="T4" fmla="*/ 468 w 569"/>
              <a:gd name="T5" fmla="*/ 101 h 569"/>
              <a:gd name="T6" fmla="*/ 101 w 569"/>
              <a:gd name="T7" fmla="*/ 101 h 569"/>
              <a:gd name="T8" fmla="*/ 101 w 569"/>
              <a:gd name="T9" fmla="*/ 46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569">
                <a:moveTo>
                  <a:pt x="101" y="468"/>
                </a:moveTo>
                <a:cubicBezTo>
                  <a:pt x="202" y="569"/>
                  <a:pt x="366" y="569"/>
                  <a:pt x="468" y="468"/>
                </a:cubicBezTo>
                <a:cubicBezTo>
                  <a:pt x="569" y="366"/>
                  <a:pt x="569" y="202"/>
                  <a:pt x="468" y="101"/>
                </a:cubicBezTo>
                <a:cubicBezTo>
                  <a:pt x="366" y="0"/>
                  <a:pt x="202" y="0"/>
                  <a:pt x="101" y="101"/>
                </a:cubicBezTo>
                <a:cubicBezTo>
                  <a:pt x="0" y="202"/>
                  <a:pt x="0" y="366"/>
                  <a:pt x="101" y="468"/>
                </a:cubicBezTo>
                <a:close/>
              </a:path>
            </a:pathLst>
          </a:custGeom>
          <a:solidFill>
            <a:srgbClr val="DB882B"/>
          </a:solidFill>
          <a:ln>
            <a:noFill/>
          </a:ln>
          <a:effectLst>
            <a:outerShdw blurRad="101600" sx="104000" sy="104000" algn="ctr" rotWithShape="0">
              <a:prstClr val="black">
                <a:alpha val="34000"/>
              </a:prstClr>
            </a:outerShdw>
          </a:effectLst>
        </p:spPr>
        <p:txBody>
          <a:bodyPr lIns="432000" tIns="540000" rIns="432000" bIns="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请在此处输入您的文本，或者将您的文本粘贴到此处</a:t>
            </a:r>
          </a:p>
        </p:txBody>
      </p:sp>
      <p:sp>
        <p:nvSpPr>
          <p:cNvPr id="9" name="Freeform 23"/>
          <p:cNvSpPr/>
          <p:nvPr/>
        </p:nvSpPr>
        <p:spPr bwMode="auto">
          <a:xfrm>
            <a:off x="5739493" y="2862717"/>
            <a:ext cx="2000250" cy="1557337"/>
          </a:xfrm>
          <a:custGeom>
            <a:avLst/>
            <a:gdLst>
              <a:gd name="T0" fmla="*/ 414 w 414"/>
              <a:gd name="T1" fmla="*/ 207 h 322"/>
              <a:gd name="T2" fmla="*/ 207 w 414"/>
              <a:gd name="T3" fmla="*/ 0 h 322"/>
              <a:gd name="T4" fmla="*/ 0 w 414"/>
              <a:gd name="T5" fmla="*/ 207 h 322"/>
              <a:gd name="T6" fmla="*/ 414 w 414"/>
              <a:gd name="T7" fmla="*/ 207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322">
                <a:moveTo>
                  <a:pt x="414" y="207"/>
                </a:moveTo>
                <a:cubicBezTo>
                  <a:pt x="207" y="0"/>
                  <a:pt x="207" y="0"/>
                  <a:pt x="207" y="0"/>
                </a:cubicBezTo>
                <a:cubicBezTo>
                  <a:pt x="0" y="207"/>
                  <a:pt x="0" y="207"/>
                  <a:pt x="0" y="207"/>
                </a:cubicBezTo>
                <a:cubicBezTo>
                  <a:pt x="114" y="322"/>
                  <a:pt x="300" y="322"/>
                  <a:pt x="414" y="207"/>
                </a:cubicBezTo>
                <a:close/>
              </a:path>
            </a:pathLst>
          </a:custGeom>
          <a:solidFill>
            <a:srgbClr val="D8872B"/>
          </a:solidFill>
          <a:ln>
            <a:noFill/>
          </a:ln>
          <a:effectLst>
            <a:outerShdw blurRad="215900" sx="106000" sy="106000" algn="ctr" rotWithShape="0">
              <a:prstClr val="black">
                <a:alpha val="32000"/>
              </a:prst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2"/>
          <p:cNvSpPr/>
          <p:nvPr/>
        </p:nvSpPr>
        <p:spPr bwMode="auto">
          <a:xfrm>
            <a:off x="2839132" y="3079072"/>
            <a:ext cx="1968500" cy="2281237"/>
          </a:xfrm>
          <a:custGeom>
            <a:avLst/>
            <a:gdLst>
              <a:gd name="T0" fmla="*/ 983714 w 1967428"/>
              <a:gd name="T1" fmla="*/ 0 h 2282216"/>
              <a:gd name="T2" fmla="*/ 1967428 w 1967428"/>
              <a:gd name="T3" fmla="*/ 491857 h 2282216"/>
              <a:gd name="T4" fmla="*/ 1967428 w 1967428"/>
              <a:gd name="T5" fmla="*/ 1790359 h 2282216"/>
              <a:gd name="T6" fmla="*/ 983714 w 1967428"/>
              <a:gd name="T7" fmla="*/ 2282216 h 2282216"/>
              <a:gd name="T8" fmla="*/ 0 w 1967428"/>
              <a:gd name="T9" fmla="*/ 1790359 h 2282216"/>
              <a:gd name="T10" fmla="*/ 0 w 1967428"/>
              <a:gd name="T11" fmla="*/ 491857 h 2282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428"/>
              <a:gd name="T19" fmla="*/ 0 h 2282216"/>
              <a:gd name="T20" fmla="*/ 1967428 w 1967428"/>
              <a:gd name="T21" fmla="*/ 2282216 h 2282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lnTo>
                  <a:pt x="983714" y="0"/>
                </a:lnTo>
                <a:close/>
              </a:path>
            </a:pathLst>
          </a:custGeom>
          <a:solidFill>
            <a:srgbClr val="EC3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</a:t>
            </a:r>
          </a:p>
        </p:txBody>
      </p:sp>
      <p:sp>
        <p:nvSpPr>
          <p:cNvPr id="3" name="任意多边形 45"/>
          <p:cNvSpPr/>
          <p:nvPr/>
        </p:nvSpPr>
        <p:spPr bwMode="auto">
          <a:xfrm>
            <a:off x="4807632" y="3079072"/>
            <a:ext cx="1966912" cy="2281237"/>
          </a:xfrm>
          <a:custGeom>
            <a:avLst/>
            <a:gdLst>
              <a:gd name="T0" fmla="*/ 983714 w 1967428"/>
              <a:gd name="T1" fmla="*/ 0 h 2282216"/>
              <a:gd name="T2" fmla="*/ 1967428 w 1967428"/>
              <a:gd name="T3" fmla="*/ 491857 h 2282216"/>
              <a:gd name="T4" fmla="*/ 1967428 w 1967428"/>
              <a:gd name="T5" fmla="*/ 1790359 h 2282216"/>
              <a:gd name="T6" fmla="*/ 983714 w 1967428"/>
              <a:gd name="T7" fmla="*/ 2282216 h 2282216"/>
              <a:gd name="T8" fmla="*/ 0 w 1967428"/>
              <a:gd name="T9" fmla="*/ 1790359 h 2282216"/>
              <a:gd name="T10" fmla="*/ 0 w 1967428"/>
              <a:gd name="T11" fmla="*/ 491857 h 2282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428"/>
              <a:gd name="T19" fmla="*/ 0 h 2282216"/>
              <a:gd name="T20" fmla="*/ 1967428 w 1967428"/>
              <a:gd name="T21" fmla="*/ 2282216 h 2282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lnTo>
                  <a:pt x="983714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</a:t>
            </a:r>
          </a:p>
        </p:txBody>
      </p:sp>
      <p:sp>
        <p:nvSpPr>
          <p:cNvPr id="4" name="任意多边形 34"/>
          <p:cNvSpPr/>
          <p:nvPr/>
        </p:nvSpPr>
        <p:spPr bwMode="auto">
          <a:xfrm>
            <a:off x="3823382" y="1294722"/>
            <a:ext cx="1966912" cy="2281237"/>
          </a:xfrm>
          <a:custGeom>
            <a:avLst/>
            <a:gdLst>
              <a:gd name="T0" fmla="*/ 983714 w 1967428"/>
              <a:gd name="T1" fmla="*/ 0 h 2282216"/>
              <a:gd name="T2" fmla="*/ 1967428 w 1967428"/>
              <a:gd name="T3" fmla="*/ 491857 h 2282216"/>
              <a:gd name="T4" fmla="*/ 1967428 w 1967428"/>
              <a:gd name="T5" fmla="*/ 1790359 h 2282216"/>
              <a:gd name="T6" fmla="*/ 983714 w 1967428"/>
              <a:gd name="T7" fmla="*/ 2282216 h 2282216"/>
              <a:gd name="T8" fmla="*/ 0 w 1967428"/>
              <a:gd name="T9" fmla="*/ 1790359 h 2282216"/>
              <a:gd name="T10" fmla="*/ 0 w 1967428"/>
              <a:gd name="T11" fmla="*/ 491857 h 2282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428"/>
              <a:gd name="T19" fmla="*/ 0 h 2282216"/>
              <a:gd name="T20" fmla="*/ 1967428 w 1967428"/>
              <a:gd name="T21" fmla="*/ 2282216 h 2282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lnTo>
                  <a:pt x="983714" y="0"/>
                </a:lnTo>
                <a:close/>
              </a:path>
            </a:pathLst>
          </a:custGeom>
          <a:solidFill>
            <a:srgbClr val="F3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</a:t>
            </a:r>
          </a:p>
        </p:txBody>
      </p:sp>
      <p:sp>
        <p:nvSpPr>
          <p:cNvPr id="5" name="Freeform 74"/>
          <p:cNvSpPr/>
          <p:nvPr/>
        </p:nvSpPr>
        <p:spPr bwMode="auto">
          <a:xfrm>
            <a:off x="5590269" y="1266147"/>
            <a:ext cx="368300" cy="422275"/>
          </a:xfrm>
          <a:custGeom>
            <a:avLst/>
            <a:gdLst>
              <a:gd name="T0" fmla="*/ 0 w 293"/>
              <a:gd name="T1" fmla="*/ 106612 h 336"/>
              <a:gd name="T2" fmla="*/ 180613 w 293"/>
              <a:gd name="T3" fmla="*/ 0 h 336"/>
              <a:gd name="T4" fmla="*/ 364989 w 293"/>
              <a:gd name="T5" fmla="*/ 100341 h 336"/>
              <a:gd name="T6" fmla="*/ 367498 w 293"/>
              <a:gd name="T7" fmla="*/ 312310 h 336"/>
              <a:gd name="T8" fmla="*/ 186885 w 293"/>
              <a:gd name="T9" fmla="*/ 421431 h 336"/>
              <a:gd name="T10" fmla="*/ 2509 w 293"/>
              <a:gd name="T11" fmla="*/ 317328 h 336"/>
              <a:gd name="T12" fmla="*/ 0 w 293"/>
              <a:gd name="T13" fmla="*/ 106612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3" h="336">
                <a:moveTo>
                  <a:pt x="0" y="85"/>
                </a:moveTo>
                <a:lnTo>
                  <a:pt x="144" y="0"/>
                </a:lnTo>
                <a:lnTo>
                  <a:pt x="291" y="80"/>
                </a:lnTo>
                <a:lnTo>
                  <a:pt x="293" y="249"/>
                </a:lnTo>
                <a:lnTo>
                  <a:pt x="149" y="336"/>
                </a:lnTo>
                <a:lnTo>
                  <a:pt x="2" y="253"/>
                </a:lnTo>
                <a:lnTo>
                  <a:pt x="0" y="85"/>
                </a:lnTo>
                <a:close/>
              </a:path>
            </a:pathLst>
          </a:custGeom>
          <a:solidFill>
            <a:srgbClr val="E76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658357" y="1361747"/>
            <a:ext cx="229530" cy="204445"/>
            <a:chOff x="10034270" y="674688"/>
            <a:chExt cx="290513" cy="258763"/>
          </a:xfrm>
          <a:solidFill>
            <a:srgbClr val="FFFFFF"/>
          </a:solidFill>
        </p:grpSpPr>
        <p:sp>
          <p:nvSpPr>
            <p:cNvPr id="7" name="Freeform 75"/>
            <p:cNvSpPr/>
            <p:nvPr/>
          </p:nvSpPr>
          <p:spPr bwMode="auto">
            <a:xfrm>
              <a:off x="10061258" y="722313"/>
              <a:ext cx="239713" cy="211138"/>
            </a:xfrm>
            <a:custGeom>
              <a:avLst/>
              <a:gdLst>
                <a:gd name="T0" fmla="*/ 34 w 64"/>
                <a:gd name="T1" fmla="*/ 1 h 56"/>
                <a:gd name="T2" fmla="*/ 28 w 64"/>
                <a:gd name="T3" fmla="*/ 1 h 56"/>
                <a:gd name="T4" fmla="*/ 3 w 64"/>
                <a:gd name="T5" fmla="*/ 16 h 56"/>
                <a:gd name="T6" fmla="*/ 0 w 64"/>
                <a:gd name="T7" fmla="*/ 21 h 56"/>
                <a:gd name="T8" fmla="*/ 0 w 64"/>
                <a:gd name="T9" fmla="*/ 53 h 56"/>
                <a:gd name="T10" fmla="*/ 4 w 64"/>
                <a:gd name="T11" fmla="*/ 56 h 56"/>
                <a:gd name="T12" fmla="*/ 19 w 64"/>
                <a:gd name="T13" fmla="*/ 56 h 56"/>
                <a:gd name="T14" fmla="*/ 22 w 64"/>
                <a:gd name="T15" fmla="*/ 53 h 56"/>
                <a:gd name="T16" fmla="*/ 22 w 64"/>
                <a:gd name="T17" fmla="*/ 38 h 56"/>
                <a:gd name="T18" fmla="*/ 26 w 64"/>
                <a:gd name="T19" fmla="*/ 35 h 56"/>
                <a:gd name="T20" fmla="*/ 39 w 64"/>
                <a:gd name="T21" fmla="*/ 35 h 56"/>
                <a:gd name="T22" fmla="*/ 42 w 64"/>
                <a:gd name="T23" fmla="*/ 38 h 56"/>
                <a:gd name="T24" fmla="*/ 42 w 64"/>
                <a:gd name="T25" fmla="*/ 53 h 56"/>
                <a:gd name="T26" fmla="*/ 46 w 64"/>
                <a:gd name="T27" fmla="*/ 56 h 56"/>
                <a:gd name="T28" fmla="*/ 60 w 64"/>
                <a:gd name="T29" fmla="*/ 56 h 56"/>
                <a:gd name="T30" fmla="*/ 64 w 64"/>
                <a:gd name="T31" fmla="*/ 53 h 56"/>
                <a:gd name="T32" fmla="*/ 64 w 64"/>
                <a:gd name="T33" fmla="*/ 21 h 56"/>
                <a:gd name="T34" fmla="*/ 61 w 64"/>
                <a:gd name="T35" fmla="*/ 16 h 56"/>
                <a:gd name="T36" fmla="*/ 34 w 64"/>
                <a:gd name="T3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6">
                  <a:moveTo>
                    <a:pt x="34" y="1"/>
                  </a:moveTo>
                  <a:cubicBezTo>
                    <a:pt x="33" y="0"/>
                    <a:pt x="30" y="0"/>
                    <a:pt x="28" y="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7"/>
                    <a:pt x="0" y="19"/>
                    <a:pt x="0" y="2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6"/>
                    <a:pt x="22" y="54"/>
                    <a:pt x="22" y="5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6"/>
                    <a:pt x="24" y="35"/>
                    <a:pt x="26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2" y="36"/>
                    <a:pt x="42" y="38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4"/>
                    <a:pt x="44" y="56"/>
                    <a:pt x="46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2" y="56"/>
                    <a:pt x="64" y="54"/>
                    <a:pt x="64" y="53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19"/>
                    <a:pt x="62" y="17"/>
                    <a:pt x="61" y="16"/>
                  </a:cubicBezTo>
                  <a:lnTo>
                    <a:pt x="3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76"/>
            <p:cNvSpPr/>
            <p:nvPr/>
          </p:nvSpPr>
          <p:spPr bwMode="auto">
            <a:xfrm>
              <a:off x="10034270" y="674688"/>
              <a:ext cx="290513" cy="96838"/>
            </a:xfrm>
            <a:custGeom>
              <a:avLst/>
              <a:gdLst>
                <a:gd name="T0" fmla="*/ 76 w 77"/>
                <a:gd name="T1" fmla="*/ 25 h 26"/>
                <a:gd name="T2" fmla="*/ 72 w 77"/>
                <a:gd name="T3" fmla="*/ 25 h 26"/>
                <a:gd name="T4" fmla="*/ 41 w 77"/>
                <a:gd name="T5" fmla="*/ 7 h 26"/>
                <a:gd name="T6" fmla="*/ 35 w 77"/>
                <a:gd name="T7" fmla="*/ 7 h 26"/>
                <a:gd name="T8" fmla="*/ 5 w 77"/>
                <a:gd name="T9" fmla="*/ 25 h 26"/>
                <a:gd name="T10" fmla="*/ 1 w 77"/>
                <a:gd name="T11" fmla="*/ 25 h 26"/>
                <a:gd name="T12" fmla="*/ 3 w 77"/>
                <a:gd name="T13" fmla="*/ 21 h 26"/>
                <a:gd name="T14" fmla="*/ 35 w 77"/>
                <a:gd name="T15" fmla="*/ 2 h 26"/>
                <a:gd name="T16" fmla="*/ 41 w 77"/>
                <a:gd name="T17" fmla="*/ 1 h 26"/>
                <a:gd name="T18" fmla="*/ 75 w 77"/>
                <a:gd name="T19" fmla="*/ 21 h 26"/>
                <a:gd name="T20" fmla="*/ 76 w 77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6">
                  <a:moveTo>
                    <a:pt x="76" y="25"/>
                  </a:moveTo>
                  <a:cubicBezTo>
                    <a:pt x="76" y="26"/>
                    <a:pt x="74" y="26"/>
                    <a:pt x="72" y="2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6"/>
                    <a:pt x="37" y="6"/>
                    <a:pt x="35" y="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0" y="24"/>
                    <a:pt x="1" y="22"/>
                    <a:pt x="3" y="2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7" y="1"/>
                    <a:pt x="39" y="0"/>
                    <a:pt x="41" y="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22"/>
                    <a:pt x="77" y="24"/>
                    <a:pt x="7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9" name="Freeform 77"/>
          <p:cNvSpPr/>
          <p:nvPr/>
        </p:nvSpPr>
        <p:spPr bwMode="auto">
          <a:xfrm>
            <a:off x="5355319" y="5336497"/>
            <a:ext cx="368300" cy="422275"/>
          </a:xfrm>
          <a:custGeom>
            <a:avLst/>
            <a:gdLst>
              <a:gd name="T0" fmla="*/ 0 w 294"/>
              <a:gd name="T1" fmla="*/ 109121 h 336"/>
              <a:gd name="T2" fmla="*/ 181867 w 294"/>
              <a:gd name="T3" fmla="*/ 0 h 336"/>
              <a:gd name="T4" fmla="*/ 366243 w 294"/>
              <a:gd name="T5" fmla="*/ 102849 h 336"/>
              <a:gd name="T6" fmla="*/ 368752 w 294"/>
              <a:gd name="T7" fmla="*/ 313565 h 336"/>
              <a:gd name="T8" fmla="*/ 190647 w 294"/>
              <a:gd name="T9" fmla="*/ 421431 h 336"/>
              <a:gd name="T10" fmla="*/ 6271 w 294"/>
              <a:gd name="T11" fmla="*/ 319836 h 336"/>
              <a:gd name="T12" fmla="*/ 0 w 294"/>
              <a:gd name="T13" fmla="*/ 10912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4" h="336">
                <a:moveTo>
                  <a:pt x="0" y="87"/>
                </a:moveTo>
                <a:lnTo>
                  <a:pt x="145" y="0"/>
                </a:lnTo>
                <a:lnTo>
                  <a:pt x="292" y="82"/>
                </a:lnTo>
                <a:lnTo>
                  <a:pt x="294" y="250"/>
                </a:lnTo>
                <a:lnTo>
                  <a:pt x="152" y="336"/>
                </a:lnTo>
                <a:lnTo>
                  <a:pt x="5" y="255"/>
                </a:lnTo>
                <a:lnTo>
                  <a:pt x="0" y="87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409262" y="5437585"/>
            <a:ext cx="249597" cy="260886"/>
            <a:chOff x="9734233" y="5894388"/>
            <a:chExt cx="315912" cy="330200"/>
          </a:xfrm>
          <a:solidFill>
            <a:srgbClr val="FFFFFF"/>
          </a:solidFill>
        </p:grpSpPr>
        <p:sp>
          <p:nvSpPr>
            <p:cNvPr id="11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avLst/>
              <a:gdLst>
                <a:gd name="T0" fmla="*/ 59 w 75"/>
                <a:gd name="T1" fmla="*/ 44 h 82"/>
                <a:gd name="T2" fmla="*/ 38 w 75"/>
                <a:gd name="T3" fmla="*/ 40 h 82"/>
                <a:gd name="T4" fmla="*/ 35 w 75"/>
                <a:gd name="T5" fmla="*/ 18 h 82"/>
                <a:gd name="T6" fmla="*/ 20 w 75"/>
                <a:gd name="T7" fmla="*/ 0 h 82"/>
                <a:gd name="T8" fmla="*/ 28 w 75"/>
                <a:gd name="T9" fmla="*/ 49 h 82"/>
                <a:gd name="T10" fmla="*/ 75 w 75"/>
                <a:gd name="T11" fmla="*/ 63 h 82"/>
                <a:gd name="T12" fmla="*/ 59 w 75"/>
                <a:gd name="T13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avLst/>
              <a:gdLst>
                <a:gd name="T0" fmla="*/ 50 w 50"/>
                <a:gd name="T1" fmla="*/ 45 h 55"/>
                <a:gd name="T2" fmla="*/ 38 w 50"/>
                <a:gd name="T3" fmla="*/ 55 h 55"/>
                <a:gd name="T4" fmla="*/ 0 w 50"/>
                <a:gd name="T5" fmla="*/ 10 h 55"/>
                <a:gd name="T6" fmla="*/ 10 w 50"/>
                <a:gd name="T7" fmla="*/ 0 h 55"/>
                <a:gd name="T8" fmla="*/ 50 w 50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avLst/>
              <a:gdLst>
                <a:gd name="T0" fmla="*/ 48 w 48"/>
                <a:gd name="T1" fmla="*/ 43 h 52"/>
                <a:gd name="T2" fmla="*/ 38 w 48"/>
                <a:gd name="T3" fmla="*/ 52 h 52"/>
                <a:gd name="T4" fmla="*/ 0 w 48"/>
                <a:gd name="T5" fmla="*/ 9 h 52"/>
                <a:gd name="T6" fmla="*/ 10 w 48"/>
                <a:gd name="T7" fmla="*/ 0 h 52"/>
                <a:gd name="T8" fmla="*/ 48 w 48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2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4" name="Freeform 81"/>
          <p:cNvSpPr/>
          <p:nvPr/>
        </p:nvSpPr>
        <p:spPr bwMode="auto">
          <a:xfrm>
            <a:off x="2627994" y="3075897"/>
            <a:ext cx="368300" cy="420687"/>
          </a:xfrm>
          <a:custGeom>
            <a:avLst/>
            <a:gdLst>
              <a:gd name="T0" fmla="*/ 0 w 294"/>
              <a:gd name="T1" fmla="*/ 106612 h 336"/>
              <a:gd name="T2" fmla="*/ 180613 w 294"/>
              <a:gd name="T3" fmla="*/ 0 h 336"/>
              <a:gd name="T4" fmla="*/ 364989 w 294"/>
              <a:gd name="T5" fmla="*/ 100341 h 336"/>
              <a:gd name="T6" fmla="*/ 368752 w 294"/>
              <a:gd name="T7" fmla="*/ 311056 h 336"/>
              <a:gd name="T8" fmla="*/ 190647 w 294"/>
              <a:gd name="T9" fmla="*/ 421431 h 336"/>
              <a:gd name="T10" fmla="*/ 6271 w 294"/>
              <a:gd name="T11" fmla="*/ 317328 h 336"/>
              <a:gd name="T12" fmla="*/ 0 w 294"/>
              <a:gd name="T13" fmla="*/ 106612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4" h="336">
                <a:moveTo>
                  <a:pt x="0" y="85"/>
                </a:moveTo>
                <a:lnTo>
                  <a:pt x="144" y="0"/>
                </a:lnTo>
                <a:lnTo>
                  <a:pt x="291" y="80"/>
                </a:lnTo>
                <a:lnTo>
                  <a:pt x="294" y="248"/>
                </a:lnTo>
                <a:lnTo>
                  <a:pt x="152" y="336"/>
                </a:lnTo>
                <a:lnTo>
                  <a:pt x="5" y="253"/>
                </a:lnTo>
                <a:lnTo>
                  <a:pt x="0" y="85"/>
                </a:lnTo>
                <a:close/>
              </a:path>
            </a:pathLst>
          </a:custGeom>
          <a:solidFill>
            <a:srgbClr val="DE39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699562" y="3215039"/>
            <a:ext cx="225767" cy="139223"/>
            <a:chOff x="6213158" y="2928938"/>
            <a:chExt cx="285750" cy="176213"/>
          </a:xfrm>
          <a:solidFill>
            <a:srgbClr val="FFFFFF"/>
          </a:solidFill>
        </p:grpSpPr>
        <p:sp>
          <p:nvSpPr>
            <p:cNvPr id="16" name="Freeform 82"/>
            <p:cNvSpPr/>
            <p:nvPr/>
          </p:nvSpPr>
          <p:spPr bwMode="auto">
            <a:xfrm>
              <a:off x="6227445" y="2928938"/>
              <a:ext cx="255588" cy="71438"/>
            </a:xfrm>
            <a:custGeom>
              <a:avLst/>
              <a:gdLst>
                <a:gd name="T0" fmla="*/ 39 w 68"/>
                <a:gd name="T1" fmla="*/ 18 h 19"/>
                <a:gd name="T2" fmla="*/ 68 w 68"/>
                <a:gd name="T3" fmla="*/ 1 h 19"/>
                <a:gd name="T4" fmla="*/ 66 w 68"/>
                <a:gd name="T5" fmla="*/ 0 h 19"/>
                <a:gd name="T6" fmla="*/ 3 w 68"/>
                <a:gd name="T7" fmla="*/ 0 h 19"/>
                <a:gd name="T8" fmla="*/ 0 w 68"/>
                <a:gd name="T9" fmla="*/ 1 h 19"/>
                <a:gd name="T10" fmla="*/ 30 w 68"/>
                <a:gd name="T11" fmla="*/ 18 h 19"/>
                <a:gd name="T12" fmla="*/ 39 w 68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9">
                  <a:moveTo>
                    <a:pt x="39" y="18"/>
                  </a:move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67" y="0"/>
                    <a:pt x="6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2" y="19"/>
                    <a:pt x="36" y="19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83"/>
            <p:cNvSpPr/>
            <p:nvPr/>
          </p:nvSpPr>
          <p:spPr bwMode="auto">
            <a:xfrm>
              <a:off x="6213158" y="2947988"/>
              <a:ext cx="285750" cy="157163"/>
            </a:xfrm>
            <a:custGeom>
              <a:avLst/>
              <a:gdLst>
                <a:gd name="T0" fmla="*/ 45 w 76"/>
                <a:gd name="T1" fmla="*/ 18 h 42"/>
                <a:gd name="T2" fmla="*/ 38 w 76"/>
                <a:gd name="T3" fmla="*/ 20 h 42"/>
                <a:gd name="T4" fmla="*/ 32 w 76"/>
                <a:gd name="T5" fmla="*/ 18 h 42"/>
                <a:gd name="T6" fmla="*/ 1 w 76"/>
                <a:gd name="T7" fmla="*/ 0 h 42"/>
                <a:gd name="T8" fmla="*/ 0 w 76"/>
                <a:gd name="T9" fmla="*/ 1 h 42"/>
                <a:gd name="T10" fmla="*/ 0 w 76"/>
                <a:gd name="T11" fmla="*/ 38 h 42"/>
                <a:gd name="T12" fmla="*/ 7 w 76"/>
                <a:gd name="T13" fmla="*/ 42 h 42"/>
                <a:gd name="T14" fmla="*/ 70 w 76"/>
                <a:gd name="T15" fmla="*/ 42 h 42"/>
                <a:gd name="T16" fmla="*/ 76 w 76"/>
                <a:gd name="T17" fmla="*/ 38 h 42"/>
                <a:gd name="T18" fmla="*/ 76 w 76"/>
                <a:gd name="T19" fmla="*/ 1 h 42"/>
                <a:gd name="T20" fmla="*/ 76 w 76"/>
                <a:gd name="T21" fmla="*/ 0 h 42"/>
                <a:gd name="T22" fmla="*/ 45 w 76"/>
                <a:gd name="T2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42">
                  <a:moveTo>
                    <a:pt x="45" y="18"/>
                  </a:moveTo>
                  <a:cubicBezTo>
                    <a:pt x="43" y="19"/>
                    <a:pt x="41" y="20"/>
                    <a:pt x="38" y="20"/>
                  </a:cubicBezTo>
                  <a:cubicBezTo>
                    <a:pt x="36" y="20"/>
                    <a:pt x="34" y="19"/>
                    <a:pt x="32" y="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3" y="42"/>
                    <a:pt x="7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3" y="42"/>
                    <a:pt x="76" y="40"/>
                    <a:pt x="76" y="38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0"/>
                    <a:pt x="76" y="0"/>
                  </a:cubicBezTo>
                  <a:lnTo>
                    <a:pt x="4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8" name="文本框 20"/>
          <p:cNvSpPr txBox="1">
            <a:spLocks noChangeArrowheads="1"/>
          </p:cNvSpPr>
          <p:nvPr/>
        </p:nvSpPr>
        <p:spPr bwMode="auto">
          <a:xfrm>
            <a:off x="961119" y="3121934"/>
            <a:ext cx="160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19" name="任意多边形 21"/>
          <p:cNvSpPr>
            <a:spLocks noChangeAspect="1"/>
          </p:cNvSpPr>
          <p:nvPr/>
        </p:nvSpPr>
        <p:spPr bwMode="auto">
          <a:xfrm rot="-5400000">
            <a:off x="5545025" y="2341679"/>
            <a:ext cx="492125" cy="1966912"/>
          </a:xfrm>
          <a:custGeom>
            <a:avLst/>
            <a:gdLst>
              <a:gd name="T0" fmla="*/ 492640 w 623528"/>
              <a:gd name="T1" fmla="*/ 983713 h 2490148"/>
              <a:gd name="T2" fmla="*/ 783 w 623528"/>
              <a:gd name="T3" fmla="*/ 1967426 h 2490148"/>
              <a:gd name="T4" fmla="*/ 0 w 623528"/>
              <a:gd name="T5" fmla="*/ 1967426 h 2490148"/>
              <a:gd name="T6" fmla="*/ 0 w 623528"/>
              <a:gd name="T7" fmla="*/ 0 h 2490148"/>
              <a:gd name="T8" fmla="*/ 783 w 623528"/>
              <a:gd name="T9" fmla="*/ 0 h 2490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lnTo>
                  <a:pt x="623528" y="1245074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任意多边形 22"/>
          <p:cNvSpPr/>
          <p:nvPr/>
        </p:nvSpPr>
        <p:spPr bwMode="auto">
          <a:xfrm rot="-5400000">
            <a:off x="3577319" y="2340885"/>
            <a:ext cx="492125" cy="1968500"/>
          </a:xfrm>
          <a:custGeom>
            <a:avLst/>
            <a:gdLst>
              <a:gd name="T0" fmla="*/ 492640 w 623528"/>
              <a:gd name="T1" fmla="*/ 983713 h 2490148"/>
              <a:gd name="T2" fmla="*/ 783 w 623528"/>
              <a:gd name="T3" fmla="*/ 1967426 h 2490148"/>
              <a:gd name="T4" fmla="*/ 0 w 623528"/>
              <a:gd name="T5" fmla="*/ 1967426 h 2490148"/>
              <a:gd name="T6" fmla="*/ 0 w 623528"/>
              <a:gd name="T7" fmla="*/ 0 h 2490148"/>
              <a:gd name="T8" fmla="*/ 783 w 623528"/>
              <a:gd name="T9" fmla="*/ 0 h 2490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lnTo>
                  <a:pt x="623528" y="1245074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23"/>
          <p:cNvSpPr>
            <a:spLocks noChangeAspect="1"/>
          </p:cNvSpPr>
          <p:nvPr/>
        </p:nvSpPr>
        <p:spPr bwMode="auto">
          <a:xfrm rot="5400000" flipV="1">
            <a:off x="4560775" y="2346441"/>
            <a:ext cx="492125" cy="1966912"/>
          </a:xfrm>
          <a:custGeom>
            <a:avLst/>
            <a:gdLst>
              <a:gd name="T0" fmla="*/ 492640 w 623528"/>
              <a:gd name="T1" fmla="*/ 983713 h 2490148"/>
              <a:gd name="T2" fmla="*/ 783 w 623528"/>
              <a:gd name="T3" fmla="*/ 1967426 h 2490148"/>
              <a:gd name="T4" fmla="*/ 0 w 623528"/>
              <a:gd name="T5" fmla="*/ 1967426 h 2490148"/>
              <a:gd name="T6" fmla="*/ 0 w 623528"/>
              <a:gd name="T7" fmla="*/ 0 h 2490148"/>
              <a:gd name="T8" fmla="*/ 783 w 623528"/>
              <a:gd name="T9" fmla="*/ 0 h 2490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lnTo>
                  <a:pt x="623528" y="1245074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框 24"/>
          <p:cNvSpPr txBox="1">
            <a:spLocks noChangeArrowheads="1"/>
          </p:cNvSpPr>
          <p:nvPr/>
        </p:nvSpPr>
        <p:spPr bwMode="auto">
          <a:xfrm>
            <a:off x="4512357" y="1321709"/>
            <a:ext cx="606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25"/>
          <p:cNvSpPr txBox="1">
            <a:spLocks noChangeArrowheads="1"/>
          </p:cNvSpPr>
          <p:nvPr/>
        </p:nvSpPr>
        <p:spPr bwMode="auto">
          <a:xfrm>
            <a:off x="5452157" y="4696734"/>
            <a:ext cx="676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4" name="文本框 26"/>
          <p:cNvSpPr txBox="1">
            <a:spLocks noChangeArrowheads="1"/>
          </p:cNvSpPr>
          <p:nvPr/>
        </p:nvSpPr>
        <p:spPr bwMode="auto">
          <a:xfrm>
            <a:off x="3499532" y="4696734"/>
            <a:ext cx="66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文本框 35"/>
          <p:cNvSpPr txBox="1">
            <a:spLocks noChangeArrowheads="1"/>
          </p:cNvSpPr>
          <p:nvPr/>
        </p:nvSpPr>
        <p:spPr bwMode="auto">
          <a:xfrm>
            <a:off x="6047469" y="1299484"/>
            <a:ext cx="160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5845857" y="5365072"/>
            <a:ext cx="1601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4412797" y="2133827"/>
            <a:ext cx="7938" cy="3492500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直角三角形 2"/>
          <p:cNvSpPr/>
          <p:nvPr/>
        </p:nvSpPr>
        <p:spPr>
          <a:xfrm rot="13500000">
            <a:off x="4857297" y="3310164"/>
            <a:ext cx="331788" cy="33178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98622" y="3159352"/>
            <a:ext cx="2236788" cy="635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</a:p>
        </p:txBody>
      </p:sp>
      <p:sp>
        <p:nvSpPr>
          <p:cNvPr id="5" name="椭圆 4"/>
          <p:cNvSpPr/>
          <p:nvPr/>
        </p:nvSpPr>
        <p:spPr>
          <a:xfrm>
            <a:off x="4111172" y="3168877"/>
            <a:ext cx="611188" cy="612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</a:rPr>
              <a:t>3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pic>
        <p:nvPicPr>
          <p:cNvPr id="6" name="图片 1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60" y="1203552"/>
            <a:ext cx="8191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直角三角形 6"/>
          <p:cNvSpPr/>
          <p:nvPr/>
        </p:nvSpPr>
        <p:spPr>
          <a:xfrm rot="2719133">
            <a:off x="3657147" y="2503714"/>
            <a:ext cx="301625" cy="3016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47335" y="2338614"/>
            <a:ext cx="2236787" cy="633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</a:p>
        </p:txBody>
      </p:sp>
      <p:sp>
        <p:nvSpPr>
          <p:cNvPr id="9" name="椭圆 8"/>
          <p:cNvSpPr/>
          <p:nvPr/>
        </p:nvSpPr>
        <p:spPr>
          <a:xfrm>
            <a:off x="4111172" y="2348139"/>
            <a:ext cx="611188" cy="612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</a:rPr>
              <a:t>4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111172" y="3991202"/>
            <a:ext cx="611188" cy="611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</a:rPr>
              <a:t>2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11" name="直角三角形 10"/>
          <p:cNvSpPr/>
          <p:nvPr/>
        </p:nvSpPr>
        <p:spPr>
          <a:xfrm rot="2719133">
            <a:off x="3657941" y="4145983"/>
            <a:ext cx="300037" cy="3016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47335" y="3981677"/>
            <a:ext cx="2236787" cy="633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</a:p>
        </p:txBody>
      </p:sp>
      <p:sp>
        <p:nvSpPr>
          <p:cNvPr id="13" name="直角三角形 12"/>
          <p:cNvSpPr/>
          <p:nvPr/>
        </p:nvSpPr>
        <p:spPr>
          <a:xfrm rot="13500000">
            <a:off x="4856503" y="4952433"/>
            <a:ext cx="333375" cy="33178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98622" y="4802414"/>
            <a:ext cx="2236788" cy="635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</a:p>
        </p:txBody>
      </p:sp>
      <p:sp>
        <p:nvSpPr>
          <p:cNvPr id="15" name="椭圆 14"/>
          <p:cNvSpPr/>
          <p:nvPr/>
        </p:nvSpPr>
        <p:spPr>
          <a:xfrm>
            <a:off x="4111172" y="4811939"/>
            <a:ext cx="611188" cy="612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</a:rPr>
              <a:t>1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26" y="1095500"/>
            <a:ext cx="4105785" cy="1944846"/>
          </a:xfrm>
          <a:prstGeom prst="rect">
            <a:avLst/>
          </a:prstGeom>
        </p:spPr>
      </p:pic>
      <p:sp>
        <p:nvSpPr>
          <p:cNvPr id="3" name="Oval 65"/>
          <p:cNvSpPr>
            <a:spLocks noChangeArrowheads="1"/>
          </p:cNvSpPr>
          <p:nvPr/>
        </p:nvSpPr>
        <p:spPr bwMode="auto">
          <a:xfrm rot="17521551">
            <a:off x="4559210" y="2378903"/>
            <a:ext cx="1315116" cy="7643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" y="3203963"/>
            <a:ext cx="3919497" cy="2160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18" y="2336933"/>
            <a:ext cx="3949303" cy="25111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269810">
            <a:off x="5199695" y="1580535"/>
            <a:ext cx="583629" cy="1848569"/>
          </a:xfrm>
          <a:prstGeom prst="rect">
            <a:avLst/>
          </a:prstGeom>
          <a:solidFill>
            <a:sysClr val="window" lastClr="FFFFFF">
              <a:lumMod val="85000"/>
              <a:alpha val="64706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5"/>
          <p:cNvSpPr>
            <a:spLocks noChangeArrowheads="1"/>
          </p:cNvSpPr>
          <p:nvPr/>
        </p:nvSpPr>
        <p:spPr bwMode="auto">
          <a:xfrm rot="16957629">
            <a:off x="3010817" y="3839043"/>
            <a:ext cx="1315116" cy="7643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 rot="705888">
            <a:off x="3651301" y="3040676"/>
            <a:ext cx="583629" cy="1848569"/>
          </a:xfrm>
          <a:prstGeom prst="rect">
            <a:avLst/>
          </a:prstGeom>
          <a:solidFill>
            <a:sysClr val="window" lastClr="FFFFFF">
              <a:lumMod val="85000"/>
              <a:alpha val="64706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65"/>
          <p:cNvSpPr>
            <a:spLocks noChangeArrowheads="1"/>
          </p:cNvSpPr>
          <p:nvPr/>
        </p:nvSpPr>
        <p:spPr bwMode="auto">
          <a:xfrm rot="14564472">
            <a:off x="4783671" y="4262383"/>
            <a:ext cx="1315116" cy="7643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 rot="19912731">
            <a:off x="4892740" y="3500666"/>
            <a:ext cx="583629" cy="1848569"/>
          </a:xfrm>
          <a:prstGeom prst="rect">
            <a:avLst/>
          </a:prstGeom>
          <a:solidFill>
            <a:sysClr val="window" lastClr="FFFFFF">
              <a:lumMod val="85000"/>
              <a:alpha val="64706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 rot="509874">
            <a:off x="2697950" y="1746465"/>
            <a:ext cx="2236787" cy="633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  <a:endParaRPr lang="en-US" altLang="zh-CN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</a:p>
        </p:txBody>
      </p:sp>
      <p:sp>
        <p:nvSpPr>
          <p:cNvPr id="19" name="文本框 18"/>
          <p:cNvSpPr txBox="1"/>
          <p:nvPr/>
        </p:nvSpPr>
        <p:spPr>
          <a:xfrm rot="20883839">
            <a:off x="1088323" y="3823981"/>
            <a:ext cx="2236787" cy="633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  <a:endParaRPr lang="en-US" altLang="zh-CN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</a:p>
        </p:txBody>
      </p:sp>
      <p:sp>
        <p:nvSpPr>
          <p:cNvPr id="20" name="文本框 19"/>
          <p:cNvSpPr txBox="1"/>
          <p:nvPr/>
        </p:nvSpPr>
        <p:spPr>
          <a:xfrm rot="20646483">
            <a:off x="5861706" y="3381858"/>
            <a:ext cx="2236787" cy="633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  <a:endParaRPr lang="en-US" altLang="zh-CN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请在此处输入您的文本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1037545" y="1962604"/>
            <a:ext cx="1706562" cy="1925638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gradFill>
            <a:gsLst>
              <a:gs pos="100000">
                <a:srgbClr val="F7AE04"/>
              </a:gs>
              <a:gs pos="0">
                <a:srgbClr val="EA7505"/>
              </a:gs>
            </a:gsLst>
            <a:lin ang="5400000" scaled="1"/>
          </a:gradFill>
          <a:ln w="38100">
            <a:solidFill>
              <a:srgbClr val="FFFFF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2863170" y="1962604"/>
            <a:ext cx="1706562" cy="1925638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gradFill>
            <a:gsLst>
              <a:gs pos="100000">
                <a:srgbClr val="F7AE04"/>
              </a:gs>
              <a:gs pos="0">
                <a:srgbClr val="EA7505"/>
              </a:gs>
            </a:gsLst>
            <a:lin ang="5400000" scaled="1"/>
          </a:gradFill>
          <a:ln w="38100">
            <a:solidFill>
              <a:srgbClr val="FFFFF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4690382" y="1962604"/>
            <a:ext cx="1706563" cy="1925638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gradFill>
            <a:gsLst>
              <a:gs pos="100000">
                <a:srgbClr val="F7AE04"/>
              </a:gs>
              <a:gs pos="0">
                <a:srgbClr val="EA7505"/>
              </a:gs>
            </a:gsLst>
            <a:lin ang="5400000" scaled="1"/>
          </a:gradFill>
          <a:ln w="38100">
            <a:solidFill>
              <a:srgbClr val="FFFFF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516007" y="1962604"/>
            <a:ext cx="1706563" cy="1925638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gradFill>
            <a:gsLst>
              <a:gs pos="100000">
                <a:srgbClr val="F7AE04"/>
              </a:gs>
              <a:gs pos="0">
                <a:srgbClr val="EA7505"/>
              </a:gs>
            </a:gsLst>
            <a:lin ang="5400000" scaled="1"/>
          </a:gradFill>
          <a:ln w="38100">
            <a:solidFill>
              <a:srgbClr val="FFFFF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6" name="组合 45"/>
          <p:cNvGrpSpPr/>
          <p:nvPr/>
        </p:nvGrpSpPr>
        <p:grpSpPr bwMode="auto">
          <a:xfrm>
            <a:off x="5033282" y="2392817"/>
            <a:ext cx="1019175" cy="957262"/>
            <a:chOff x="4983209" y="3059116"/>
            <a:chExt cx="1020304" cy="957907"/>
          </a:xfrm>
        </p:grpSpPr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4983209" y="3436963"/>
              <a:ext cx="580059" cy="580060"/>
            </a:xfrm>
            <a:custGeom>
              <a:avLst/>
              <a:gdLst>
                <a:gd name="T0" fmla="*/ 1422414113 w 212"/>
                <a:gd name="T1" fmla="*/ 696236168 h 212"/>
                <a:gd name="T2" fmla="*/ 1407442024 w 212"/>
                <a:gd name="T3" fmla="*/ 613886801 h 212"/>
                <a:gd name="T4" fmla="*/ 1534710252 w 212"/>
                <a:gd name="T5" fmla="*/ 501590468 h 212"/>
                <a:gd name="T6" fmla="*/ 1459847071 w 212"/>
                <a:gd name="T7" fmla="*/ 359347170 h 212"/>
                <a:gd name="T8" fmla="*/ 1295145885 w 212"/>
                <a:gd name="T9" fmla="*/ 396780193 h 212"/>
                <a:gd name="T10" fmla="*/ 1235254793 w 212"/>
                <a:gd name="T11" fmla="*/ 329402941 h 212"/>
                <a:gd name="T12" fmla="*/ 1287659841 w 212"/>
                <a:gd name="T13" fmla="*/ 172187528 h 212"/>
                <a:gd name="T14" fmla="*/ 1220282704 w 212"/>
                <a:gd name="T15" fmla="*/ 127268447 h 212"/>
                <a:gd name="T16" fmla="*/ 1152905568 w 212"/>
                <a:gd name="T17" fmla="*/ 89838161 h 212"/>
                <a:gd name="T18" fmla="*/ 1033123385 w 212"/>
                <a:gd name="T19" fmla="*/ 202134493 h 212"/>
                <a:gd name="T20" fmla="*/ 950771424 w 212"/>
                <a:gd name="T21" fmla="*/ 172187528 h 212"/>
                <a:gd name="T22" fmla="*/ 913341201 w 212"/>
                <a:gd name="T23" fmla="*/ 7486057 h 212"/>
                <a:gd name="T24" fmla="*/ 756126059 w 212"/>
                <a:gd name="T25" fmla="*/ 0 h 212"/>
                <a:gd name="T26" fmla="*/ 703721012 w 212"/>
                <a:gd name="T27" fmla="*/ 164701470 h 212"/>
                <a:gd name="T28" fmla="*/ 621371787 w 212"/>
                <a:gd name="T29" fmla="*/ 179673585 h 212"/>
                <a:gd name="T30" fmla="*/ 509075648 w 212"/>
                <a:gd name="T31" fmla="*/ 59891195 h 212"/>
                <a:gd name="T32" fmla="*/ 366832595 w 212"/>
                <a:gd name="T33" fmla="*/ 127268447 h 212"/>
                <a:gd name="T34" fmla="*/ 404265553 w 212"/>
                <a:gd name="T35" fmla="*/ 291969918 h 212"/>
                <a:gd name="T36" fmla="*/ 336888417 w 212"/>
                <a:gd name="T37" fmla="*/ 351861113 h 212"/>
                <a:gd name="T38" fmla="*/ 179673275 w 212"/>
                <a:gd name="T39" fmla="*/ 299455975 h 212"/>
                <a:gd name="T40" fmla="*/ 127268228 w 212"/>
                <a:gd name="T41" fmla="*/ 366833227 h 212"/>
                <a:gd name="T42" fmla="*/ 89838006 w 212"/>
                <a:gd name="T43" fmla="*/ 434213216 h 212"/>
                <a:gd name="T44" fmla="*/ 209620189 w 212"/>
                <a:gd name="T45" fmla="*/ 561481663 h 212"/>
                <a:gd name="T46" fmla="*/ 179673275 w 212"/>
                <a:gd name="T47" fmla="*/ 643831030 h 212"/>
                <a:gd name="T48" fmla="*/ 14972089 w 212"/>
                <a:gd name="T49" fmla="*/ 673777996 h 212"/>
                <a:gd name="T50" fmla="*/ 7486044 w 212"/>
                <a:gd name="T51" fmla="*/ 830993409 h 212"/>
                <a:gd name="T52" fmla="*/ 172187231 w 212"/>
                <a:gd name="T53" fmla="*/ 883398546 h 212"/>
                <a:gd name="T54" fmla="*/ 187159320 w 212"/>
                <a:gd name="T55" fmla="*/ 965747913 h 212"/>
                <a:gd name="T56" fmla="*/ 59891092 w 212"/>
                <a:gd name="T57" fmla="*/ 1085530303 h 212"/>
                <a:gd name="T58" fmla="*/ 134754272 w 212"/>
                <a:gd name="T59" fmla="*/ 1227773602 h 212"/>
                <a:gd name="T60" fmla="*/ 299455459 w 212"/>
                <a:gd name="T61" fmla="*/ 1182854521 h 212"/>
                <a:gd name="T62" fmla="*/ 359346551 w 212"/>
                <a:gd name="T63" fmla="*/ 1250231774 h 212"/>
                <a:gd name="T64" fmla="*/ 306941503 w 212"/>
                <a:gd name="T65" fmla="*/ 1414933244 h 212"/>
                <a:gd name="T66" fmla="*/ 366832595 w 212"/>
                <a:gd name="T67" fmla="*/ 1459852324 h 212"/>
                <a:gd name="T68" fmla="*/ 441698512 w 212"/>
                <a:gd name="T69" fmla="*/ 1497282611 h 212"/>
                <a:gd name="T70" fmla="*/ 568966740 w 212"/>
                <a:gd name="T71" fmla="*/ 1377500221 h 212"/>
                <a:gd name="T72" fmla="*/ 651315965 w 212"/>
                <a:gd name="T73" fmla="*/ 1407447187 h 212"/>
                <a:gd name="T74" fmla="*/ 681262879 w 212"/>
                <a:gd name="T75" fmla="*/ 1572148657 h 212"/>
                <a:gd name="T76" fmla="*/ 838475285 w 212"/>
                <a:gd name="T77" fmla="*/ 1579634714 h 212"/>
                <a:gd name="T78" fmla="*/ 890880332 w 212"/>
                <a:gd name="T79" fmla="*/ 1414933244 h 212"/>
                <a:gd name="T80" fmla="*/ 973232293 w 212"/>
                <a:gd name="T81" fmla="*/ 1399961129 h 212"/>
                <a:gd name="T82" fmla="*/ 1093014477 w 212"/>
                <a:gd name="T83" fmla="*/ 1527229577 h 212"/>
                <a:gd name="T84" fmla="*/ 1235254793 w 212"/>
                <a:gd name="T85" fmla="*/ 1452366267 h 212"/>
                <a:gd name="T86" fmla="*/ 1190335791 w 212"/>
                <a:gd name="T87" fmla="*/ 1287664797 h 212"/>
                <a:gd name="T88" fmla="*/ 1257712927 w 212"/>
                <a:gd name="T89" fmla="*/ 1227773602 h 212"/>
                <a:gd name="T90" fmla="*/ 1414928069 w 212"/>
                <a:gd name="T91" fmla="*/ 1280178739 h 212"/>
                <a:gd name="T92" fmla="*/ 1459847071 w 212"/>
                <a:gd name="T93" fmla="*/ 1220287544 h 212"/>
                <a:gd name="T94" fmla="*/ 1504766074 w 212"/>
                <a:gd name="T95" fmla="*/ 1145421498 h 212"/>
                <a:gd name="T96" fmla="*/ 1384983891 w 212"/>
                <a:gd name="T97" fmla="*/ 1025639108 h 212"/>
                <a:gd name="T98" fmla="*/ 1414928069 w 212"/>
                <a:gd name="T99" fmla="*/ 943289741 h 212"/>
                <a:gd name="T100" fmla="*/ 1579629255 w 212"/>
                <a:gd name="T101" fmla="*/ 905856718 h 212"/>
                <a:gd name="T102" fmla="*/ 1587115299 w 212"/>
                <a:gd name="T103" fmla="*/ 748641306 h 212"/>
                <a:gd name="T104" fmla="*/ 1422414113 w 212"/>
                <a:gd name="T105" fmla="*/ 696236168 h 212"/>
                <a:gd name="T106" fmla="*/ 1220282704 w 212"/>
                <a:gd name="T107" fmla="*/ 1063072131 h 212"/>
                <a:gd name="T108" fmla="*/ 524047737 w 212"/>
                <a:gd name="T109" fmla="*/ 1220287544 h 212"/>
                <a:gd name="T110" fmla="*/ 366832595 w 212"/>
                <a:gd name="T111" fmla="*/ 524048640 h 212"/>
                <a:gd name="T112" fmla="*/ 1070553607 w 212"/>
                <a:gd name="T113" fmla="*/ 366833227 h 212"/>
                <a:gd name="T114" fmla="*/ 1220282704 w 212"/>
                <a:gd name="T115" fmla="*/ 1063072131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2" h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5522826" y="3382655"/>
              <a:ext cx="480687" cy="480687"/>
            </a:xfrm>
            <a:custGeom>
              <a:avLst/>
              <a:gdLst>
                <a:gd name="T0" fmla="*/ 1163653098 w 176"/>
                <a:gd name="T1" fmla="*/ 656421797 h 176"/>
                <a:gd name="T2" fmla="*/ 1312840863 w 176"/>
                <a:gd name="T3" fmla="*/ 559448657 h 176"/>
                <a:gd name="T4" fmla="*/ 1283002764 w 176"/>
                <a:gd name="T5" fmla="*/ 432640149 h 176"/>
                <a:gd name="T6" fmla="*/ 1096520789 w 176"/>
                <a:gd name="T7" fmla="*/ 410263623 h 176"/>
                <a:gd name="T8" fmla="*/ 1029385748 w 176"/>
                <a:gd name="T9" fmla="*/ 320752057 h 176"/>
                <a:gd name="T10" fmla="*/ 1074141531 w 176"/>
                <a:gd name="T11" fmla="*/ 149187765 h 176"/>
                <a:gd name="T12" fmla="*/ 1014468064 w 176"/>
                <a:gd name="T13" fmla="*/ 104429251 h 176"/>
                <a:gd name="T14" fmla="*/ 954794597 w 176"/>
                <a:gd name="T15" fmla="*/ 74593883 h 176"/>
                <a:gd name="T16" fmla="*/ 813065673 w 176"/>
                <a:gd name="T17" fmla="*/ 179023133 h 176"/>
                <a:gd name="T18" fmla="*/ 701177581 w 176"/>
                <a:gd name="T19" fmla="*/ 156646607 h 176"/>
                <a:gd name="T20" fmla="*/ 604204441 w 176"/>
                <a:gd name="T21" fmla="*/ 0 h 176"/>
                <a:gd name="T22" fmla="*/ 477395933 w 176"/>
                <a:gd name="T23" fmla="*/ 29838099 h 176"/>
                <a:gd name="T24" fmla="*/ 455019407 w 176"/>
                <a:gd name="T25" fmla="*/ 201402391 h 176"/>
                <a:gd name="T26" fmla="*/ 335669741 w 176"/>
                <a:gd name="T27" fmla="*/ 275996273 h 176"/>
                <a:gd name="T28" fmla="*/ 156646607 w 176"/>
                <a:gd name="T29" fmla="*/ 231237759 h 176"/>
                <a:gd name="T30" fmla="*/ 104429251 w 176"/>
                <a:gd name="T31" fmla="*/ 305831641 h 176"/>
                <a:gd name="T32" fmla="*/ 89511567 w 176"/>
                <a:gd name="T33" fmla="*/ 328210899 h 176"/>
                <a:gd name="T34" fmla="*/ 193943549 w 176"/>
                <a:gd name="T35" fmla="*/ 462478249 h 176"/>
                <a:gd name="T36" fmla="*/ 156646607 w 176"/>
                <a:gd name="T37" fmla="*/ 634042540 h 176"/>
                <a:gd name="T38" fmla="*/ 0 w 176"/>
                <a:gd name="T39" fmla="*/ 731012949 h 176"/>
                <a:gd name="T40" fmla="*/ 22379257 w 176"/>
                <a:gd name="T41" fmla="*/ 827986089 h 176"/>
                <a:gd name="T42" fmla="*/ 193943549 w 176"/>
                <a:gd name="T43" fmla="*/ 850362615 h 176"/>
                <a:gd name="T44" fmla="*/ 305831641 w 176"/>
                <a:gd name="T45" fmla="*/ 1021926906 h 176"/>
                <a:gd name="T46" fmla="*/ 268534700 w 176"/>
                <a:gd name="T47" fmla="*/ 1193491197 h 176"/>
                <a:gd name="T48" fmla="*/ 305831641 w 176"/>
                <a:gd name="T49" fmla="*/ 1223329297 h 176"/>
                <a:gd name="T50" fmla="*/ 343128583 w 176"/>
                <a:gd name="T51" fmla="*/ 1245705823 h 176"/>
                <a:gd name="T52" fmla="*/ 484854775 w 176"/>
                <a:gd name="T53" fmla="*/ 1133817730 h 176"/>
                <a:gd name="T54" fmla="*/ 686257165 w 176"/>
                <a:gd name="T55" fmla="*/ 1163653098 h 176"/>
                <a:gd name="T56" fmla="*/ 775768732 w 176"/>
                <a:gd name="T57" fmla="*/ 1312840863 h 176"/>
                <a:gd name="T58" fmla="*/ 872741872 w 176"/>
                <a:gd name="T59" fmla="*/ 1290461606 h 176"/>
                <a:gd name="T60" fmla="*/ 895118398 w 176"/>
                <a:gd name="T61" fmla="*/ 1111438473 h 176"/>
                <a:gd name="T62" fmla="*/ 1036844590 w 176"/>
                <a:gd name="T63" fmla="*/ 999550380 h 176"/>
                <a:gd name="T64" fmla="*/ 1208411613 w 176"/>
                <a:gd name="T65" fmla="*/ 1036844590 h 176"/>
                <a:gd name="T66" fmla="*/ 1215870455 w 176"/>
                <a:gd name="T67" fmla="*/ 1021926906 h 176"/>
                <a:gd name="T68" fmla="*/ 1260626238 w 176"/>
                <a:gd name="T69" fmla="*/ 939874181 h 176"/>
                <a:gd name="T70" fmla="*/ 1148735414 w 176"/>
                <a:gd name="T71" fmla="*/ 790689147 h 176"/>
                <a:gd name="T72" fmla="*/ 1163653098 w 176"/>
                <a:gd name="T73" fmla="*/ 656421797 h 176"/>
                <a:gd name="T74" fmla="*/ 977171123 w 176"/>
                <a:gd name="T75" fmla="*/ 865280299 h 176"/>
                <a:gd name="T76" fmla="*/ 455019407 w 176"/>
                <a:gd name="T77" fmla="*/ 977171123 h 176"/>
                <a:gd name="T78" fmla="*/ 343128583 w 176"/>
                <a:gd name="T79" fmla="*/ 455019407 h 176"/>
                <a:gd name="T80" fmla="*/ 865280299 w 176"/>
                <a:gd name="T81" fmla="*/ 343128583 h 176"/>
                <a:gd name="T82" fmla="*/ 977171123 w 176"/>
                <a:gd name="T83" fmla="*/ 865280299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5500872" y="3059116"/>
              <a:ext cx="358204" cy="367448"/>
            </a:xfrm>
            <a:custGeom>
              <a:avLst/>
              <a:gdLst>
                <a:gd name="T0" fmla="*/ 104674865 w 131"/>
                <a:gd name="T1" fmla="*/ 594031793 h 134"/>
                <a:gd name="T2" fmla="*/ 14954333 w 131"/>
                <a:gd name="T3" fmla="*/ 706821876 h 134"/>
                <a:gd name="T4" fmla="*/ 52338800 w 131"/>
                <a:gd name="T5" fmla="*/ 782017093 h 134"/>
                <a:gd name="T6" fmla="*/ 201873931 w 131"/>
                <a:gd name="T7" fmla="*/ 766976404 h 134"/>
                <a:gd name="T8" fmla="*/ 254212730 w 131"/>
                <a:gd name="T9" fmla="*/ 812092986 h 134"/>
                <a:gd name="T10" fmla="*/ 314027330 w 131"/>
                <a:gd name="T11" fmla="*/ 849690594 h 134"/>
                <a:gd name="T12" fmla="*/ 343935996 w 131"/>
                <a:gd name="T13" fmla="*/ 992559312 h 134"/>
                <a:gd name="T14" fmla="*/ 433656528 w 131"/>
                <a:gd name="T15" fmla="*/ 1007597259 h 134"/>
                <a:gd name="T16" fmla="*/ 508425461 w 131"/>
                <a:gd name="T17" fmla="*/ 879766487 h 134"/>
                <a:gd name="T18" fmla="*/ 650484792 w 131"/>
                <a:gd name="T19" fmla="*/ 842171621 h 134"/>
                <a:gd name="T20" fmla="*/ 777592524 w 131"/>
                <a:gd name="T21" fmla="*/ 909845122 h 134"/>
                <a:gd name="T22" fmla="*/ 844882923 w 131"/>
                <a:gd name="T23" fmla="*/ 849690594 h 134"/>
                <a:gd name="T24" fmla="*/ 800022657 w 131"/>
                <a:gd name="T25" fmla="*/ 706821876 h 134"/>
                <a:gd name="T26" fmla="*/ 844882923 w 131"/>
                <a:gd name="T27" fmla="*/ 571472131 h 134"/>
                <a:gd name="T28" fmla="*/ 979466455 w 131"/>
                <a:gd name="T29" fmla="*/ 511317603 h 134"/>
                <a:gd name="T30" fmla="*/ 971990656 w 131"/>
                <a:gd name="T31" fmla="*/ 413565466 h 134"/>
                <a:gd name="T32" fmla="*/ 829928590 w 131"/>
                <a:gd name="T33" fmla="*/ 360929911 h 134"/>
                <a:gd name="T34" fmla="*/ 777592524 w 131"/>
                <a:gd name="T35" fmla="*/ 270696748 h 134"/>
                <a:gd name="T36" fmla="*/ 814976991 w 131"/>
                <a:gd name="T37" fmla="*/ 127830772 h 134"/>
                <a:gd name="T38" fmla="*/ 770113991 w 131"/>
                <a:gd name="T39" fmla="*/ 90233163 h 134"/>
                <a:gd name="T40" fmla="*/ 725253725 w 131"/>
                <a:gd name="T41" fmla="*/ 60154528 h 134"/>
                <a:gd name="T42" fmla="*/ 598148727 w 131"/>
                <a:gd name="T43" fmla="*/ 142868718 h 134"/>
                <a:gd name="T44" fmla="*/ 493471127 w 131"/>
                <a:gd name="T45" fmla="*/ 120309056 h 134"/>
                <a:gd name="T46" fmla="*/ 403750596 w 131"/>
                <a:gd name="T47" fmla="*/ 0 h 134"/>
                <a:gd name="T48" fmla="*/ 306551530 w 131"/>
                <a:gd name="T49" fmla="*/ 22556920 h 134"/>
                <a:gd name="T50" fmla="*/ 291597197 w 131"/>
                <a:gd name="T51" fmla="*/ 172944611 h 134"/>
                <a:gd name="T52" fmla="*/ 186922332 w 131"/>
                <a:gd name="T53" fmla="*/ 255658801 h 134"/>
                <a:gd name="T54" fmla="*/ 29908667 w 131"/>
                <a:gd name="T55" fmla="*/ 255658801 h 134"/>
                <a:gd name="T56" fmla="*/ 0 w 131"/>
                <a:gd name="T57" fmla="*/ 338372991 h 134"/>
                <a:gd name="T58" fmla="*/ 104674865 w 131"/>
                <a:gd name="T59" fmla="*/ 443644101 h 134"/>
                <a:gd name="T60" fmla="*/ 104674865 w 131"/>
                <a:gd name="T61" fmla="*/ 594031793 h 134"/>
                <a:gd name="T62" fmla="*/ 239258397 w 131"/>
                <a:gd name="T63" fmla="*/ 338372991 h 134"/>
                <a:gd name="T64" fmla="*/ 643008993 w 131"/>
                <a:gd name="T65" fmla="*/ 270696748 h 134"/>
                <a:gd name="T66" fmla="*/ 702823592 w 131"/>
                <a:gd name="T67" fmla="*/ 669224268 h 134"/>
                <a:gd name="T68" fmla="*/ 306551530 w 131"/>
                <a:gd name="T69" fmla="*/ 736900511 h 134"/>
                <a:gd name="T70" fmla="*/ 239258397 w 131"/>
                <a:gd name="T71" fmla="*/ 338372991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任意多边形 42"/>
          <p:cNvSpPr/>
          <p:nvPr/>
        </p:nvSpPr>
        <p:spPr bwMode="auto">
          <a:xfrm>
            <a:off x="1432832" y="2434092"/>
            <a:ext cx="874713" cy="874712"/>
          </a:xfrm>
          <a:custGeom>
            <a:avLst/>
            <a:gdLst>
              <a:gd name="T0" fmla="*/ 429625 w 875300"/>
              <a:gd name="T1" fmla="*/ 166392 h 874712"/>
              <a:gd name="T2" fmla="*/ 762552 w 875300"/>
              <a:gd name="T3" fmla="*/ 560207 h 874712"/>
              <a:gd name="T4" fmla="*/ 762552 w 875300"/>
              <a:gd name="T5" fmla="*/ 839159 h 874712"/>
              <a:gd name="T6" fmla="*/ 721619 w 875300"/>
              <a:gd name="T7" fmla="*/ 874712 h 874712"/>
              <a:gd name="T8" fmla="*/ 506034 w 875300"/>
              <a:gd name="T9" fmla="*/ 874712 h 874712"/>
              <a:gd name="T10" fmla="*/ 506034 w 875300"/>
              <a:gd name="T11" fmla="*/ 623108 h 874712"/>
              <a:gd name="T12" fmla="*/ 355944 w 875300"/>
              <a:gd name="T13" fmla="*/ 623108 h 874712"/>
              <a:gd name="T14" fmla="*/ 355944 w 875300"/>
              <a:gd name="T15" fmla="*/ 874712 h 874712"/>
              <a:gd name="T16" fmla="*/ 137631 w 875300"/>
              <a:gd name="T17" fmla="*/ 874712 h 874712"/>
              <a:gd name="T18" fmla="*/ 93968 w 875300"/>
              <a:gd name="T19" fmla="*/ 839159 h 874712"/>
              <a:gd name="T20" fmla="*/ 93968 w 875300"/>
              <a:gd name="T21" fmla="*/ 590290 h 874712"/>
              <a:gd name="T22" fmla="*/ 429625 w 875300"/>
              <a:gd name="T23" fmla="*/ 166392 h 874712"/>
              <a:gd name="T24" fmla="*/ 427361 w 875300"/>
              <a:gd name="T25" fmla="*/ 0 h 874712"/>
              <a:gd name="T26" fmla="*/ 457406 w 875300"/>
              <a:gd name="T27" fmla="*/ 13668 h 874712"/>
              <a:gd name="T28" fmla="*/ 867100 w 875300"/>
              <a:gd name="T29" fmla="*/ 502985 h 874712"/>
              <a:gd name="T30" fmla="*/ 861637 w 875300"/>
              <a:gd name="T31" fmla="*/ 560390 h 874712"/>
              <a:gd name="T32" fmla="*/ 812474 w 875300"/>
              <a:gd name="T33" fmla="*/ 565858 h 874712"/>
              <a:gd name="T34" fmla="*/ 430092 w 875300"/>
              <a:gd name="T35" fmla="*/ 114812 h 874712"/>
              <a:gd name="T36" fmla="*/ 61368 w 875300"/>
              <a:gd name="T37" fmla="*/ 576792 h 874712"/>
              <a:gd name="T38" fmla="*/ 12205 w 875300"/>
              <a:gd name="T39" fmla="*/ 571325 h 874712"/>
              <a:gd name="T40" fmla="*/ 6742 w 875300"/>
              <a:gd name="T41" fmla="*/ 513919 h 874712"/>
              <a:gd name="T42" fmla="*/ 397317 w 875300"/>
              <a:gd name="T43" fmla="*/ 13668 h 874712"/>
              <a:gd name="T44" fmla="*/ 427361 w 875300"/>
              <a:gd name="T45" fmla="*/ 0 h 8747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5300" h="874712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任意多边形 43"/>
          <p:cNvSpPr/>
          <p:nvPr/>
        </p:nvSpPr>
        <p:spPr bwMode="auto">
          <a:xfrm>
            <a:off x="3182257" y="2424567"/>
            <a:ext cx="1069975" cy="893762"/>
          </a:xfrm>
          <a:custGeom>
            <a:avLst/>
            <a:gdLst>
              <a:gd name="T0" fmla="*/ 210319 w 1068881"/>
              <a:gd name="T1" fmla="*/ 599305 h 894355"/>
              <a:gd name="T2" fmla="*/ 344554 w 1068881"/>
              <a:gd name="T3" fmla="*/ 599305 h 894355"/>
              <a:gd name="T4" fmla="*/ 382908 w 1068881"/>
              <a:gd name="T5" fmla="*/ 612937 h 894355"/>
              <a:gd name="T6" fmla="*/ 382908 w 1068881"/>
              <a:gd name="T7" fmla="*/ 880130 h 894355"/>
              <a:gd name="T8" fmla="*/ 344554 w 1068881"/>
              <a:gd name="T9" fmla="*/ 893762 h 894355"/>
              <a:gd name="T10" fmla="*/ 210319 w 1068881"/>
              <a:gd name="T11" fmla="*/ 893762 h 894355"/>
              <a:gd name="T12" fmla="*/ 174706 w 1068881"/>
              <a:gd name="T13" fmla="*/ 880130 h 894355"/>
              <a:gd name="T14" fmla="*/ 174706 w 1068881"/>
              <a:gd name="T15" fmla="*/ 612937 h 894355"/>
              <a:gd name="T16" fmla="*/ 210319 w 1068881"/>
              <a:gd name="T17" fmla="*/ 599305 h 894355"/>
              <a:gd name="T18" fmla="*/ 440300 w 1068881"/>
              <a:gd name="T19" fmla="*/ 445726 h 894355"/>
              <a:gd name="T20" fmla="*/ 573791 w 1068881"/>
              <a:gd name="T21" fmla="*/ 445726 h 894355"/>
              <a:gd name="T22" fmla="*/ 611931 w 1068881"/>
              <a:gd name="T23" fmla="*/ 464850 h 894355"/>
              <a:gd name="T24" fmla="*/ 611931 w 1068881"/>
              <a:gd name="T25" fmla="*/ 871907 h 894355"/>
              <a:gd name="T26" fmla="*/ 573791 w 1068881"/>
              <a:gd name="T27" fmla="*/ 893762 h 894355"/>
              <a:gd name="T28" fmla="*/ 440300 w 1068881"/>
              <a:gd name="T29" fmla="*/ 893762 h 894355"/>
              <a:gd name="T30" fmla="*/ 404885 w 1068881"/>
              <a:gd name="T31" fmla="*/ 871907 h 894355"/>
              <a:gd name="T32" fmla="*/ 404885 w 1068881"/>
              <a:gd name="T33" fmla="*/ 464850 h 894355"/>
              <a:gd name="T34" fmla="*/ 440300 w 1068881"/>
              <a:gd name="T35" fmla="*/ 445726 h 894355"/>
              <a:gd name="T36" fmla="*/ 669595 w 1068881"/>
              <a:gd name="T37" fmla="*/ 265588 h 894355"/>
              <a:gd name="T38" fmla="*/ 804108 w 1068881"/>
              <a:gd name="T39" fmla="*/ 265588 h 894355"/>
              <a:gd name="T40" fmla="*/ 839796 w 1068881"/>
              <a:gd name="T41" fmla="*/ 292900 h 894355"/>
              <a:gd name="T42" fmla="*/ 839796 w 1068881"/>
              <a:gd name="T43" fmla="*/ 863718 h 894355"/>
              <a:gd name="T44" fmla="*/ 804108 w 1068881"/>
              <a:gd name="T45" fmla="*/ 893761 h 894355"/>
              <a:gd name="T46" fmla="*/ 669595 w 1068881"/>
              <a:gd name="T47" fmla="*/ 893761 h 894355"/>
              <a:gd name="T48" fmla="*/ 633907 w 1068881"/>
              <a:gd name="T49" fmla="*/ 863718 h 894355"/>
              <a:gd name="T50" fmla="*/ 633907 w 1068881"/>
              <a:gd name="T51" fmla="*/ 292900 h 894355"/>
              <a:gd name="T52" fmla="*/ 669595 w 1068881"/>
              <a:gd name="T53" fmla="*/ 265588 h 894355"/>
              <a:gd name="T54" fmla="*/ 899774 w 1068881"/>
              <a:gd name="T55" fmla="*/ 125865 h 894355"/>
              <a:gd name="T56" fmla="*/ 1034288 w 1068881"/>
              <a:gd name="T57" fmla="*/ 125865 h 894355"/>
              <a:gd name="T58" fmla="*/ 1069975 w 1068881"/>
              <a:gd name="T59" fmla="*/ 161391 h 894355"/>
              <a:gd name="T60" fmla="*/ 1069975 w 1068881"/>
              <a:gd name="T61" fmla="*/ 858237 h 894355"/>
              <a:gd name="T62" fmla="*/ 1034288 w 1068881"/>
              <a:gd name="T63" fmla="*/ 893762 h 894355"/>
              <a:gd name="T64" fmla="*/ 899774 w 1068881"/>
              <a:gd name="T65" fmla="*/ 893762 h 894355"/>
              <a:gd name="T66" fmla="*/ 864086 w 1068881"/>
              <a:gd name="T67" fmla="*/ 858237 h 894355"/>
              <a:gd name="T68" fmla="*/ 864086 w 1068881"/>
              <a:gd name="T69" fmla="*/ 161391 h 894355"/>
              <a:gd name="T70" fmla="*/ 899774 w 1068881"/>
              <a:gd name="T71" fmla="*/ 125865 h 894355"/>
              <a:gd name="T72" fmla="*/ 839796 w 1068881"/>
              <a:gd name="T73" fmla="*/ 0 h 894355"/>
              <a:gd name="T74" fmla="*/ 785432 w 1068881"/>
              <a:gd name="T75" fmla="*/ 177828 h 894355"/>
              <a:gd name="T76" fmla="*/ 735086 w 1068881"/>
              <a:gd name="T77" fmla="*/ 135240 h 894355"/>
              <a:gd name="T78" fmla="*/ 649393 w 1068881"/>
              <a:gd name="T79" fmla="*/ 208520 h 894355"/>
              <a:gd name="T80" fmla="*/ 429248 w 1068881"/>
              <a:gd name="T81" fmla="*/ 396771 h 894355"/>
              <a:gd name="T82" fmla="*/ 390910 w 1068881"/>
              <a:gd name="T83" fmla="*/ 402227 h 894355"/>
              <a:gd name="T84" fmla="*/ 369002 w 1068881"/>
              <a:gd name="T85" fmla="*/ 374945 h 894355"/>
              <a:gd name="T86" fmla="*/ 369002 w 1068881"/>
              <a:gd name="T87" fmla="*/ 284914 h 894355"/>
              <a:gd name="T88" fmla="*/ 59560 w 1068881"/>
              <a:gd name="T89" fmla="*/ 549550 h 894355"/>
              <a:gd name="T90" fmla="*/ 34915 w 1068881"/>
              <a:gd name="T91" fmla="*/ 557735 h 894355"/>
              <a:gd name="T92" fmla="*/ 10268 w 1068881"/>
              <a:gd name="T93" fmla="*/ 549550 h 894355"/>
              <a:gd name="T94" fmla="*/ 10268 w 1068881"/>
              <a:gd name="T95" fmla="*/ 505899 h 894355"/>
              <a:gd name="T96" fmla="*/ 379956 w 1068881"/>
              <a:gd name="T97" fmla="*/ 186699 h 894355"/>
              <a:gd name="T98" fmla="*/ 418295 w 1068881"/>
              <a:gd name="T99" fmla="*/ 181243 h 894355"/>
              <a:gd name="T100" fmla="*/ 440202 w 1068881"/>
              <a:gd name="T101" fmla="*/ 208525 h 894355"/>
              <a:gd name="T102" fmla="*/ 440202 w 1068881"/>
              <a:gd name="T103" fmla="*/ 301284 h 894355"/>
              <a:gd name="T104" fmla="*/ 672627 w 1068881"/>
              <a:gd name="T105" fmla="*/ 103148 h 894355"/>
              <a:gd name="T106" fmla="*/ 684839 w 1068881"/>
              <a:gd name="T107" fmla="*/ 92736 h 894355"/>
              <a:gd name="T108" fmla="*/ 633907 w 1068881"/>
              <a:gd name="T109" fmla="*/ 49653 h 8943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8881" h="894355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任意多边形 44"/>
          <p:cNvSpPr/>
          <p:nvPr/>
        </p:nvSpPr>
        <p:spPr bwMode="auto">
          <a:xfrm>
            <a:off x="6890657" y="2376942"/>
            <a:ext cx="955675" cy="990600"/>
          </a:xfrm>
          <a:custGeom>
            <a:avLst/>
            <a:gdLst>
              <a:gd name="T0" fmla="*/ 516797 w 956752"/>
              <a:gd name="T1" fmla="*/ 952129 h 990261"/>
              <a:gd name="T2" fmla="*/ 516797 w 956752"/>
              <a:gd name="T3" fmla="*/ 990261 h 990261"/>
              <a:gd name="T4" fmla="*/ 434467 w 956752"/>
              <a:gd name="T5" fmla="*/ 971195 h 990261"/>
              <a:gd name="T6" fmla="*/ 409975 w 956752"/>
              <a:gd name="T7" fmla="*/ 896665 h 990261"/>
              <a:gd name="T8" fmla="*/ 562728 w 956752"/>
              <a:gd name="T9" fmla="*/ 916309 h 990261"/>
              <a:gd name="T10" fmla="*/ 409975 w 956752"/>
              <a:gd name="T11" fmla="*/ 935952 h 990261"/>
              <a:gd name="T12" fmla="*/ 409975 w 956752"/>
              <a:gd name="T13" fmla="*/ 896665 h 990261"/>
              <a:gd name="T14" fmla="*/ 571350 w 956752"/>
              <a:gd name="T15" fmla="*/ 844668 h 990261"/>
              <a:gd name="T16" fmla="*/ 571350 w 956752"/>
              <a:gd name="T17" fmla="*/ 883955 h 990261"/>
              <a:gd name="T18" fmla="*/ 372070 w 956752"/>
              <a:gd name="T19" fmla="*/ 864312 h 990261"/>
              <a:gd name="T20" fmla="*/ 391179 w 956752"/>
              <a:gd name="T21" fmla="*/ 793826 h 990261"/>
              <a:gd name="T22" fmla="*/ 590459 w 956752"/>
              <a:gd name="T23" fmla="*/ 812892 h 990261"/>
              <a:gd name="T24" fmla="*/ 391179 w 956752"/>
              <a:gd name="T25" fmla="*/ 831958 h 990261"/>
              <a:gd name="T26" fmla="*/ 391179 w 956752"/>
              <a:gd name="T27" fmla="*/ 793826 h 990261"/>
              <a:gd name="T28" fmla="*/ 290214 w 956752"/>
              <a:gd name="T29" fmla="*/ 678766 h 990261"/>
              <a:gd name="T30" fmla="*/ 191692 w 956752"/>
              <a:gd name="T31" fmla="*/ 820324 h 990261"/>
              <a:gd name="T32" fmla="*/ 156114 w 956752"/>
              <a:gd name="T33" fmla="*/ 784935 h 990261"/>
              <a:gd name="T34" fmla="*/ 273793 w 956752"/>
              <a:gd name="T35" fmla="*/ 670259 h 990261"/>
              <a:gd name="T36" fmla="*/ 696765 w 956752"/>
              <a:gd name="T37" fmla="*/ 676044 h 990261"/>
              <a:gd name="T38" fmla="*/ 795561 w 956752"/>
              <a:gd name="T39" fmla="*/ 820324 h 990261"/>
              <a:gd name="T40" fmla="*/ 661089 w 956752"/>
              <a:gd name="T41" fmla="*/ 708711 h 990261"/>
              <a:gd name="T42" fmla="*/ 681329 w 956752"/>
              <a:gd name="T43" fmla="*/ 669919 h 990261"/>
              <a:gd name="T44" fmla="*/ 934879 w 956752"/>
              <a:gd name="T45" fmla="*/ 478376 h 990261"/>
              <a:gd name="T46" fmla="*/ 934879 w 956752"/>
              <a:gd name="T47" fmla="*/ 528063 h 990261"/>
              <a:gd name="T48" fmla="*/ 762628 w 956752"/>
              <a:gd name="T49" fmla="*/ 503219 h 990261"/>
              <a:gd name="T50" fmla="*/ 21873 w 956752"/>
              <a:gd name="T51" fmla="*/ 478376 h 990261"/>
              <a:gd name="T52" fmla="*/ 194124 w 956752"/>
              <a:gd name="T53" fmla="*/ 503219 h 990261"/>
              <a:gd name="T54" fmla="*/ 21873 w 956752"/>
              <a:gd name="T55" fmla="*/ 528063 h 990261"/>
              <a:gd name="T56" fmla="*/ 21873 w 956752"/>
              <a:gd name="T57" fmla="*/ 478376 h 990261"/>
              <a:gd name="T58" fmla="*/ 718720 w 956752"/>
              <a:gd name="T59" fmla="*/ 475880 h 990261"/>
              <a:gd name="T60" fmla="*/ 590440 w 956752"/>
              <a:gd name="T61" fmla="*/ 768405 h 990261"/>
              <a:gd name="T62" fmla="*/ 372091 w 956752"/>
              <a:gd name="T63" fmla="*/ 689123 h 990261"/>
              <a:gd name="T64" fmla="*/ 481265 w 956752"/>
              <a:gd name="T65" fmla="*/ 238032 h 990261"/>
              <a:gd name="T66" fmla="*/ 833753 w 956752"/>
              <a:gd name="T67" fmla="*/ 150732 h 990261"/>
              <a:gd name="T68" fmla="*/ 730036 w 956752"/>
              <a:gd name="T69" fmla="*/ 289930 h 990261"/>
              <a:gd name="T70" fmla="*/ 694554 w 956752"/>
              <a:gd name="T71" fmla="*/ 254448 h 990261"/>
              <a:gd name="T72" fmla="*/ 816353 w 956752"/>
              <a:gd name="T73" fmla="*/ 142203 h 990261"/>
              <a:gd name="T74" fmla="*/ 163842 w 956752"/>
              <a:gd name="T75" fmla="*/ 148003 h 990261"/>
              <a:gd name="T76" fmla="*/ 267559 w 956752"/>
              <a:gd name="T77" fmla="*/ 287200 h 990261"/>
              <a:gd name="T78" fmla="*/ 128360 w 956752"/>
              <a:gd name="T79" fmla="*/ 183485 h 990261"/>
              <a:gd name="T80" fmla="*/ 147466 w 956752"/>
              <a:gd name="T81" fmla="*/ 142203 h 990261"/>
              <a:gd name="T82" fmla="*/ 506109 w 956752"/>
              <a:gd name="T83" fmla="*/ 21873 h 990261"/>
              <a:gd name="T84" fmla="*/ 478742 w 956752"/>
              <a:gd name="T85" fmla="*/ 194123 h 990261"/>
              <a:gd name="T86" fmla="*/ 454111 w 956752"/>
              <a:gd name="T87" fmla="*/ 21873 h 990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56752" h="990261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63007" y="3977142"/>
            <a:ext cx="6556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Aharoni" panose="02010803020104030203" pitchFamily="2" charset="-79"/>
              </a:rPr>
              <a:t>01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83595" y="4662942"/>
            <a:ext cx="141605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58470" y="3977142"/>
            <a:ext cx="7175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Aharoni" panose="02010803020104030203" pitchFamily="2" charset="-79"/>
              </a:rPr>
              <a:t>02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76157" y="3977142"/>
            <a:ext cx="733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Aharoni" panose="02010803020104030203" pitchFamily="2" charset="-79"/>
              </a:rPr>
              <a:t>03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09720" y="3977142"/>
            <a:ext cx="7175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Aharoni" panose="02010803020104030203" pitchFamily="2" charset="-79"/>
              </a:rPr>
              <a:t>04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09220" y="4662942"/>
            <a:ext cx="141605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34845" y="4662942"/>
            <a:ext cx="141605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60470" y="4662942"/>
            <a:ext cx="141605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racture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029905"/>
            <a:ext cx="3092439" cy="31522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04" y="1880326"/>
            <a:ext cx="3092439" cy="31522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7" y="2962679"/>
            <a:ext cx="3092439" cy="315229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008112" y="1723697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</a:p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</a:p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</a:p>
          <a:p>
            <a:pPr lvl="0">
              <a:defRPr/>
            </a:pPr>
            <a:endParaRPr lang="zh-CN" altLang="en-US" sz="1400" ker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1204675" y="4293276"/>
            <a:ext cx="196290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didas Unity" pitchFamily="2" charset="0"/>
                <a:ea typeface="微软雅黑" panose="020B0503020204020204" pitchFamily="34" charset="-122"/>
              </a:rPr>
              <a:t>Your text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Adidas Unity" pitchFamily="2" charset="0"/>
              <a:ea typeface="微软雅黑" panose="020B0503020204020204" pitchFamily="34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3653722" y="5106603"/>
            <a:ext cx="196290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didas Unity" pitchFamily="2" charset="0"/>
                <a:ea typeface="微软雅黑" panose="020B0503020204020204" pitchFamily="34" charset="-122"/>
              </a:rPr>
              <a:t>Your text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Adidas Unity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6192688" y="6186723"/>
            <a:ext cx="196290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didas Unity" pitchFamily="2" charset="0"/>
                <a:ea typeface="微软雅黑" panose="020B0503020204020204" pitchFamily="34" charset="-122"/>
              </a:rPr>
              <a:t>Your text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Adidas Unity" pitchFamily="2" charset="0"/>
              <a:ea typeface="微软雅黑" panose="020B0503020204020204" pitchFamily="3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3361612" y="2599531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</a:p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</a:p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</a:p>
          <a:p>
            <a:pPr lvl="0">
              <a:defRPr/>
            </a:pPr>
            <a:endParaRPr lang="zh-CN" altLang="en-US" sz="1400" ker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5757956" y="3708500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</a:p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</a:p>
          <a:p>
            <a:pPr lvl="0">
              <a:defRPr/>
            </a:pPr>
            <a:r>
              <a: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</a:p>
          <a:p>
            <a:pPr lvl="0">
              <a:defRPr/>
            </a:pPr>
            <a:endParaRPr lang="zh-CN" altLang="en-US" sz="1400" ker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331" y="1162504"/>
            <a:ext cx="1154112" cy="11731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48"/>
          <p:cNvSpPr>
            <a:spLocks noEditPoints="1"/>
          </p:cNvSpPr>
          <p:nvPr/>
        </p:nvSpPr>
        <p:spPr bwMode="auto">
          <a:xfrm>
            <a:off x="2820081" y="2397579"/>
            <a:ext cx="3160712" cy="3160713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2" name="Freeform 49"/>
          <p:cNvSpPr/>
          <p:nvPr/>
        </p:nvSpPr>
        <p:spPr bwMode="auto">
          <a:xfrm>
            <a:off x="3343956" y="2886529"/>
            <a:ext cx="2127250" cy="3311525"/>
          </a:xfrm>
          <a:custGeom>
            <a:avLst/>
            <a:gdLst>
              <a:gd name="T0" fmla="*/ 980072 w 842"/>
              <a:gd name="T1" fmla="*/ 3312235 h 1312"/>
              <a:gd name="T2" fmla="*/ 858826 w 842"/>
              <a:gd name="T3" fmla="*/ 3193580 h 1312"/>
              <a:gd name="T4" fmla="*/ 866404 w 842"/>
              <a:gd name="T5" fmla="*/ 3153187 h 1312"/>
              <a:gd name="T6" fmla="*/ 702217 w 842"/>
              <a:gd name="T7" fmla="*/ 3153187 h 1312"/>
              <a:gd name="T8" fmla="*/ 575919 w 842"/>
              <a:gd name="T9" fmla="*/ 3026959 h 1312"/>
              <a:gd name="T10" fmla="*/ 608756 w 842"/>
              <a:gd name="T11" fmla="*/ 2938599 h 1312"/>
              <a:gd name="T12" fmla="*/ 553185 w 842"/>
              <a:gd name="T13" fmla="*/ 2830042 h 1312"/>
              <a:gd name="T14" fmla="*/ 586023 w 842"/>
              <a:gd name="T15" fmla="*/ 2741682 h 1312"/>
              <a:gd name="T16" fmla="*/ 495088 w 842"/>
              <a:gd name="T17" fmla="*/ 2580110 h 1312"/>
              <a:gd name="T18" fmla="*/ 495088 w 842"/>
              <a:gd name="T19" fmla="*/ 2479127 h 1312"/>
              <a:gd name="T20" fmla="*/ 495088 w 842"/>
              <a:gd name="T21" fmla="*/ 2479127 h 1312"/>
              <a:gd name="T22" fmla="*/ 495088 w 842"/>
              <a:gd name="T23" fmla="*/ 2463980 h 1312"/>
              <a:gd name="T24" fmla="*/ 495088 w 842"/>
              <a:gd name="T25" fmla="*/ 2390767 h 1312"/>
              <a:gd name="T26" fmla="*/ 497614 w 842"/>
              <a:gd name="T27" fmla="*/ 2373095 h 1312"/>
              <a:gd name="T28" fmla="*/ 497614 w 842"/>
              <a:gd name="T29" fmla="*/ 2315030 h 1312"/>
              <a:gd name="T30" fmla="*/ 454673 w 842"/>
              <a:gd name="T31" fmla="*/ 2143359 h 1312"/>
              <a:gd name="T32" fmla="*/ 325849 w 842"/>
              <a:gd name="T33" fmla="*/ 1966640 h 1312"/>
              <a:gd name="T34" fmla="*/ 0 w 842"/>
              <a:gd name="T35" fmla="*/ 1057795 h 1312"/>
              <a:gd name="T36" fmla="*/ 1058377 w 842"/>
              <a:gd name="T37" fmla="*/ 0 h 1312"/>
              <a:gd name="T38" fmla="*/ 1068481 w 842"/>
              <a:gd name="T39" fmla="*/ 0 h 1312"/>
              <a:gd name="T40" fmla="*/ 2126858 w 842"/>
              <a:gd name="T41" fmla="*/ 1057795 h 1312"/>
              <a:gd name="T42" fmla="*/ 1801009 w 842"/>
              <a:gd name="T43" fmla="*/ 1966640 h 1312"/>
              <a:gd name="T44" fmla="*/ 1672185 w 842"/>
              <a:gd name="T45" fmla="*/ 2143359 h 1312"/>
              <a:gd name="T46" fmla="*/ 1634296 w 842"/>
              <a:gd name="T47" fmla="*/ 2269588 h 1312"/>
              <a:gd name="T48" fmla="*/ 1631770 w 842"/>
              <a:gd name="T49" fmla="*/ 2582634 h 1312"/>
              <a:gd name="T50" fmla="*/ 1540835 w 842"/>
              <a:gd name="T51" fmla="*/ 2741682 h 1312"/>
              <a:gd name="T52" fmla="*/ 1573673 w 842"/>
              <a:gd name="T53" fmla="*/ 2830042 h 1312"/>
              <a:gd name="T54" fmla="*/ 1518102 w 842"/>
              <a:gd name="T55" fmla="*/ 2938599 h 1312"/>
              <a:gd name="T56" fmla="*/ 1550939 w 842"/>
              <a:gd name="T57" fmla="*/ 3026959 h 1312"/>
              <a:gd name="T58" fmla="*/ 1424641 w 842"/>
              <a:gd name="T59" fmla="*/ 3153187 h 1312"/>
              <a:gd name="T60" fmla="*/ 1260454 w 842"/>
              <a:gd name="T61" fmla="*/ 3153187 h 1312"/>
              <a:gd name="T62" fmla="*/ 1268032 w 842"/>
              <a:gd name="T63" fmla="*/ 3193580 h 1312"/>
              <a:gd name="T64" fmla="*/ 1149312 w 842"/>
              <a:gd name="T65" fmla="*/ 3312235 h 1312"/>
              <a:gd name="T66" fmla="*/ 980072 w 842"/>
              <a:gd name="T67" fmla="*/ 3312235 h 13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42" h="1312">
                <a:moveTo>
                  <a:pt x="388" y="1312"/>
                </a:moveTo>
                <a:cubicBezTo>
                  <a:pt x="362" y="1312"/>
                  <a:pt x="340" y="1291"/>
                  <a:pt x="340" y="1265"/>
                </a:cubicBezTo>
                <a:cubicBezTo>
                  <a:pt x="340" y="1259"/>
                  <a:pt x="341" y="1254"/>
                  <a:pt x="343" y="1249"/>
                </a:cubicBezTo>
                <a:cubicBezTo>
                  <a:pt x="278" y="1249"/>
                  <a:pt x="278" y="1249"/>
                  <a:pt x="278" y="1249"/>
                </a:cubicBezTo>
                <a:cubicBezTo>
                  <a:pt x="250" y="1249"/>
                  <a:pt x="228" y="1226"/>
                  <a:pt x="228" y="1199"/>
                </a:cubicBezTo>
                <a:cubicBezTo>
                  <a:pt x="228" y="1186"/>
                  <a:pt x="233" y="1173"/>
                  <a:pt x="241" y="1164"/>
                </a:cubicBezTo>
                <a:cubicBezTo>
                  <a:pt x="228" y="1156"/>
                  <a:pt x="219" y="1140"/>
                  <a:pt x="219" y="1121"/>
                </a:cubicBezTo>
                <a:cubicBezTo>
                  <a:pt x="219" y="1108"/>
                  <a:pt x="223" y="1095"/>
                  <a:pt x="232" y="1086"/>
                </a:cubicBezTo>
                <a:cubicBezTo>
                  <a:pt x="210" y="1073"/>
                  <a:pt x="196" y="1049"/>
                  <a:pt x="196" y="1022"/>
                </a:cubicBezTo>
                <a:cubicBezTo>
                  <a:pt x="196" y="982"/>
                  <a:pt x="196" y="982"/>
                  <a:pt x="196" y="982"/>
                </a:cubicBezTo>
                <a:cubicBezTo>
                  <a:pt x="196" y="982"/>
                  <a:pt x="196" y="982"/>
                  <a:pt x="196" y="982"/>
                </a:cubicBezTo>
                <a:cubicBezTo>
                  <a:pt x="196" y="976"/>
                  <a:pt x="196" y="976"/>
                  <a:pt x="196" y="976"/>
                </a:cubicBezTo>
                <a:cubicBezTo>
                  <a:pt x="196" y="966"/>
                  <a:pt x="196" y="957"/>
                  <a:pt x="196" y="947"/>
                </a:cubicBezTo>
                <a:cubicBezTo>
                  <a:pt x="197" y="940"/>
                  <a:pt x="197" y="940"/>
                  <a:pt x="197" y="940"/>
                </a:cubicBezTo>
                <a:cubicBezTo>
                  <a:pt x="197" y="917"/>
                  <a:pt x="197" y="917"/>
                  <a:pt x="197" y="917"/>
                </a:cubicBezTo>
                <a:cubicBezTo>
                  <a:pt x="196" y="897"/>
                  <a:pt x="194" y="871"/>
                  <a:pt x="180" y="849"/>
                </a:cubicBezTo>
                <a:cubicBezTo>
                  <a:pt x="166" y="824"/>
                  <a:pt x="148" y="802"/>
                  <a:pt x="129" y="779"/>
                </a:cubicBezTo>
                <a:cubicBezTo>
                  <a:pt x="69" y="706"/>
                  <a:pt x="0" y="623"/>
                  <a:pt x="0" y="419"/>
                </a:cubicBezTo>
                <a:cubicBezTo>
                  <a:pt x="0" y="188"/>
                  <a:pt x="188" y="0"/>
                  <a:pt x="419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654" y="0"/>
                  <a:pt x="842" y="188"/>
                  <a:pt x="842" y="419"/>
                </a:cubicBezTo>
                <a:cubicBezTo>
                  <a:pt x="842" y="623"/>
                  <a:pt x="773" y="706"/>
                  <a:pt x="713" y="779"/>
                </a:cubicBezTo>
                <a:cubicBezTo>
                  <a:pt x="694" y="802"/>
                  <a:pt x="676" y="824"/>
                  <a:pt x="662" y="849"/>
                </a:cubicBezTo>
                <a:cubicBezTo>
                  <a:pt x="653" y="863"/>
                  <a:pt x="649" y="879"/>
                  <a:pt x="647" y="899"/>
                </a:cubicBezTo>
                <a:cubicBezTo>
                  <a:pt x="646" y="1023"/>
                  <a:pt x="646" y="1023"/>
                  <a:pt x="646" y="1023"/>
                </a:cubicBezTo>
                <a:cubicBezTo>
                  <a:pt x="646" y="1049"/>
                  <a:pt x="632" y="1073"/>
                  <a:pt x="610" y="1086"/>
                </a:cubicBezTo>
                <a:cubicBezTo>
                  <a:pt x="619" y="1095"/>
                  <a:pt x="623" y="1108"/>
                  <a:pt x="623" y="1121"/>
                </a:cubicBezTo>
                <a:cubicBezTo>
                  <a:pt x="623" y="1140"/>
                  <a:pt x="614" y="1156"/>
                  <a:pt x="601" y="1164"/>
                </a:cubicBezTo>
                <a:cubicBezTo>
                  <a:pt x="609" y="1173"/>
                  <a:pt x="614" y="1186"/>
                  <a:pt x="614" y="1199"/>
                </a:cubicBezTo>
                <a:cubicBezTo>
                  <a:pt x="614" y="1226"/>
                  <a:pt x="592" y="1249"/>
                  <a:pt x="564" y="1249"/>
                </a:cubicBezTo>
                <a:cubicBezTo>
                  <a:pt x="499" y="1249"/>
                  <a:pt x="499" y="1249"/>
                  <a:pt x="499" y="1249"/>
                </a:cubicBezTo>
                <a:cubicBezTo>
                  <a:pt x="501" y="1254"/>
                  <a:pt x="502" y="1259"/>
                  <a:pt x="502" y="1265"/>
                </a:cubicBezTo>
                <a:cubicBezTo>
                  <a:pt x="502" y="1291"/>
                  <a:pt x="480" y="1312"/>
                  <a:pt x="455" y="1312"/>
                </a:cubicBezTo>
                <a:lnTo>
                  <a:pt x="388" y="13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50"/>
          <p:cNvSpPr/>
          <p:nvPr/>
        </p:nvSpPr>
        <p:spPr bwMode="auto">
          <a:xfrm>
            <a:off x="4291693" y="6056767"/>
            <a:ext cx="233363" cy="65087"/>
          </a:xfrm>
          <a:custGeom>
            <a:avLst/>
            <a:gdLst>
              <a:gd name="T0" fmla="*/ 32680 w 93"/>
              <a:gd name="T1" fmla="*/ 65714 h 26"/>
              <a:gd name="T2" fmla="*/ 0 w 93"/>
              <a:gd name="T3" fmla="*/ 32857 h 26"/>
              <a:gd name="T4" fmla="*/ 32680 w 93"/>
              <a:gd name="T5" fmla="*/ 0 h 26"/>
              <a:gd name="T6" fmla="*/ 201110 w 93"/>
              <a:gd name="T7" fmla="*/ 0 h 26"/>
              <a:gd name="T8" fmla="*/ 233790 w 93"/>
              <a:gd name="T9" fmla="*/ 32857 h 26"/>
              <a:gd name="T10" fmla="*/ 201110 w 93"/>
              <a:gd name="T11" fmla="*/ 65714 h 26"/>
              <a:gd name="T12" fmla="*/ 32680 w 93"/>
              <a:gd name="T13" fmla="*/ 65714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" h="26">
                <a:moveTo>
                  <a:pt x="13" y="26"/>
                </a:moveTo>
                <a:cubicBezTo>
                  <a:pt x="5" y="26"/>
                  <a:pt x="0" y="20"/>
                  <a:pt x="0" y="13"/>
                </a:cubicBezTo>
                <a:cubicBezTo>
                  <a:pt x="0" y="6"/>
                  <a:pt x="5" y="0"/>
                  <a:pt x="1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7" y="0"/>
                  <a:pt x="93" y="6"/>
                  <a:pt x="93" y="13"/>
                </a:cubicBezTo>
                <a:cubicBezTo>
                  <a:pt x="93" y="20"/>
                  <a:pt x="87" y="26"/>
                  <a:pt x="80" y="26"/>
                </a:cubicBezTo>
                <a:lnTo>
                  <a:pt x="13" y="26"/>
                </a:lnTo>
                <a:close/>
              </a:path>
            </a:pathLst>
          </a:custGeom>
          <a:solidFill>
            <a:srgbClr val="858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51"/>
          <p:cNvSpPr/>
          <p:nvPr/>
        </p:nvSpPr>
        <p:spPr bwMode="auto">
          <a:xfrm>
            <a:off x="4005943" y="5880554"/>
            <a:ext cx="803275" cy="82550"/>
          </a:xfrm>
          <a:custGeom>
            <a:avLst/>
            <a:gdLst>
              <a:gd name="T0" fmla="*/ 40376 w 318"/>
              <a:gd name="T1" fmla="*/ 83406 h 33"/>
              <a:gd name="T2" fmla="*/ 0 w 318"/>
              <a:gd name="T3" fmla="*/ 40439 h 33"/>
              <a:gd name="T4" fmla="*/ 40376 w 318"/>
              <a:gd name="T5" fmla="*/ 0 h 33"/>
              <a:gd name="T6" fmla="*/ 762093 w 318"/>
              <a:gd name="T7" fmla="*/ 0 h 33"/>
              <a:gd name="T8" fmla="*/ 802469 w 318"/>
              <a:gd name="T9" fmla="*/ 40439 h 33"/>
              <a:gd name="T10" fmla="*/ 762093 w 318"/>
              <a:gd name="T11" fmla="*/ 83406 h 33"/>
              <a:gd name="T12" fmla="*/ 40376 w 318"/>
              <a:gd name="T13" fmla="*/ 83406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8" h="33">
                <a:moveTo>
                  <a:pt x="16" y="33"/>
                </a:moveTo>
                <a:cubicBezTo>
                  <a:pt x="7" y="33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311" y="0"/>
                  <a:pt x="318" y="7"/>
                  <a:pt x="318" y="16"/>
                </a:cubicBezTo>
                <a:cubicBezTo>
                  <a:pt x="318" y="25"/>
                  <a:pt x="311" y="33"/>
                  <a:pt x="302" y="33"/>
                </a:cubicBezTo>
                <a:lnTo>
                  <a:pt x="16" y="33"/>
                </a:lnTo>
                <a:close/>
              </a:path>
            </a:pathLst>
          </a:custGeom>
          <a:solidFill>
            <a:srgbClr val="858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52"/>
          <p:cNvSpPr/>
          <p:nvPr/>
        </p:nvSpPr>
        <p:spPr bwMode="auto">
          <a:xfrm>
            <a:off x="3980543" y="5669417"/>
            <a:ext cx="838200" cy="85725"/>
          </a:xfrm>
          <a:custGeom>
            <a:avLst/>
            <a:gdLst>
              <a:gd name="T0" fmla="*/ 42902 w 332"/>
              <a:gd name="T1" fmla="*/ 85934 h 34"/>
              <a:gd name="T2" fmla="*/ 0 w 332"/>
              <a:gd name="T3" fmla="*/ 42967 h 34"/>
              <a:gd name="T4" fmla="*/ 42902 w 332"/>
              <a:gd name="T5" fmla="*/ 0 h 34"/>
              <a:gd name="T6" fmla="*/ 794951 w 332"/>
              <a:gd name="T7" fmla="*/ 0 h 34"/>
              <a:gd name="T8" fmla="*/ 837853 w 332"/>
              <a:gd name="T9" fmla="*/ 42967 h 34"/>
              <a:gd name="T10" fmla="*/ 794951 w 332"/>
              <a:gd name="T11" fmla="*/ 85934 h 34"/>
              <a:gd name="T12" fmla="*/ 42902 w 332"/>
              <a:gd name="T13" fmla="*/ 85934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2" h="34">
                <a:moveTo>
                  <a:pt x="17" y="34"/>
                </a:moveTo>
                <a:cubicBezTo>
                  <a:pt x="8" y="34"/>
                  <a:pt x="0" y="26"/>
                  <a:pt x="0" y="17"/>
                </a:cubicBezTo>
                <a:cubicBezTo>
                  <a:pt x="0" y="7"/>
                  <a:pt x="8" y="0"/>
                  <a:pt x="17" y="0"/>
                </a:cubicBezTo>
                <a:cubicBezTo>
                  <a:pt x="315" y="0"/>
                  <a:pt x="315" y="0"/>
                  <a:pt x="315" y="0"/>
                </a:cubicBezTo>
                <a:cubicBezTo>
                  <a:pt x="324" y="0"/>
                  <a:pt x="332" y="7"/>
                  <a:pt x="332" y="17"/>
                </a:cubicBezTo>
                <a:cubicBezTo>
                  <a:pt x="332" y="26"/>
                  <a:pt x="324" y="34"/>
                  <a:pt x="315" y="34"/>
                </a:cubicBezTo>
                <a:lnTo>
                  <a:pt x="17" y="34"/>
                </a:lnTo>
                <a:close/>
              </a:path>
            </a:pathLst>
          </a:custGeom>
          <a:solidFill>
            <a:srgbClr val="858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53"/>
          <p:cNvSpPr/>
          <p:nvPr/>
        </p:nvSpPr>
        <p:spPr bwMode="auto">
          <a:xfrm>
            <a:off x="3920218" y="5123317"/>
            <a:ext cx="974725" cy="439737"/>
          </a:xfrm>
          <a:custGeom>
            <a:avLst/>
            <a:gdLst>
              <a:gd name="T0" fmla="*/ 7573 w 386"/>
              <a:gd name="T1" fmla="*/ 75824 h 174"/>
              <a:gd name="T2" fmla="*/ 7573 w 386"/>
              <a:gd name="T3" fmla="*/ 75824 h 174"/>
              <a:gd name="T4" fmla="*/ 7573 w 386"/>
              <a:gd name="T5" fmla="*/ 136483 h 174"/>
              <a:gd name="T6" fmla="*/ 5048 w 386"/>
              <a:gd name="T7" fmla="*/ 156703 h 174"/>
              <a:gd name="T8" fmla="*/ 7573 w 386"/>
              <a:gd name="T9" fmla="*/ 156703 h 174"/>
              <a:gd name="T10" fmla="*/ 5048 w 386"/>
              <a:gd name="T11" fmla="*/ 346262 h 174"/>
              <a:gd name="T12" fmla="*/ 68153 w 386"/>
              <a:gd name="T13" fmla="*/ 439778 h 174"/>
              <a:gd name="T14" fmla="*/ 906183 w 386"/>
              <a:gd name="T15" fmla="*/ 439778 h 174"/>
              <a:gd name="T16" fmla="*/ 969288 w 386"/>
              <a:gd name="T17" fmla="*/ 343735 h 174"/>
              <a:gd name="T18" fmla="*/ 971812 w 386"/>
              <a:gd name="T19" fmla="*/ 27802 h 174"/>
              <a:gd name="T20" fmla="*/ 971812 w 386"/>
              <a:gd name="T21" fmla="*/ 25275 h 174"/>
              <a:gd name="T22" fmla="*/ 974336 w 386"/>
              <a:gd name="T23" fmla="*/ 0 h 174"/>
              <a:gd name="T24" fmla="*/ 0 w 386"/>
              <a:gd name="T25" fmla="*/ 0 h 174"/>
              <a:gd name="T26" fmla="*/ 7573 w 386"/>
              <a:gd name="T27" fmla="*/ 75824 h 1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6" h="174">
                <a:moveTo>
                  <a:pt x="3" y="30"/>
                </a:moveTo>
                <a:cubicBezTo>
                  <a:pt x="3" y="30"/>
                  <a:pt x="3" y="30"/>
                  <a:pt x="3" y="3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2" y="62"/>
                  <a:pt x="2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2" y="137"/>
                  <a:pt x="2" y="137"/>
                  <a:pt x="2" y="137"/>
                </a:cubicBezTo>
                <a:cubicBezTo>
                  <a:pt x="2" y="153"/>
                  <a:pt x="12" y="168"/>
                  <a:pt x="27" y="174"/>
                </a:cubicBezTo>
                <a:cubicBezTo>
                  <a:pt x="34" y="173"/>
                  <a:pt x="359" y="174"/>
                  <a:pt x="359" y="174"/>
                </a:cubicBezTo>
                <a:cubicBezTo>
                  <a:pt x="374" y="168"/>
                  <a:pt x="384" y="153"/>
                  <a:pt x="384" y="136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6"/>
                  <a:pt x="385" y="3"/>
                  <a:pt x="38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1"/>
                  <a:pt x="2" y="21"/>
                  <a:pt x="3" y="30"/>
                </a:cubicBezTo>
                <a:close/>
              </a:path>
            </a:pathLst>
          </a:custGeom>
          <a:solidFill>
            <a:srgbClr val="31A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54"/>
          <p:cNvSpPr/>
          <p:nvPr/>
        </p:nvSpPr>
        <p:spPr bwMode="auto">
          <a:xfrm>
            <a:off x="3432856" y="2972254"/>
            <a:ext cx="1952625" cy="2052638"/>
          </a:xfrm>
          <a:custGeom>
            <a:avLst/>
            <a:gdLst>
              <a:gd name="T0" fmla="*/ 1507918 w 773"/>
              <a:gd name="T1" fmla="*/ 2011906 h 813"/>
              <a:gd name="T2" fmla="*/ 1646838 w 773"/>
              <a:gd name="T3" fmla="*/ 1825105 h 813"/>
              <a:gd name="T4" fmla="*/ 1952463 w 773"/>
              <a:gd name="T5" fmla="*/ 971874 h 813"/>
              <a:gd name="T6" fmla="*/ 980020 w 773"/>
              <a:gd name="T7" fmla="*/ 0 h 813"/>
              <a:gd name="T8" fmla="*/ 969917 w 773"/>
              <a:gd name="T9" fmla="*/ 0 h 813"/>
              <a:gd name="T10" fmla="*/ 0 w 773"/>
              <a:gd name="T11" fmla="*/ 971874 h 813"/>
              <a:gd name="T12" fmla="*/ 303099 w 773"/>
              <a:gd name="T13" fmla="*/ 1825105 h 813"/>
              <a:gd name="T14" fmla="*/ 442019 w 773"/>
              <a:gd name="T15" fmla="*/ 2011906 h 813"/>
              <a:gd name="T16" fmla="*/ 462226 w 773"/>
              <a:gd name="T17" fmla="*/ 2052296 h 813"/>
              <a:gd name="T18" fmla="*/ 1487711 w 773"/>
              <a:gd name="T19" fmla="*/ 2052296 h 813"/>
              <a:gd name="T20" fmla="*/ 1507918 w 773"/>
              <a:gd name="T21" fmla="*/ 2011906 h 8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73" h="813">
                <a:moveTo>
                  <a:pt x="597" y="797"/>
                </a:moveTo>
                <a:cubicBezTo>
                  <a:pt x="613" y="771"/>
                  <a:pt x="632" y="748"/>
                  <a:pt x="652" y="723"/>
                </a:cubicBezTo>
                <a:cubicBezTo>
                  <a:pt x="709" y="655"/>
                  <a:pt x="773" y="577"/>
                  <a:pt x="773" y="385"/>
                </a:cubicBezTo>
                <a:cubicBezTo>
                  <a:pt x="773" y="173"/>
                  <a:pt x="600" y="0"/>
                  <a:pt x="388" y="0"/>
                </a:cubicBezTo>
                <a:cubicBezTo>
                  <a:pt x="384" y="0"/>
                  <a:pt x="384" y="0"/>
                  <a:pt x="384" y="0"/>
                </a:cubicBezTo>
                <a:cubicBezTo>
                  <a:pt x="172" y="0"/>
                  <a:pt x="0" y="173"/>
                  <a:pt x="0" y="385"/>
                </a:cubicBezTo>
                <a:cubicBezTo>
                  <a:pt x="0" y="577"/>
                  <a:pt x="64" y="655"/>
                  <a:pt x="120" y="723"/>
                </a:cubicBezTo>
                <a:cubicBezTo>
                  <a:pt x="140" y="748"/>
                  <a:pt x="159" y="771"/>
                  <a:pt x="175" y="797"/>
                </a:cubicBezTo>
                <a:cubicBezTo>
                  <a:pt x="178" y="803"/>
                  <a:pt x="180" y="808"/>
                  <a:pt x="183" y="813"/>
                </a:cubicBezTo>
                <a:cubicBezTo>
                  <a:pt x="589" y="813"/>
                  <a:pt x="589" y="813"/>
                  <a:pt x="589" y="813"/>
                </a:cubicBezTo>
                <a:cubicBezTo>
                  <a:pt x="592" y="808"/>
                  <a:pt x="594" y="802"/>
                  <a:pt x="597" y="797"/>
                </a:cubicBezTo>
                <a:close/>
              </a:path>
            </a:pathLst>
          </a:custGeom>
          <a:solidFill>
            <a:srgbClr val="F2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58"/>
          <p:cNvSpPr>
            <a:spLocks noEditPoints="1"/>
          </p:cNvSpPr>
          <p:nvPr/>
        </p:nvSpPr>
        <p:spPr bwMode="auto">
          <a:xfrm>
            <a:off x="4167868" y="1480004"/>
            <a:ext cx="138113" cy="247650"/>
          </a:xfrm>
          <a:custGeom>
            <a:avLst/>
            <a:gdLst>
              <a:gd name="T0" fmla="*/ 107802 w 46"/>
              <a:gd name="T1" fmla="*/ 0 h 82"/>
              <a:gd name="T2" fmla="*/ 29945 w 46"/>
              <a:gd name="T3" fmla="*/ 0 h 82"/>
              <a:gd name="T4" fmla="*/ 0 w 46"/>
              <a:gd name="T5" fmla="*/ 27186 h 82"/>
              <a:gd name="T6" fmla="*/ 0 w 46"/>
              <a:gd name="T7" fmla="*/ 220505 h 82"/>
              <a:gd name="T8" fmla="*/ 29945 w 46"/>
              <a:gd name="T9" fmla="*/ 247691 h 82"/>
              <a:gd name="T10" fmla="*/ 107802 w 46"/>
              <a:gd name="T11" fmla="*/ 247691 h 82"/>
              <a:gd name="T12" fmla="*/ 137747 w 46"/>
              <a:gd name="T13" fmla="*/ 220505 h 82"/>
              <a:gd name="T14" fmla="*/ 137747 w 46"/>
              <a:gd name="T15" fmla="*/ 27186 h 82"/>
              <a:gd name="T16" fmla="*/ 107802 w 46"/>
              <a:gd name="T17" fmla="*/ 0 h 82"/>
              <a:gd name="T18" fmla="*/ 71868 w 46"/>
              <a:gd name="T19" fmla="*/ 214464 h 82"/>
              <a:gd name="T20" fmla="*/ 68874 w 46"/>
              <a:gd name="T21" fmla="*/ 214464 h 82"/>
              <a:gd name="T22" fmla="*/ 56896 w 46"/>
              <a:gd name="T23" fmla="*/ 202382 h 82"/>
              <a:gd name="T24" fmla="*/ 68874 w 46"/>
              <a:gd name="T25" fmla="*/ 190299 h 82"/>
              <a:gd name="T26" fmla="*/ 71868 w 46"/>
              <a:gd name="T27" fmla="*/ 190299 h 82"/>
              <a:gd name="T28" fmla="*/ 83846 w 46"/>
              <a:gd name="T29" fmla="*/ 202382 h 82"/>
              <a:gd name="T30" fmla="*/ 71868 w 46"/>
              <a:gd name="T31" fmla="*/ 214464 h 82"/>
              <a:gd name="T32" fmla="*/ 107802 w 46"/>
              <a:gd name="T33" fmla="*/ 78536 h 82"/>
              <a:gd name="T34" fmla="*/ 29945 w 46"/>
              <a:gd name="T35" fmla="*/ 78536 h 82"/>
              <a:gd name="T36" fmla="*/ 20962 w 46"/>
              <a:gd name="T37" fmla="*/ 69474 h 82"/>
              <a:gd name="T38" fmla="*/ 29945 w 46"/>
              <a:gd name="T39" fmla="*/ 60412 h 82"/>
              <a:gd name="T40" fmla="*/ 107802 w 46"/>
              <a:gd name="T41" fmla="*/ 60412 h 82"/>
              <a:gd name="T42" fmla="*/ 116786 w 46"/>
              <a:gd name="T43" fmla="*/ 69474 h 82"/>
              <a:gd name="T44" fmla="*/ 107802 w 46"/>
              <a:gd name="T45" fmla="*/ 78536 h 82"/>
              <a:gd name="T46" fmla="*/ 107802 w 46"/>
              <a:gd name="T47" fmla="*/ 48330 h 82"/>
              <a:gd name="T48" fmla="*/ 29945 w 46"/>
              <a:gd name="T49" fmla="*/ 48330 h 82"/>
              <a:gd name="T50" fmla="*/ 20962 w 46"/>
              <a:gd name="T51" fmla="*/ 39268 h 82"/>
              <a:gd name="T52" fmla="*/ 29945 w 46"/>
              <a:gd name="T53" fmla="*/ 30206 h 82"/>
              <a:gd name="T54" fmla="*/ 107802 w 46"/>
              <a:gd name="T55" fmla="*/ 30206 h 82"/>
              <a:gd name="T56" fmla="*/ 116786 w 46"/>
              <a:gd name="T57" fmla="*/ 39268 h 82"/>
              <a:gd name="T58" fmla="*/ 107802 w 46"/>
              <a:gd name="T59" fmla="*/ 48330 h 8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6" h="82">
                <a:moveTo>
                  <a:pt x="36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8"/>
                  <a:pt x="5" y="82"/>
                  <a:pt x="10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1" y="82"/>
                  <a:pt x="46" y="78"/>
                  <a:pt x="46" y="73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4"/>
                  <a:pt x="41" y="0"/>
                  <a:pt x="36" y="0"/>
                </a:cubicBezTo>
                <a:close/>
                <a:moveTo>
                  <a:pt x="24" y="71"/>
                </a:moveTo>
                <a:cubicBezTo>
                  <a:pt x="23" y="71"/>
                  <a:pt x="23" y="71"/>
                  <a:pt x="23" y="71"/>
                </a:cubicBezTo>
                <a:cubicBezTo>
                  <a:pt x="21" y="71"/>
                  <a:pt x="19" y="69"/>
                  <a:pt x="19" y="67"/>
                </a:cubicBezTo>
                <a:cubicBezTo>
                  <a:pt x="19" y="65"/>
                  <a:pt x="21" y="63"/>
                  <a:pt x="2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6" y="63"/>
                  <a:pt x="28" y="65"/>
                  <a:pt x="28" y="67"/>
                </a:cubicBezTo>
                <a:cubicBezTo>
                  <a:pt x="28" y="69"/>
                  <a:pt x="26" y="71"/>
                  <a:pt x="24" y="71"/>
                </a:cubicBezTo>
                <a:close/>
                <a:moveTo>
                  <a:pt x="36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8" y="26"/>
                  <a:pt x="7" y="25"/>
                  <a:pt x="7" y="23"/>
                </a:cubicBezTo>
                <a:cubicBezTo>
                  <a:pt x="7" y="21"/>
                  <a:pt x="8" y="20"/>
                  <a:pt x="10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0"/>
                  <a:pt x="39" y="21"/>
                  <a:pt x="39" y="23"/>
                </a:cubicBezTo>
                <a:cubicBezTo>
                  <a:pt x="39" y="25"/>
                  <a:pt x="37" y="26"/>
                  <a:pt x="36" y="26"/>
                </a:cubicBezTo>
                <a:close/>
                <a:moveTo>
                  <a:pt x="36" y="16"/>
                </a:moveTo>
                <a:cubicBezTo>
                  <a:pt x="10" y="16"/>
                  <a:pt x="10" y="16"/>
                  <a:pt x="10" y="16"/>
                </a:cubicBezTo>
                <a:cubicBezTo>
                  <a:pt x="8" y="16"/>
                  <a:pt x="7" y="15"/>
                  <a:pt x="7" y="13"/>
                </a:cubicBezTo>
                <a:cubicBezTo>
                  <a:pt x="7" y="11"/>
                  <a:pt x="8" y="10"/>
                  <a:pt x="10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10"/>
                  <a:pt x="39" y="11"/>
                  <a:pt x="39" y="13"/>
                </a:cubicBezTo>
                <a:cubicBezTo>
                  <a:pt x="39" y="15"/>
                  <a:pt x="37" y="16"/>
                  <a:pt x="36" y="16"/>
                </a:cubicBezTo>
                <a:close/>
              </a:path>
            </a:pathLst>
          </a:custGeom>
          <a:solidFill>
            <a:srgbClr val="31A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59"/>
          <p:cNvSpPr>
            <a:spLocks noEditPoints="1"/>
          </p:cNvSpPr>
          <p:nvPr/>
        </p:nvSpPr>
        <p:spPr bwMode="auto">
          <a:xfrm>
            <a:off x="4323443" y="1476829"/>
            <a:ext cx="306388" cy="207963"/>
          </a:xfrm>
          <a:custGeom>
            <a:avLst/>
            <a:gdLst>
              <a:gd name="T0" fmla="*/ 270959 w 102"/>
              <a:gd name="T1" fmla="*/ 0 h 69"/>
              <a:gd name="T2" fmla="*/ 36128 w 102"/>
              <a:gd name="T3" fmla="*/ 0 h 69"/>
              <a:gd name="T4" fmla="*/ 0 w 102"/>
              <a:gd name="T5" fmla="*/ 36263 h 69"/>
              <a:gd name="T6" fmla="*/ 0 w 102"/>
              <a:gd name="T7" fmla="*/ 169230 h 69"/>
              <a:gd name="T8" fmla="*/ 36128 w 102"/>
              <a:gd name="T9" fmla="*/ 208515 h 69"/>
              <a:gd name="T10" fmla="*/ 270959 w 102"/>
              <a:gd name="T11" fmla="*/ 208515 h 69"/>
              <a:gd name="T12" fmla="*/ 307087 w 102"/>
              <a:gd name="T13" fmla="*/ 169230 h 69"/>
              <a:gd name="T14" fmla="*/ 307087 w 102"/>
              <a:gd name="T15" fmla="*/ 36263 h 69"/>
              <a:gd name="T16" fmla="*/ 270959 w 102"/>
              <a:gd name="T17" fmla="*/ 0 h 69"/>
              <a:gd name="T18" fmla="*/ 295044 w 102"/>
              <a:gd name="T19" fmla="*/ 169230 h 69"/>
              <a:gd name="T20" fmla="*/ 270959 w 102"/>
              <a:gd name="T21" fmla="*/ 193405 h 69"/>
              <a:gd name="T22" fmla="*/ 36128 w 102"/>
              <a:gd name="T23" fmla="*/ 193405 h 69"/>
              <a:gd name="T24" fmla="*/ 15053 w 102"/>
              <a:gd name="T25" fmla="*/ 169230 h 69"/>
              <a:gd name="T26" fmla="*/ 15053 w 102"/>
              <a:gd name="T27" fmla="*/ 36263 h 69"/>
              <a:gd name="T28" fmla="*/ 36128 w 102"/>
              <a:gd name="T29" fmla="*/ 15110 h 69"/>
              <a:gd name="T30" fmla="*/ 270959 w 102"/>
              <a:gd name="T31" fmla="*/ 15110 h 69"/>
              <a:gd name="T32" fmla="*/ 295044 w 102"/>
              <a:gd name="T33" fmla="*/ 36263 h 69"/>
              <a:gd name="T34" fmla="*/ 295044 w 102"/>
              <a:gd name="T35" fmla="*/ 16923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2" h="69">
                <a:moveTo>
                  <a:pt x="9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9"/>
                  <a:pt x="12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7" y="69"/>
                  <a:pt x="102" y="63"/>
                  <a:pt x="102" y="5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6"/>
                  <a:pt x="97" y="0"/>
                  <a:pt x="90" y="0"/>
                </a:cubicBezTo>
                <a:close/>
                <a:moveTo>
                  <a:pt x="98" y="56"/>
                </a:moveTo>
                <a:cubicBezTo>
                  <a:pt x="98" y="60"/>
                  <a:pt x="94" y="64"/>
                  <a:pt x="90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8" y="64"/>
                  <a:pt x="5" y="60"/>
                  <a:pt x="5" y="56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94" y="5"/>
                  <a:pt x="98" y="8"/>
                  <a:pt x="98" y="12"/>
                </a:cubicBezTo>
                <a:lnTo>
                  <a:pt x="98" y="56"/>
                </a:lnTo>
                <a:close/>
              </a:path>
            </a:pathLst>
          </a:custGeom>
          <a:solidFill>
            <a:srgbClr val="31A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60"/>
          <p:cNvSpPr/>
          <p:nvPr/>
        </p:nvSpPr>
        <p:spPr bwMode="auto">
          <a:xfrm>
            <a:off x="4447268" y="1694317"/>
            <a:ext cx="53975" cy="39687"/>
          </a:xfrm>
          <a:custGeom>
            <a:avLst/>
            <a:gdLst>
              <a:gd name="T0" fmla="*/ 36227 w 18"/>
              <a:gd name="T1" fmla="*/ 0 h 13"/>
              <a:gd name="T2" fmla="*/ 21133 w 18"/>
              <a:gd name="T3" fmla="*/ 0 h 13"/>
              <a:gd name="T4" fmla="*/ 0 w 18"/>
              <a:gd name="T5" fmla="*/ 21094 h 13"/>
              <a:gd name="T6" fmla="*/ 21133 w 18"/>
              <a:gd name="T7" fmla="*/ 39175 h 13"/>
              <a:gd name="T8" fmla="*/ 36227 w 18"/>
              <a:gd name="T9" fmla="*/ 39175 h 13"/>
              <a:gd name="T10" fmla="*/ 54341 w 18"/>
              <a:gd name="T11" fmla="*/ 21094 h 13"/>
              <a:gd name="T12" fmla="*/ 36227 w 18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3">
                <a:moveTo>
                  <a:pt x="12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5" y="13"/>
                  <a:pt x="18" y="10"/>
                  <a:pt x="18" y="7"/>
                </a:cubicBezTo>
                <a:cubicBezTo>
                  <a:pt x="18" y="3"/>
                  <a:pt x="15" y="0"/>
                  <a:pt x="12" y="0"/>
                </a:cubicBezTo>
                <a:close/>
              </a:path>
            </a:pathLst>
          </a:custGeom>
          <a:solidFill>
            <a:srgbClr val="31A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76"/>
          <p:cNvSpPr/>
          <p:nvPr/>
        </p:nvSpPr>
        <p:spPr bwMode="auto">
          <a:xfrm>
            <a:off x="4175806" y="4831217"/>
            <a:ext cx="74612" cy="111125"/>
          </a:xfrm>
          <a:custGeom>
            <a:avLst/>
            <a:gdLst>
              <a:gd name="T0" fmla="*/ 69795 w 14"/>
              <a:gd name="T1" fmla="*/ 0 h 21"/>
              <a:gd name="T2" fmla="*/ 5369 w 14"/>
              <a:gd name="T3" fmla="*/ 0 h 21"/>
              <a:gd name="T4" fmla="*/ 0 w 14"/>
              <a:gd name="T5" fmla="*/ 5264 h 21"/>
              <a:gd name="T6" fmla="*/ 0 w 14"/>
              <a:gd name="T7" fmla="*/ 105271 h 21"/>
              <a:gd name="T8" fmla="*/ 5369 w 14"/>
              <a:gd name="T9" fmla="*/ 110535 h 21"/>
              <a:gd name="T10" fmla="*/ 69795 w 14"/>
              <a:gd name="T11" fmla="*/ 110535 h 21"/>
              <a:gd name="T12" fmla="*/ 75164 w 14"/>
              <a:gd name="T13" fmla="*/ 105271 h 21"/>
              <a:gd name="T14" fmla="*/ 75164 w 14"/>
              <a:gd name="T15" fmla="*/ 5264 h 21"/>
              <a:gd name="T16" fmla="*/ 69795 w 1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21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21"/>
                  <a:pt x="14" y="21"/>
                  <a:pt x="14" y="2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3" y="0"/>
                </a:cubicBezTo>
                <a:close/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77"/>
          <p:cNvSpPr/>
          <p:nvPr/>
        </p:nvSpPr>
        <p:spPr bwMode="auto">
          <a:xfrm>
            <a:off x="4301218" y="4877254"/>
            <a:ext cx="76200" cy="65088"/>
          </a:xfrm>
          <a:custGeom>
            <a:avLst/>
            <a:gdLst>
              <a:gd name="T0" fmla="*/ 69795 w 14"/>
              <a:gd name="T1" fmla="*/ 0 h 12"/>
              <a:gd name="T2" fmla="*/ 5369 w 14"/>
              <a:gd name="T3" fmla="*/ 0 h 12"/>
              <a:gd name="T4" fmla="*/ 0 w 14"/>
              <a:gd name="T5" fmla="*/ 0 h 12"/>
              <a:gd name="T6" fmla="*/ 0 w 14"/>
              <a:gd name="T7" fmla="*/ 64109 h 12"/>
              <a:gd name="T8" fmla="*/ 5369 w 14"/>
              <a:gd name="T9" fmla="*/ 64109 h 12"/>
              <a:gd name="T10" fmla="*/ 69795 w 14"/>
              <a:gd name="T11" fmla="*/ 64109 h 12"/>
              <a:gd name="T12" fmla="*/ 75164 w 14"/>
              <a:gd name="T13" fmla="*/ 64109 h 12"/>
              <a:gd name="T14" fmla="*/ 75164 w 14"/>
              <a:gd name="T15" fmla="*/ 0 h 12"/>
              <a:gd name="T16" fmla="*/ 69795 w 14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12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1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4" y="12"/>
                  <a:pt x="14" y="12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lose/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78"/>
          <p:cNvSpPr/>
          <p:nvPr/>
        </p:nvSpPr>
        <p:spPr bwMode="auto">
          <a:xfrm>
            <a:off x="4423456" y="4747079"/>
            <a:ext cx="73025" cy="195263"/>
          </a:xfrm>
          <a:custGeom>
            <a:avLst/>
            <a:gdLst>
              <a:gd name="T0" fmla="*/ 67743 w 14"/>
              <a:gd name="T1" fmla="*/ 0 h 37"/>
              <a:gd name="T2" fmla="*/ 5211 w 14"/>
              <a:gd name="T3" fmla="*/ 0 h 37"/>
              <a:gd name="T4" fmla="*/ 0 w 14"/>
              <a:gd name="T5" fmla="*/ 10516 h 37"/>
              <a:gd name="T6" fmla="*/ 0 w 14"/>
              <a:gd name="T7" fmla="*/ 184025 h 37"/>
              <a:gd name="T8" fmla="*/ 5211 w 14"/>
              <a:gd name="T9" fmla="*/ 194541 h 37"/>
              <a:gd name="T10" fmla="*/ 67743 w 14"/>
              <a:gd name="T11" fmla="*/ 194541 h 37"/>
              <a:gd name="T12" fmla="*/ 72954 w 14"/>
              <a:gd name="T13" fmla="*/ 184025 h 37"/>
              <a:gd name="T14" fmla="*/ 72954 w 14"/>
              <a:gd name="T15" fmla="*/ 10516 h 37"/>
              <a:gd name="T16" fmla="*/ 67743 w 14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37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4" y="36"/>
                  <a:pt x="14" y="35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0"/>
                  <a:pt x="13" y="0"/>
                </a:cubicBezTo>
                <a:close/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79"/>
          <p:cNvSpPr/>
          <p:nvPr/>
        </p:nvSpPr>
        <p:spPr bwMode="auto">
          <a:xfrm>
            <a:off x="4548868" y="4561342"/>
            <a:ext cx="76200" cy="381000"/>
          </a:xfrm>
          <a:custGeom>
            <a:avLst/>
            <a:gdLst>
              <a:gd name="T0" fmla="*/ 69795 w 14"/>
              <a:gd name="T1" fmla="*/ 0 h 72"/>
              <a:gd name="T2" fmla="*/ 5369 w 14"/>
              <a:gd name="T3" fmla="*/ 0 h 72"/>
              <a:gd name="T4" fmla="*/ 0 w 14"/>
              <a:gd name="T5" fmla="*/ 21124 h 72"/>
              <a:gd name="T6" fmla="*/ 0 w 14"/>
              <a:gd name="T7" fmla="*/ 359115 h 72"/>
              <a:gd name="T8" fmla="*/ 5369 w 14"/>
              <a:gd name="T9" fmla="*/ 380239 h 72"/>
              <a:gd name="T10" fmla="*/ 69795 w 14"/>
              <a:gd name="T11" fmla="*/ 380239 h 72"/>
              <a:gd name="T12" fmla="*/ 75164 w 14"/>
              <a:gd name="T13" fmla="*/ 359115 h 72"/>
              <a:gd name="T14" fmla="*/ 75164 w 14"/>
              <a:gd name="T15" fmla="*/ 21124 h 72"/>
              <a:gd name="T16" fmla="*/ 69795 w 14"/>
              <a:gd name="T17" fmla="*/ 0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72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1" y="72"/>
                  <a:pt x="1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4" y="72"/>
                  <a:pt x="14" y="70"/>
                  <a:pt x="14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2"/>
                  <a:pt x="14" y="0"/>
                  <a:pt x="13" y="0"/>
                </a:cubicBezTo>
                <a:close/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80"/>
          <p:cNvSpPr/>
          <p:nvPr/>
        </p:nvSpPr>
        <p:spPr bwMode="auto">
          <a:xfrm>
            <a:off x="4166281" y="4318454"/>
            <a:ext cx="463550" cy="482600"/>
          </a:xfrm>
          <a:custGeom>
            <a:avLst/>
            <a:gdLst>
              <a:gd name="T0" fmla="*/ 324973 w 209"/>
              <a:gd name="T1" fmla="*/ 106113 h 218"/>
              <a:gd name="T2" fmla="*/ 351501 w 209"/>
              <a:gd name="T3" fmla="*/ 128220 h 218"/>
              <a:gd name="T4" fmla="*/ 156960 w 209"/>
              <a:gd name="T5" fmla="*/ 422242 h 218"/>
              <a:gd name="T6" fmla="*/ 42003 w 209"/>
              <a:gd name="T7" fmla="*/ 360343 h 218"/>
              <a:gd name="T8" fmla="*/ 0 w 209"/>
              <a:gd name="T9" fmla="*/ 413400 h 218"/>
              <a:gd name="T10" fmla="*/ 30950 w 209"/>
              <a:gd name="T11" fmla="*/ 437717 h 218"/>
              <a:gd name="T12" fmla="*/ 50846 w 209"/>
              <a:gd name="T13" fmla="*/ 413400 h 218"/>
              <a:gd name="T14" fmla="*/ 172434 w 209"/>
              <a:gd name="T15" fmla="*/ 481931 h 218"/>
              <a:gd name="T16" fmla="*/ 389083 w 209"/>
              <a:gd name="T17" fmla="*/ 148116 h 218"/>
              <a:gd name="T18" fmla="*/ 415611 w 209"/>
              <a:gd name="T19" fmla="*/ 170223 h 218"/>
              <a:gd name="T20" fmla="*/ 435508 w 209"/>
              <a:gd name="T21" fmla="*/ 84006 h 218"/>
              <a:gd name="T22" fmla="*/ 462036 w 209"/>
              <a:gd name="T23" fmla="*/ 0 h 218"/>
              <a:gd name="T24" fmla="*/ 393504 w 209"/>
              <a:gd name="T25" fmla="*/ 53057 h 218"/>
              <a:gd name="T26" fmla="*/ 324973 w 209"/>
              <a:gd name="T27" fmla="*/ 106113 h 2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9" h="218">
                <a:moveTo>
                  <a:pt x="147" y="48"/>
                </a:moveTo>
                <a:lnTo>
                  <a:pt x="159" y="58"/>
                </a:lnTo>
                <a:lnTo>
                  <a:pt x="71" y="191"/>
                </a:lnTo>
                <a:lnTo>
                  <a:pt x="19" y="163"/>
                </a:lnTo>
                <a:lnTo>
                  <a:pt x="0" y="187"/>
                </a:lnTo>
                <a:lnTo>
                  <a:pt x="14" y="198"/>
                </a:lnTo>
                <a:lnTo>
                  <a:pt x="23" y="187"/>
                </a:lnTo>
                <a:lnTo>
                  <a:pt x="78" y="218"/>
                </a:lnTo>
                <a:lnTo>
                  <a:pt x="176" y="67"/>
                </a:lnTo>
                <a:lnTo>
                  <a:pt x="188" y="77"/>
                </a:lnTo>
                <a:lnTo>
                  <a:pt x="197" y="38"/>
                </a:lnTo>
                <a:lnTo>
                  <a:pt x="209" y="0"/>
                </a:lnTo>
                <a:lnTo>
                  <a:pt x="178" y="24"/>
                </a:lnTo>
                <a:lnTo>
                  <a:pt x="147" y="48"/>
                </a:lnTo>
                <a:close/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文本框 52"/>
          <p:cNvSpPr txBox="1">
            <a:spLocks noChangeArrowheads="1"/>
          </p:cNvSpPr>
          <p:nvPr/>
        </p:nvSpPr>
        <p:spPr bwMode="auto">
          <a:xfrm>
            <a:off x="4109131" y="1754642"/>
            <a:ext cx="54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858585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文本</a:t>
            </a:r>
          </a:p>
        </p:txBody>
      </p:sp>
      <p:sp>
        <p:nvSpPr>
          <p:cNvPr id="27" name="文本框 57"/>
          <p:cNvSpPr txBox="1">
            <a:spLocks noChangeArrowheads="1"/>
          </p:cNvSpPr>
          <p:nvPr/>
        </p:nvSpPr>
        <p:spPr bwMode="auto">
          <a:xfrm>
            <a:off x="3613831" y="3538992"/>
            <a:ext cx="1665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 Unicode MS" panose="020B0604020202020204" pitchFamily="34" charset="-122"/>
              </a:rPr>
              <a:t>请在此处输入标题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43" y="2043567"/>
            <a:ext cx="1155700" cy="1174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56" y="2043567"/>
            <a:ext cx="1155700" cy="1174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568" y="3781879"/>
            <a:ext cx="1154113" cy="11731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006" y="3781879"/>
            <a:ext cx="1154112" cy="11731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任意多边形 47"/>
          <p:cNvSpPr/>
          <p:nvPr/>
        </p:nvSpPr>
        <p:spPr bwMode="auto">
          <a:xfrm>
            <a:off x="2567668" y="2327729"/>
            <a:ext cx="341313" cy="333375"/>
          </a:xfrm>
          <a:custGeom>
            <a:avLst/>
            <a:gdLst>
              <a:gd name="T0" fmla="*/ 180167 w 342470"/>
              <a:gd name="T1" fmla="*/ 56867 h 333044"/>
              <a:gd name="T2" fmla="*/ 279352 w 342470"/>
              <a:gd name="T3" fmla="*/ 56867 h 333044"/>
              <a:gd name="T4" fmla="*/ 342470 w 342470"/>
              <a:gd name="T5" fmla="*/ 117409 h 333044"/>
              <a:gd name="T6" fmla="*/ 342470 w 342470"/>
              <a:gd name="T7" fmla="*/ 165842 h 333044"/>
              <a:gd name="T8" fmla="*/ 291375 w 342470"/>
              <a:gd name="T9" fmla="*/ 226383 h 333044"/>
              <a:gd name="T10" fmla="*/ 306403 w 342470"/>
              <a:gd name="T11" fmla="*/ 317195 h 333044"/>
              <a:gd name="T12" fmla="*/ 258313 w 342470"/>
              <a:gd name="T13" fmla="*/ 226383 h 333044"/>
              <a:gd name="T14" fmla="*/ 180167 w 342470"/>
              <a:gd name="T15" fmla="*/ 226383 h 333044"/>
              <a:gd name="T16" fmla="*/ 120054 w 342470"/>
              <a:gd name="T17" fmla="*/ 165842 h 333044"/>
              <a:gd name="T18" fmla="*/ 120054 w 342470"/>
              <a:gd name="T19" fmla="*/ 117409 h 333044"/>
              <a:gd name="T20" fmla="*/ 180167 w 342470"/>
              <a:gd name="T21" fmla="*/ 56867 h 333044"/>
              <a:gd name="T22" fmla="*/ 63096 w 342470"/>
              <a:gd name="T23" fmla="*/ 0 h 333044"/>
              <a:gd name="T24" fmla="*/ 234358 w 342470"/>
              <a:gd name="T25" fmla="*/ 0 h 333044"/>
              <a:gd name="T26" fmla="*/ 294449 w 342470"/>
              <a:gd name="T27" fmla="*/ 48351 h 333044"/>
              <a:gd name="T28" fmla="*/ 285435 w 342470"/>
              <a:gd name="T29" fmla="*/ 45329 h 333044"/>
              <a:gd name="T30" fmla="*/ 177270 w 342470"/>
              <a:gd name="T31" fmla="*/ 45329 h 333044"/>
              <a:gd name="T32" fmla="*/ 108165 w 342470"/>
              <a:gd name="T33" fmla="*/ 114834 h 333044"/>
              <a:gd name="T34" fmla="*/ 108165 w 342470"/>
              <a:gd name="T35" fmla="*/ 166208 h 333044"/>
              <a:gd name="T36" fmla="*/ 150229 w 342470"/>
              <a:gd name="T37" fmla="*/ 229669 h 333044"/>
              <a:gd name="T38" fmla="*/ 33051 w 342470"/>
              <a:gd name="T39" fmla="*/ 332415 h 333044"/>
              <a:gd name="T40" fmla="*/ 90138 w 342470"/>
              <a:gd name="T41" fmla="*/ 229669 h 333044"/>
              <a:gd name="T42" fmla="*/ 63096 w 342470"/>
              <a:gd name="T43" fmla="*/ 229669 h 333044"/>
              <a:gd name="T44" fmla="*/ 0 w 342470"/>
              <a:gd name="T45" fmla="*/ 166208 h 333044"/>
              <a:gd name="T46" fmla="*/ 0 w 342470"/>
              <a:gd name="T47" fmla="*/ 60439 h 333044"/>
              <a:gd name="T48" fmla="*/ 63096 w 342470"/>
              <a:gd name="T49" fmla="*/ 0 h 3330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2470" h="333044">
                <a:moveTo>
                  <a:pt x="180167" y="56867"/>
                </a:moveTo>
                <a:cubicBezTo>
                  <a:pt x="180167" y="56867"/>
                  <a:pt x="180167" y="56867"/>
                  <a:pt x="279352" y="56867"/>
                </a:cubicBezTo>
                <a:cubicBezTo>
                  <a:pt x="312414" y="56867"/>
                  <a:pt x="342470" y="84111"/>
                  <a:pt x="342470" y="117409"/>
                </a:cubicBezTo>
                <a:cubicBezTo>
                  <a:pt x="342470" y="117409"/>
                  <a:pt x="342470" y="117409"/>
                  <a:pt x="342470" y="165842"/>
                </a:cubicBezTo>
                <a:cubicBezTo>
                  <a:pt x="342470" y="196112"/>
                  <a:pt x="318425" y="220329"/>
                  <a:pt x="291375" y="226383"/>
                </a:cubicBezTo>
                <a:cubicBezTo>
                  <a:pt x="285363" y="256654"/>
                  <a:pt x="306403" y="317195"/>
                  <a:pt x="306403" y="317195"/>
                </a:cubicBezTo>
                <a:cubicBezTo>
                  <a:pt x="270335" y="308114"/>
                  <a:pt x="261318" y="247573"/>
                  <a:pt x="258313" y="226383"/>
                </a:cubicBezTo>
                <a:cubicBezTo>
                  <a:pt x="258313" y="226383"/>
                  <a:pt x="258313" y="226383"/>
                  <a:pt x="180167" y="226383"/>
                </a:cubicBezTo>
                <a:cubicBezTo>
                  <a:pt x="147105" y="226383"/>
                  <a:pt x="120054" y="199139"/>
                  <a:pt x="120054" y="165842"/>
                </a:cubicBezTo>
                <a:cubicBezTo>
                  <a:pt x="120054" y="165842"/>
                  <a:pt x="120054" y="165842"/>
                  <a:pt x="120054" y="117409"/>
                </a:cubicBezTo>
                <a:cubicBezTo>
                  <a:pt x="120054" y="84111"/>
                  <a:pt x="147105" y="56867"/>
                  <a:pt x="180167" y="56867"/>
                </a:cubicBezTo>
                <a:close/>
                <a:moveTo>
                  <a:pt x="63096" y="0"/>
                </a:moveTo>
                <a:cubicBezTo>
                  <a:pt x="63096" y="0"/>
                  <a:pt x="63096" y="0"/>
                  <a:pt x="234358" y="0"/>
                </a:cubicBezTo>
                <a:cubicBezTo>
                  <a:pt x="264403" y="0"/>
                  <a:pt x="288440" y="21154"/>
                  <a:pt x="294449" y="48351"/>
                </a:cubicBezTo>
                <a:cubicBezTo>
                  <a:pt x="291445" y="48351"/>
                  <a:pt x="288440" y="45329"/>
                  <a:pt x="285435" y="45329"/>
                </a:cubicBezTo>
                <a:cubicBezTo>
                  <a:pt x="285435" y="45329"/>
                  <a:pt x="285435" y="45329"/>
                  <a:pt x="177270" y="45329"/>
                </a:cubicBezTo>
                <a:cubicBezTo>
                  <a:pt x="138211" y="45329"/>
                  <a:pt x="108165" y="75549"/>
                  <a:pt x="108165" y="114834"/>
                </a:cubicBezTo>
                <a:cubicBezTo>
                  <a:pt x="108165" y="114834"/>
                  <a:pt x="108165" y="114834"/>
                  <a:pt x="108165" y="166208"/>
                </a:cubicBezTo>
                <a:cubicBezTo>
                  <a:pt x="108165" y="196427"/>
                  <a:pt x="126193" y="220603"/>
                  <a:pt x="150229" y="229669"/>
                </a:cubicBezTo>
                <a:cubicBezTo>
                  <a:pt x="120183" y="347525"/>
                  <a:pt x="33051" y="332415"/>
                  <a:pt x="33051" y="332415"/>
                </a:cubicBezTo>
                <a:cubicBezTo>
                  <a:pt x="78119" y="320328"/>
                  <a:pt x="87133" y="256866"/>
                  <a:pt x="90138" y="229669"/>
                </a:cubicBezTo>
                <a:cubicBezTo>
                  <a:pt x="90138" y="229669"/>
                  <a:pt x="90138" y="229669"/>
                  <a:pt x="63096" y="229669"/>
                </a:cubicBezTo>
                <a:cubicBezTo>
                  <a:pt x="27041" y="229669"/>
                  <a:pt x="0" y="202471"/>
                  <a:pt x="0" y="166208"/>
                </a:cubicBezTo>
                <a:cubicBezTo>
                  <a:pt x="0" y="166208"/>
                  <a:pt x="0" y="166208"/>
                  <a:pt x="0" y="60439"/>
                </a:cubicBezTo>
                <a:cubicBezTo>
                  <a:pt x="0" y="27198"/>
                  <a:pt x="27041" y="0"/>
                  <a:pt x="63096" y="0"/>
                </a:cubicBezTo>
                <a:close/>
              </a:path>
            </a:pathLst>
          </a:custGeom>
          <a:solidFill>
            <a:srgbClr val="F2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5956593" y="2397157"/>
            <a:ext cx="394284" cy="295713"/>
            <a:chOff x="6218092" y="2774528"/>
            <a:chExt cx="394284" cy="295713"/>
          </a:xfrm>
          <a:solidFill>
            <a:srgbClr val="F29700"/>
          </a:solidFill>
        </p:grpSpPr>
        <p:sp>
          <p:nvSpPr>
            <p:cNvPr id="34" name="Freeform 63"/>
            <p:cNvSpPr>
              <a:spLocks noEditPoints="1"/>
            </p:cNvSpPr>
            <p:nvPr/>
          </p:nvSpPr>
          <p:spPr bwMode="auto">
            <a:xfrm>
              <a:off x="6218092" y="2774528"/>
              <a:ext cx="84670" cy="293186"/>
            </a:xfrm>
            <a:custGeom>
              <a:avLst/>
              <a:gdLst>
                <a:gd name="T0" fmla="*/ 27 w 28"/>
                <a:gd name="T1" fmla="*/ 0 h 97"/>
                <a:gd name="T2" fmla="*/ 1 w 28"/>
                <a:gd name="T3" fmla="*/ 0 h 97"/>
                <a:gd name="T4" fmla="*/ 0 w 28"/>
                <a:gd name="T5" fmla="*/ 1 h 97"/>
                <a:gd name="T6" fmla="*/ 0 w 28"/>
                <a:gd name="T7" fmla="*/ 96 h 97"/>
                <a:gd name="T8" fmla="*/ 1 w 28"/>
                <a:gd name="T9" fmla="*/ 97 h 97"/>
                <a:gd name="T10" fmla="*/ 27 w 28"/>
                <a:gd name="T11" fmla="*/ 97 h 97"/>
                <a:gd name="T12" fmla="*/ 28 w 28"/>
                <a:gd name="T13" fmla="*/ 96 h 97"/>
                <a:gd name="T14" fmla="*/ 28 w 28"/>
                <a:gd name="T15" fmla="*/ 1 h 97"/>
                <a:gd name="T16" fmla="*/ 27 w 28"/>
                <a:gd name="T17" fmla="*/ 0 h 97"/>
                <a:gd name="T18" fmla="*/ 14 w 28"/>
                <a:gd name="T19" fmla="*/ 94 h 97"/>
                <a:gd name="T20" fmla="*/ 7 w 28"/>
                <a:gd name="T21" fmla="*/ 87 h 97"/>
                <a:gd name="T22" fmla="*/ 14 w 28"/>
                <a:gd name="T23" fmla="*/ 80 h 97"/>
                <a:gd name="T24" fmla="*/ 21 w 28"/>
                <a:gd name="T25" fmla="*/ 87 h 97"/>
                <a:gd name="T26" fmla="*/ 14 w 28"/>
                <a:gd name="T27" fmla="*/ 94 h 97"/>
                <a:gd name="T28" fmla="*/ 24 w 28"/>
                <a:gd name="T29" fmla="*/ 54 h 97"/>
                <a:gd name="T30" fmla="*/ 23 w 28"/>
                <a:gd name="T31" fmla="*/ 55 h 97"/>
                <a:gd name="T32" fmla="*/ 5 w 28"/>
                <a:gd name="T33" fmla="*/ 55 h 97"/>
                <a:gd name="T34" fmla="*/ 4 w 28"/>
                <a:gd name="T35" fmla="*/ 54 h 97"/>
                <a:gd name="T36" fmla="*/ 4 w 28"/>
                <a:gd name="T37" fmla="*/ 6 h 97"/>
                <a:gd name="T38" fmla="*/ 5 w 28"/>
                <a:gd name="T39" fmla="*/ 5 h 97"/>
                <a:gd name="T40" fmla="*/ 23 w 28"/>
                <a:gd name="T41" fmla="*/ 5 h 97"/>
                <a:gd name="T42" fmla="*/ 24 w 28"/>
                <a:gd name="T43" fmla="*/ 6 h 97"/>
                <a:gd name="T44" fmla="*/ 24 w 28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97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7"/>
                    <a:pt x="28" y="97"/>
                    <a:pt x="28" y="9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7" y="0"/>
                    <a:pt x="27" y="0"/>
                  </a:cubicBezTo>
                  <a:close/>
                  <a:moveTo>
                    <a:pt x="14" y="94"/>
                  </a:moveTo>
                  <a:cubicBezTo>
                    <a:pt x="10" y="94"/>
                    <a:pt x="7" y="91"/>
                    <a:pt x="7" y="87"/>
                  </a:cubicBezTo>
                  <a:cubicBezTo>
                    <a:pt x="7" y="83"/>
                    <a:pt x="10" y="80"/>
                    <a:pt x="14" y="80"/>
                  </a:cubicBezTo>
                  <a:cubicBezTo>
                    <a:pt x="18" y="80"/>
                    <a:pt x="21" y="83"/>
                    <a:pt x="21" y="87"/>
                  </a:cubicBezTo>
                  <a:cubicBezTo>
                    <a:pt x="21" y="91"/>
                    <a:pt x="18" y="94"/>
                    <a:pt x="14" y="94"/>
                  </a:cubicBezTo>
                  <a:close/>
                  <a:moveTo>
                    <a:pt x="24" y="54"/>
                  </a:moveTo>
                  <a:cubicBezTo>
                    <a:pt x="24" y="55"/>
                    <a:pt x="24" y="55"/>
                    <a:pt x="2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4" y="55"/>
                    <a:pt x="4" y="5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64"/>
            <p:cNvSpPr/>
            <p:nvPr/>
          </p:nvSpPr>
          <p:spPr bwMode="auto">
            <a:xfrm>
              <a:off x="6239576" y="2811177"/>
              <a:ext cx="44231" cy="11373"/>
            </a:xfrm>
            <a:custGeom>
              <a:avLst/>
              <a:gdLst>
                <a:gd name="T0" fmla="*/ 15 w 15"/>
                <a:gd name="T1" fmla="*/ 3 h 4"/>
                <a:gd name="T2" fmla="*/ 14 w 15"/>
                <a:gd name="T3" fmla="*/ 4 h 4"/>
                <a:gd name="T4" fmla="*/ 0 w 15"/>
                <a:gd name="T5" fmla="*/ 4 h 4"/>
                <a:gd name="T6" fmla="*/ 0 w 15"/>
                <a:gd name="T7" fmla="*/ 3 h 4"/>
                <a:gd name="T8" fmla="*/ 0 w 15"/>
                <a:gd name="T9" fmla="*/ 1 h 4"/>
                <a:gd name="T10" fmla="*/ 0 w 15"/>
                <a:gd name="T11" fmla="*/ 0 h 4"/>
                <a:gd name="T12" fmla="*/ 14 w 15"/>
                <a:gd name="T13" fmla="*/ 0 h 4"/>
                <a:gd name="T14" fmla="*/ 15 w 15"/>
                <a:gd name="T15" fmla="*/ 1 h 4"/>
                <a:gd name="T16" fmla="*/ 15 w 1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4" y="4"/>
                    <a:pt x="1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65"/>
            <p:cNvSpPr/>
            <p:nvPr/>
          </p:nvSpPr>
          <p:spPr bwMode="auto">
            <a:xfrm>
              <a:off x="6239576" y="2826341"/>
              <a:ext cx="44231" cy="11373"/>
            </a:xfrm>
            <a:custGeom>
              <a:avLst/>
              <a:gdLst>
                <a:gd name="T0" fmla="*/ 15 w 15"/>
                <a:gd name="T1" fmla="*/ 3 h 4"/>
                <a:gd name="T2" fmla="*/ 14 w 15"/>
                <a:gd name="T3" fmla="*/ 4 h 4"/>
                <a:gd name="T4" fmla="*/ 1 w 15"/>
                <a:gd name="T5" fmla="*/ 4 h 4"/>
                <a:gd name="T6" fmla="*/ 0 w 15"/>
                <a:gd name="T7" fmla="*/ 3 h 4"/>
                <a:gd name="T8" fmla="*/ 0 w 15"/>
                <a:gd name="T9" fmla="*/ 1 h 4"/>
                <a:gd name="T10" fmla="*/ 1 w 15"/>
                <a:gd name="T11" fmla="*/ 0 h 4"/>
                <a:gd name="T12" fmla="*/ 14 w 15"/>
                <a:gd name="T13" fmla="*/ 0 h 4"/>
                <a:gd name="T14" fmla="*/ 15 w 15"/>
                <a:gd name="T15" fmla="*/ 1 h 4"/>
                <a:gd name="T16" fmla="*/ 15 w 1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4" y="4"/>
                    <a:pt x="14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66"/>
            <p:cNvSpPr>
              <a:spLocks noEditPoints="1"/>
            </p:cNvSpPr>
            <p:nvPr/>
          </p:nvSpPr>
          <p:spPr bwMode="auto">
            <a:xfrm>
              <a:off x="6317927" y="2774528"/>
              <a:ext cx="80879" cy="293186"/>
            </a:xfrm>
            <a:custGeom>
              <a:avLst/>
              <a:gdLst>
                <a:gd name="T0" fmla="*/ 27 w 27"/>
                <a:gd name="T1" fmla="*/ 0 h 97"/>
                <a:gd name="T2" fmla="*/ 1 w 27"/>
                <a:gd name="T3" fmla="*/ 0 h 97"/>
                <a:gd name="T4" fmla="*/ 0 w 27"/>
                <a:gd name="T5" fmla="*/ 1 h 97"/>
                <a:gd name="T6" fmla="*/ 0 w 27"/>
                <a:gd name="T7" fmla="*/ 96 h 97"/>
                <a:gd name="T8" fmla="*/ 1 w 27"/>
                <a:gd name="T9" fmla="*/ 97 h 97"/>
                <a:gd name="T10" fmla="*/ 27 w 27"/>
                <a:gd name="T11" fmla="*/ 97 h 97"/>
                <a:gd name="T12" fmla="*/ 27 w 27"/>
                <a:gd name="T13" fmla="*/ 96 h 97"/>
                <a:gd name="T14" fmla="*/ 27 w 27"/>
                <a:gd name="T15" fmla="*/ 1 h 97"/>
                <a:gd name="T16" fmla="*/ 27 w 27"/>
                <a:gd name="T17" fmla="*/ 0 h 97"/>
                <a:gd name="T18" fmla="*/ 14 w 27"/>
                <a:gd name="T19" fmla="*/ 94 h 97"/>
                <a:gd name="T20" fmla="*/ 7 w 27"/>
                <a:gd name="T21" fmla="*/ 87 h 97"/>
                <a:gd name="T22" fmla="*/ 14 w 27"/>
                <a:gd name="T23" fmla="*/ 80 h 97"/>
                <a:gd name="T24" fmla="*/ 21 w 27"/>
                <a:gd name="T25" fmla="*/ 87 h 97"/>
                <a:gd name="T26" fmla="*/ 14 w 27"/>
                <a:gd name="T27" fmla="*/ 94 h 97"/>
                <a:gd name="T28" fmla="*/ 24 w 27"/>
                <a:gd name="T29" fmla="*/ 54 h 97"/>
                <a:gd name="T30" fmla="*/ 23 w 27"/>
                <a:gd name="T31" fmla="*/ 55 h 97"/>
                <a:gd name="T32" fmla="*/ 5 w 27"/>
                <a:gd name="T33" fmla="*/ 55 h 97"/>
                <a:gd name="T34" fmla="*/ 4 w 27"/>
                <a:gd name="T35" fmla="*/ 54 h 97"/>
                <a:gd name="T36" fmla="*/ 4 w 27"/>
                <a:gd name="T37" fmla="*/ 6 h 97"/>
                <a:gd name="T38" fmla="*/ 5 w 27"/>
                <a:gd name="T39" fmla="*/ 5 h 97"/>
                <a:gd name="T40" fmla="*/ 23 w 27"/>
                <a:gd name="T41" fmla="*/ 5 h 97"/>
                <a:gd name="T42" fmla="*/ 24 w 27"/>
                <a:gd name="T43" fmla="*/ 6 h 97"/>
                <a:gd name="T44" fmla="*/ 24 w 27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97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7"/>
                    <a:pt x="27" y="97"/>
                    <a:pt x="27" y="9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lose/>
                  <a:moveTo>
                    <a:pt x="14" y="94"/>
                  </a:moveTo>
                  <a:cubicBezTo>
                    <a:pt x="10" y="94"/>
                    <a:pt x="7" y="91"/>
                    <a:pt x="7" y="87"/>
                  </a:cubicBezTo>
                  <a:cubicBezTo>
                    <a:pt x="7" y="83"/>
                    <a:pt x="10" y="80"/>
                    <a:pt x="14" y="80"/>
                  </a:cubicBezTo>
                  <a:cubicBezTo>
                    <a:pt x="18" y="80"/>
                    <a:pt x="21" y="83"/>
                    <a:pt x="21" y="87"/>
                  </a:cubicBezTo>
                  <a:cubicBezTo>
                    <a:pt x="21" y="91"/>
                    <a:pt x="18" y="94"/>
                    <a:pt x="14" y="94"/>
                  </a:cubicBezTo>
                  <a:close/>
                  <a:moveTo>
                    <a:pt x="24" y="54"/>
                  </a:moveTo>
                  <a:cubicBezTo>
                    <a:pt x="24" y="55"/>
                    <a:pt x="24" y="55"/>
                    <a:pt x="2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4" y="55"/>
                    <a:pt x="4" y="5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67"/>
            <p:cNvSpPr/>
            <p:nvPr/>
          </p:nvSpPr>
          <p:spPr bwMode="auto">
            <a:xfrm>
              <a:off x="6338147" y="2811177"/>
              <a:ext cx="42967" cy="11373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0 w 14"/>
                <a:gd name="T5" fmla="*/ 4 h 4"/>
                <a:gd name="T6" fmla="*/ 0 w 14"/>
                <a:gd name="T7" fmla="*/ 3 h 4"/>
                <a:gd name="T8" fmla="*/ 0 w 14"/>
                <a:gd name="T9" fmla="*/ 1 h 4"/>
                <a:gd name="T10" fmla="*/ 0 w 14"/>
                <a:gd name="T11" fmla="*/ 0 h 4"/>
                <a:gd name="T12" fmla="*/ 14 w 14"/>
                <a:gd name="T13" fmla="*/ 0 h 4"/>
                <a:gd name="T14" fmla="*/ 14 w 14"/>
                <a:gd name="T15" fmla="*/ 1 h 4"/>
                <a:gd name="T16" fmla="*/ 14 w 1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4" y="3"/>
                    <a:pt x="14" y="4"/>
                    <a:pt x="1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68"/>
            <p:cNvSpPr/>
            <p:nvPr/>
          </p:nvSpPr>
          <p:spPr bwMode="auto">
            <a:xfrm>
              <a:off x="6338147" y="2826341"/>
              <a:ext cx="45494" cy="11373"/>
            </a:xfrm>
            <a:custGeom>
              <a:avLst/>
              <a:gdLst>
                <a:gd name="T0" fmla="*/ 15 w 15"/>
                <a:gd name="T1" fmla="*/ 3 h 4"/>
                <a:gd name="T2" fmla="*/ 14 w 15"/>
                <a:gd name="T3" fmla="*/ 4 h 4"/>
                <a:gd name="T4" fmla="*/ 0 w 15"/>
                <a:gd name="T5" fmla="*/ 4 h 4"/>
                <a:gd name="T6" fmla="*/ 0 w 15"/>
                <a:gd name="T7" fmla="*/ 3 h 4"/>
                <a:gd name="T8" fmla="*/ 0 w 15"/>
                <a:gd name="T9" fmla="*/ 1 h 4"/>
                <a:gd name="T10" fmla="*/ 0 w 15"/>
                <a:gd name="T11" fmla="*/ 0 h 4"/>
                <a:gd name="T12" fmla="*/ 14 w 15"/>
                <a:gd name="T13" fmla="*/ 0 h 4"/>
                <a:gd name="T14" fmla="*/ 15 w 15"/>
                <a:gd name="T15" fmla="*/ 1 h 4"/>
                <a:gd name="T16" fmla="*/ 15 w 1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4" y="4"/>
                    <a:pt x="1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69"/>
            <p:cNvSpPr>
              <a:spLocks noEditPoints="1"/>
            </p:cNvSpPr>
            <p:nvPr/>
          </p:nvSpPr>
          <p:spPr bwMode="auto">
            <a:xfrm>
              <a:off x="6407652" y="2774528"/>
              <a:ext cx="204724" cy="295713"/>
            </a:xfrm>
            <a:custGeom>
              <a:avLst/>
              <a:gdLst>
                <a:gd name="T0" fmla="*/ 23 w 68"/>
                <a:gd name="T1" fmla="*/ 0 h 98"/>
                <a:gd name="T2" fmla="*/ 0 w 68"/>
                <a:gd name="T3" fmla="*/ 12 h 98"/>
                <a:gd name="T4" fmla="*/ 0 w 68"/>
                <a:gd name="T5" fmla="*/ 13 h 98"/>
                <a:gd name="T6" fmla="*/ 44 w 68"/>
                <a:gd name="T7" fmla="*/ 97 h 98"/>
                <a:gd name="T8" fmla="*/ 45 w 68"/>
                <a:gd name="T9" fmla="*/ 98 h 98"/>
                <a:gd name="T10" fmla="*/ 67 w 68"/>
                <a:gd name="T11" fmla="*/ 86 h 98"/>
                <a:gd name="T12" fmla="*/ 68 w 68"/>
                <a:gd name="T13" fmla="*/ 85 h 98"/>
                <a:gd name="T14" fmla="*/ 24 w 68"/>
                <a:gd name="T15" fmla="*/ 0 h 98"/>
                <a:gd name="T16" fmla="*/ 23 w 68"/>
                <a:gd name="T17" fmla="*/ 0 h 98"/>
                <a:gd name="T18" fmla="*/ 54 w 68"/>
                <a:gd name="T19" fmla="*/ 89 h 98"/>
                <a:gd name="T20" fmla="*/ 45 w 68"/>
                <a:gd name="T21" fmla="*/ 86 h 98"/>
                <a:gd name="T22" fmla="*/ 48 w 68"/>
                <a:gd name="T23" fmla="*/ 77 h 98"/>
                <a:gd name="T24" fmla="*/ 57 w 68"/>
                <a:gd name="T25" fmla="*/ 80 h 98"/>
                <a:gd name="T26" fmla="*/ 54 w 68"/>
                <a:gd name="T27" fmla="*/ 89 h 98"/>
                <a:gd name="T28" fmla="*/ 45 w 68"/>
                <a:gd name="T29" fmla="*/ 49 h 98"/>
                <a:gd name="T30" fmla="*/ 45 w 68"/>
                <a:gd name="T31" fmla="*/ 50 h 98"/>
                <a:gd name="T32" fmla="*/ 29 w 68"/>
                <a:gd name="T33" fmla="*/ 59 h 98"/>
                <a:gd name="T34" fmla="*/ 28 w 68"/>
                <a:gd name="T35" fmla="*/ 58 h 98"/>
                <a:gd name="T36" fmla="*/ 6 w 68"/>
                <a:gd name="T37" fmla="*/ 15 h 98"/>
                <a:gd name="T38" fmla="*/ 6 w 68"/>
                <a:gd name="T39" fmla="*/ 14 h 98"/>
                <a:gd name="T40" fmla="*/ 22 w 68"/>
                <a:gd name="T41" fmla="*/ 6 h 98"/>
                <a:gd name="T42" fmla="*/ 23 w 68"/>
                <a:gd name="T43" fmla="*/ 6 h 98"/>
                <a:gd name="T44" fmla="*/ 45 w 68"/>
                <a:gd name="T45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98">
                  <a:moveTo>
                    <a:pt x="23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8"/>
                    <a:pt x="44" y="98"/>
                    <a:pt x="45" y="9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5"/>
                    <a:pt x="68" y="8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lose/>
                  <a:moveTo>
                    <a:pt x="54" y="89"/>
                  </a:moveTo>
                  <a:cubicBezTo>
                    <a:pt x="51" y="90"/>
                    <a:pt x="47" y="89"/>
                    <a:pt x="45" y="86"/>
                  </a:cubicBezTo>
                  <a:cubicBezTo>
                    <a:pt x="44" y="83"/>
                    <a:pt x="45" y="79"/>
                    <a:pt x="48" y="77"/>
                  </a:cubicBezTo>
                  <a:cubicBezTo>
                    <a:pt x="52" y="75"/>
                    <a:pt x="56" y="76"/>
                    <a:pt x="57" y="80"/>
                  </a:cubicBezTo>
                  <a:cubicBezTo>
                    <a:pt x="59" y="83"/>
                    <a:pt x="58" y="87"/>
                    <a:pt x="54" y="89"/>
                  </a:cubicBezTo>
                  <a:close/>
                  <a:moveTo>
                    <a:pt x="45" y="49"/>
                  </a:moveTo>
                  <a:cubicBezTo>
                    <a:pt x="46" y="50"/>
                    <a:pt x="45" y="50"/>
                    <a:pt x="45" y="5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4"/>
                    <a:pt x="6" y="1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3" y="6"/>
                    <a:pt x="23" y="6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70"/>
            <p:cNvSpPr/>
            <p:nvPr/>
          </p:nvSpPr>
          <p:spPr bwMode="auto">
            <a:xfrm>
              <a:off x="6440509" y="2813704"/>
              <a:ext cx="41704" cy="30330"/>
            </a:xfrm>
            <a:custGeom>
              <a:avLst/>
              <a:gdLst>
                <a:gd name="T0" fmla="*/ 14 w 14"/>
                <a:gd name="T1" fmla="*/ 2 h 10"/>
                <a:gd name="T2" fmla="*/ 14 w 14"/>
                <a:gd name="T3" fmla="*/ 3 h 10"/>
                <a:gd name="T4" fmla="*/ 2 w 14"/>
                <a:gd name="T5" fmla="*/ 9 h 10"/>
                <a:gd name="T6" fmla="*/ 1 w 14"/>
                <a:gd name="T7" fmla="*/ 9 h 10"/>
                <a:gd name="T8" fmla="*/ 0 w 14"/>
                <a:gd name="T9" fmla="*/ 7 h 10"/>
                <a:gd name="T10" fmla="*/ 0 w 14"/>
                <a:gd name="T11" fmla="*/ 6 h 10"/>
                <a:gd name="T12" fmla="*/ 12 w 14"/>
                <a:gd name="T13" fmla="*/ 0 h 10"/>
                <a:gd name="T14" fmla="*/ 13 w 14"/>
                <a:gd name="T15" fmla="*/ 0 h 10"/>
                <a:gd name="T16" fmla="*/ 14 w 14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0">
                  <a:moveTo>
                    <a:pt x="14" y="2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71"/>
            <p:cNvSpPr/>
            <p:nvPr/>
          </p:nvSpPr>
          <p:spPr bwMode="auto">
            <a:xfrm>
              <a:off x="6446828" y="2826341"/>
              <a:ext cx="45494" cy="30330"/>
            </a:xfrm>
            <a:custGeom>
              <a:avLst/>
              <a:gdLst>
                <a:gd name="T0" fmla="*/ 14 w 15"/>
                <a:gd name="T1" fmla="*/ 3 h 10"/>
                <a:gd name="T2" fmla="*/ 14 w 15"/>
                <a:gd name="T3" fmla="*/ 4 h 10"/>
                <a:gd name="T4" fmla="*/ 2 w 15"/>
                <a:gd name="T5" fmla="*/ 10 h 10"/>
                <a:gd name="T6" fmla="*/ 1 w 15"/>
                <a:gd name="T7" fmla="*/ 9 h 10"/>
                <a:gd name="T8" fmla="*/ 0 w 15"/>
                <a:gd name="T9" fmla="*/ 8 h 10"/>
                <a:gd name="T10" fmla="*/ 1 w 15"/>
                <a:gd name="T11" fmla="*/ 6 h 10"/>
                <a:gd name="T12" fmla="*/ 12 w 15"/>
                <a:gd name="T13" fmla="*/ 0 h 10"/>
                <a:gd name="T14" fmla="*/ 13 w 15"/>
                <a:gd name="T15" fmla="*/ 1 h 10"/>
                <a:gd name="T16" fmla="*/ 14 w 15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14" y="3"/>
                  </a:moveTo>
                  <a:cubicBezTo>
                    <a:pt x="15" y="3"/>
                    <a:pt x="14" y="3"/>
                    <a:pt x="14" y="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3" name="任意多边形 68"/>
          <p:cNvSpPr/>
          <p:nvPr/>
        </p:nvSpPr>
        <p:spPr bwMode="auto">
          <a:xfrm>
            <a:off x="6334806" y="4083504"/>
            <a:ext cx="336550" cy="319088"/>
          </a:xfrm>
          <a:custGeom>
            <a:avLst/>
            <a:gdLst/>
            <a:ahLst/>
            <a:cxnLst/>
            <a:rect l="0" t="0" r="r" b="b"/>
            <a:pathLst>
              <a:path w="336152" h="318969">
                <a:moveTo>
                  <a:pt x="283076" y="267157"/>
                </a:moveTo>
                <a:cubicBezTo>
                  <a:pt x="297035" y="267157"/>
                  <a:pt x="308351" y="278756"/>
                  <a:pt x="308351" y="293063"/>
                </a:cubicBezTo>
                <a:cubicBezTo>
                  <a:pt x="308351" y="307370"/>
                  <a:pt x="297035" y="318969"/>
                  <a:pt x="283076" y="318969"/>
                </a:cubicBezTo>
                <a:cubicBezTo>
                  <a:pt x="269117" y="318969"/>
                  <a:pt x="257801" y="307370"/>
                  <a:pt x="257801" y="293063"/>
                </a:cubicBezTo>
                <a:cubicBezTo>
                  <a:pt x="257801" y="278756"/>
                  <a:pt x="269117" y="267157"/>
                  <a:pt x="283076" y="267157"/>
                </a:cubicBezTo>
                <a:close/>
                <a:moveTo>
                  <a:pt x="154175" y="267157"/>
                </a:moveTo>
                <a:cubicBezTo>
                  <a:pt x="168134" y="267157"/>
                  <a:pt x="179450" y="278756"/>
                  <a:pt x="179450" y="293063"/>
                </a:cubicBezTo>
                <a:cubicBezTo>
                  <a:pt x="179450" y="307370"/>
                  <a:pt x="168134" y="318969"/>
                  <a:pt x="154175" y="318969"/>
                </a:cubicBezTo>
                <a:cubicBezTo>
                  <a:pt x="140216" y="318969"/>
                  <a:pt x="128900" y="307370"/>
                  <a:pt x="128900" y="293063"/>
                </a:cubicBezTo>
                <a:cubicBezTo>
                  <a:pt x="128900" y="278756"/>
                  <a:pt x="140216" y="267157"/>
                  <a:pt x="154175" y="267157"/>
                </a:cubicBezTo>
                <a:close/>
                <a:moveTo>
                  <a:pt x="243900" y="171113"/>
                </a:moveTo>
                <a:cubicBezTo>
                  <a:pt x="252973" y="171113"/>
                  <a:pt x="260329" y="177903"/>
                  <a:pt x="260329" y="186278"/>
                </a:cubicBezTo>
                <a:cubicBezTo>
                  <a:pt x="260329" y="194653"/>
                  <a:pt x="252973" y="201443"/>
                  <a:pt x="243900" y="201443"/>
                </a:cubicBezTo>
                <a:cubicBezTo>
                  <a:pt x="234827" y="201443"/>
                  <a:pt x="227471" y="194653"/>
                  <a:pt x="227471" y="186278"/>
                </a:cubicBezTo>
                <a:cubicBezTo>
                  <a:pt x="227471" y="177903"/>
                  <a:pt x="234827" y="171113"/>
                  <a:pt x="243900" y="171113"/>
                </a:cubicBezTo>
                <a:close/>
                <a:moveTo>
                  <a:pt x="190192" y="171113"/>
                </a:moveTo>
                <a:cubicBezTo>
                  <a:pt x="199615" y="171113"/>
                  <a:pt x="207253" y="177903"/>
                  <a:pt x="207253" y="186278"/>
                </a:cubicBezTo>
                <a:cubicBezTo>
                  <a:pt x="207253" y="194653"/>
                  <a:pt x="199615" y="201443"/>
                  <a:pt x="190192" y="201443"/>
                </a:cubicBezTo>
                <a:cubicBezTo>
                  <a:pt x="180769" y="201443"/>
                  <a:pt x="173131" y="194653"/>
                  <a:pt x="173131" y="186278"/>
                </a:cubicBezTo>
                <a:cubicBezTo>
                  <a:pt x="173131" y="177903"/>
                  <a:pt x="180769" y="171113"/>
                  <a:pt x="190192" y="171113"/>
                </a:cubicBezTo>
                <a:close/>
                <a:moveTo>
                  <a:pt x="271702" y="116772"/>
                </a:moveTo>
                <a:cubicBezTo>
                  <a:pt x="280775" y="116772"/>
                  <a:pt x="288131" y="124128"/>
                  <a:pt x="288131" y="133201"/>
                </a:cubicBezTo>
                <a:cubicBezTo>
                  <a:pt x="288131" y="142274"/>
                  <a:pt x="280775" y="149630"/>
                  <a:pt x="271702" y="149630"/>
                </a:cubicBezTo>
                <a:cubicBezTo>
                  <a:pt x="262629" y="149630"/>
                  <a:pt x="255273" y="142274"/>
                  <a:pt x="255273" y="133201"/>
                </a:cubicBezTo>
                <a:cubicBezTo>
                  <a:pt x="255273" y="124128"/>
                  <a:pt x="262629" y="116772"/>
                  <a:pt x="271702" y="116772"/>
                </a:cubicBezTo>
                <a:close/>
                <a:moveTo>
                  <a:pt x="160494" y="116772"/>
                </a:moveTo>
                <a:cubicBezTo>
                  <a:pt x="169567" y="116772"/>
                  <a:pt x="176923" y="124128"/>
                  <a:pt x="176923" y="133201"/>
                </a:cubicBezTo>
                <a:cubicBezTo>
                  <a:pt x="176923" y="142274"/>
                  <a:pt x="169567" y="149630"/>
                  <a:pt x="160494" y="149630"/>
                </a:cubicBezTo>
                <a:cubicBezTo>
                  <a:pt x="151421" y="149630"/>
                  <a:pt x="144065" y="142274"/>
                  <a:pt x="144065" y="133201"/>
                </a:cubicBezTo>
                <a:cubicBezTo>
                  <a:pt x="144065" y="124128"/>
                  <a:pt x="151421" y="116772"/>
                  <a:pt x="160494" y="116772"/>
                </a:cubicBezTo>
                <a:close/>
                <a:moveTo>
                  <a:pt x="3001" y="53586"/>
                </a:moveTo>
                <a:cubicBezTo>
                  <a:pt x="3001" y="53586"/>
                  <a:pt x="3001" y="53586"/>
                  <a:pt x="6002" y="53586"/>
                </a:cubicBezTo>
                <a:cubicBezTo>
                  <a:pt x="90040" y="53586"/>
                  <a:pt x="90040" y="53586"/>
                  <a:pt x="90040" y="53586"/>
                </a:cubicBezTo>
                <a:cubicBezTo>
                  <a:pt x="90040" y="53586"/>
                  <a:pt x="93042" y="53586"/>
                  <a:pt x="93042" y="53586"/>
                </a:cubicBezTo>
                <a:cubicBezTo>
                  <a:pt x="159072" y="219329"/>
                  <a:pt x="159072" y="219329"/>
                  <a:pt x="159072" y="219329"/>
                </a:cubicBezTo>
                <a:cubicBezTo>
                  <a:pt x="159072" y="219329"/>
                  <a:pt x="159072" y="222343"/>
                  <a:pt x="162073" y="222343"/>
                </a:cubicBezTo>
                <a:cubicBezTo>
                  <a:pt x="273124" y="222343"/>
                  <a:pt x="273124" y="222343"/>
                  <a:pt x="273124" y="222343"/>
                </a:cubicBezTo>
                <a:cubicBezTo>
                  <a:pt x="273124" y="222343"/>
                  <a:pt x="276125" y="219329"/>
                  <a:pt x="276125" y="219329"/>
                </a:cubicBezTo>
                <a:cubicBezTo>
                  <a:pt x="309140" y="119883"/>
                  <a:pt x="309140" y="119883"/>
                  <a:pt x="309140" y="119883"/>
                </a:cubicBezTo>
                <a:cubicBezTo>
                  <a:pt x="309140" y="116870"/>
                  <a:pt x="312141" y="116870"/>
                  <a:pt x="312141" y="116870"/>
                </a:cubicBezTo>
                <a:lnTo>
                  <a:pt x="333151" y="125910"/>
                </a:lnTo>
                <a:cubicBezTo>
                  <a:pt x="336152" y="125910"/>
                  <a:pt x="336152" y="125910"/>
                  <a:pt x="336152" y="128924"/>
                </a:cubicBezTo>
                <a:cubicBezTo>
                  <a:pt x="294133" y="246451"/>
                  <a:pt x="294133" y="246451"/>
                  <a:pt x="294133" y="246451"/>
                </a:cubicBezTo>
                <a:cubicBezTo>
                  <a:pt x="294133" y="246451"/>
                  <a:pt x="294133" y="249464"/>
                  <a:pt x="294133" y="249464"/>
                </a:cubicBezTo>
                <a:cubicBezTo>
                  <a:pt x="141064" y="249464"/>
                  <a:pt x="141064" y="249464"/>
                  <a:pt x="141064" y="249464"/>
                </a:cubicBezTo>
                <a:cubicBezTo>
                  <a:pt x="141064" y="249464"/>
                  <a:pt x="141064" y="246451"/>
                  <a:pt x="141064" y="246451"/>
                </a:cubicBezTo>
                <a:cubicBezTo>
                  <a:pt x="75034" y="80708"/>
                  <a:pt x="75034" y="80708"/>
                  <a:pt x="75034" y="80708"/>
                </a:cubicBezTo>
                <a:cubicBezTo>
                  <a:pt x="72032" y="80708"/>
                  <a:pt x="72032" y="80708"/>
                  <a:pt x="72032" y="80708"/>
                </a:cubicBezTo>
                <a:cubicBezTo>
                  <a:pt x="6002" y="80708"/>
                  <a:pt x="6002" y="80708"/>
                  <a:pt x="6002" y="80708"/>
                </a:cubicBezTo>
                <a:cubicBezTo>
                  <a:pt x="3001" y="80708"/>
                  <a:pt x="3001" y="80708"/>
                  <a:pt x="0" y="77694"/>
                </a:cubicBezTo>
                <a:cubicBezTo>
                  <a:pt x="3001" y="53586"/>
                  <a:pt x="3001" y="53586"/>
                  <a:pt x="3001" y="53586"/>
                </a:cubicBezTo>
                <a:close/>
                <a:moveTo>
                  <a:pt x="215877" y="2265"/>
                </a:moveTo>
                <a:cubicBezTo>
                  <a:pt x="218844" y="-754"/>
                  <a:pt x="218844" y="-754"/>
                  <a:pt x="218844" y="2265"/>
                </a:cubicBezTo>
                <a:cubicBezTo>
                  <a:pt x="251481" y="53587"/>
                  <a:pt x="251481" y="53587"/>
                  <a:pt x="251481" y="53587"/>
                </a:cubicBezTo>
                <a:cubicBezTo>
                  <a:pt x="251481" y="56605"/>
                  <a:pt x="251481" y="56605"/>
                  <a:pt x="248514" y="56605"/>
                </a:cubicBezTo>
                <a:cubicBezTo>
                  <a:pt x="233679" y="56605"/>
                  <a:pt x="233679" y="56605"/>
                  <a:pt x="233679" y="56605"/>
                </a:cubicBezTo>
                <a:cubicBezTo>
                  <a:pt x="230712" y="56605"/>
                  <a:pt x="230712" y="56605"/>
                  <a:pt x="230712" y="56605"/>
                </a:cubicBezTo>
                <a:cubicBezTo>
                  <a:pt x="230712" y="159248"/>
                  <a:pt x="230712" y="159248"/>
                  <a:pt x="230712" y="159248"/>
                </a:cubicBezTo>
                <a:cubicBezTo>
                  <a:pt x="230712" y="162267"/>
                  <a:pt x="230712" y="162267"/>
                  <a:pt x="230712" y="162267"/>
                </a:cubicBezTo>
                <a:lnTo>
                  <a:pt x="206976" y="162267"/>
                </a:lnTo>
                <a:cubicBezTo>
                  <a:pt x="204009" y="162267"/>
                  <a:pt x="204009" y="162267"/>
                  <a:pt x="204009" y="159248"/>
                </a:cubicBezTo>
                <a:cubicBezTo>
                  <a:pt x="204009" y="56605"/>
                  <a:pt x="204009" y="56605"/>
                  <a:pt x="204009" y="56605"/>
                </a:cubicBezTo>
                <a:cubicBezTo>
                  <a:pt x="186207" y="56605"/>
                  <a:pt x="186207" y="56605"/>
                  <a:pt x="186207" y="56605"/>
                </a:cubicBezTo>
                <a:cubicBezTo>
                  <a:pt x="186207" y="56605"/>
                  <a:pt x="183240" y="56605"/>
                  <a:pt x="186207" y="53587"/>
                </a:cubicBezTo>
                <a:cubicBezTo>
                  <a:pt x="215877" y="2265"/>
                  <a:pt x="215877" y="2265"/>
                  <a:pt x="215877" y="2265"/>
                </a:cubicBezTo>
                <a:close/>
              </a:path>
            </a:pathLst>
          </a:custGeom>
          <a:solidFill>
            <a:srgbClr val="31A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文本框 69"/>
          <p:cNvSpPr txBox="1">
            <a:spLocks noChangeArrowheads="1"/>
          </p:cNvSpPr>
          <p:nvPr/>
        </p:nvSpPr>
        <p:spPr bwMode="auto">
          <a:xfrm>
            <a:off x="2470831" y="2621417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858585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文本</a:t>
            </a:r>
          </a:p>
        </p:txBody>
      </p:sp>
      <p:sp>
        <p:nvSpPr>
          <p:cNvPr id="45" name="文本框 70"/>
          <p:cNvSpPr txBox="1">
            <a:spLocks noChangeArrowheads="1"/>
          </p:cNvSpPr>
          <p:nvPr/>
        </p:nvSpPr>
        <p:spPr bwMode="auto">
          <a:xfrm>
            <a:off x="5847443" y="2670629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858585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文本</a:t>
            </a:r>
          </a:p>
        </p:txBody>
      </p:sp>
      <p:sp>
        <p:nvSpPr>
          <p:cNvPr id="46" name="文本框 71"/>
          <p:cNvSpPr txBox="1">
            <a:spLocks noChangeArrowheads="1"/>
          </p:cNvSpPr>
          <p:nvPr/>
        </p:nvSpPr>
        <p:spPr bwMode="auto">
          <a:xfrm>
            <a:off x="2016806" y="4404179"/>
            <a:ext cx="54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858585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文本</a:t>
            </a:r>
          </a:p>
        </p:txBody>
      </p:sp>
      <p:sp>
        <p:nvSpPr>
          <p:cNvPr id="47" name="文本框 72"/>
          <p:cNvSpPr txBox="1">
            <a:spLocks noChangeArrowheads="1"/>
          </p:cNvSpPr>
          <p:nvPr/>
        </p:nvSpPr>
        <p:spPr bwMode="auto">
          <a:xfrm>
            <a:off x="6263368" y="4404179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858585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文本</a:t>
            </a:r>
          </a:p>
        </p:txBody>
      </p:sp>
      <p:sp>
        <p:nvSpPr>
          <p:cNvPr id="48" name="KSO_Shape"/>
          <p:cNvSpPr/>
          <p:nvPr/>
        </p:nvSpPr>
        <p:spPr bwMode="auto">
          <a:xfrm flipH="1">
            <a:off x="2164443" y="4046992"/>
            <a:ext cx="249238" cy="360362"/>
          </a:xfrm>
          <a:custGeom>
            <a:avLst/>
            <a:gdLst>
              <a:gd name="T0" fmla="*/ 1112819 w 1519238"/>
              <a:gd name="T1" fmla="*/ 1659429 h 2201863"/>
              <a:gd name="T2" fmla="*/ 665489 w 1519238"/>
              <a:gd name="T3" fmla="*/ 1481972 h 2201863"/>
              <a:gd name="T4" fmla="*/ 263714 w 1519238"/>
              <a:gd name="T5" fmla="*/ 1362218 h 2201863"/>
              <a:gd name="T6" fmla="*/ 1202097 w 1519238"/>
              <a:gd name="T7" fmla="*/ 1234102 h 2201863"/>
              <a:gd name="T8" fmla="*/ 1186988 w 1519238"/>
              <a:gd name="T9" fmla="*/ 1231904 h 2201863"/>
              <a:gd name="T10" fmla="*/ 1132872 w 1519238"/>
              <a:gd name="T11" fmla="*/ 1234102 h 2201863"/>
              <a:gd name="T12" fmla="*/ 1115566 w 1519238"/>
              <a:gd name="T13" fmla="*/ 1233003 h 2201863"/>
              <a:gd name="T14" fmla="*/ 1099908 w 1519238"/>
              <a:gd name="T15" fmla="*/ 1222288 h 2201863"/>
              <a:gd name="T16" fmla="*/ 1094139 w 1519238"/>
              <a:gd name="T17" fmla="*/ 1231355 h 2201863"/>
              <a:gd name="T18" fmla="*/ 1074360 w 1519238"/>
              <a:gd name="T19" fmla="*/ 1230256 h 2201863"/>
              <a:gd name="T20" fmla="*/ 1070790 w 1519238"/>
              <a:gd name="T21" fmla="*/ 1222838 h 2201863"/>
              <a:gd name="T22" fmla="*/ 1052110 w 1519238"/>
              <a:gd name="T23" fmla="*/ 1231904 h 2201863"/>
              <a:gd name="T24" fmla="*/ 1044968 w 1519238"/>
              <a:gd name="T25" fmla="*/ 1222288 h 2201863"/>
              <a:gd name="T26" fmla="*/ 267010 w 1519238"/>
              <a:gd name="T27" fmla="*/ 1230256 h 2201863"/>
              <a:gd name="T28" fmla="*/ 262889 w 1519238"/>
              <a:gd name="T29" fmla="*/ 1222563 h 2201863"/>
              <a:gd name="T30" fmla="*/ 246682 w 1519238"/>
              <a:gd name="T31" fmla="*/ 1234102 h 2201863"/>
              <a:gd name="T32" fmla="*/ 228003 w 1519238"/>
              <a:gd name="T33" fmla="*/ 1222838 h 2201863"/>
              <a:gd name="T34" fmla="*/ 224157 w 1519238"/>
              <a:gd name="T35" fmla="*/ 1224212 h 2201863"/>
              <a:gd name="T36" fmla="*/ 204378 w 1519238"/>
              <a:gd name="T37" fmla="*/ 1230805 h 2201863"/>
              <a:gd name="T38" fmla="*/ 196961 w 1519238"/>
              <a:gd name="T39" fmla="*/ 1222288 h 2201863"/>
              <a:gd name="T40" fmla="*/ 182952 w 1519238"/>
              <a:gd name="T41" fmla="*/ 1222288 h 2201863"/>
              <a:gd name="T42" fmla="*/ 118122 w 1519238"/>
              <a:gd name="T43" fmla="*/ 1223387 h 2201863"/>
              <a:gd name="T44" fmla="*/ 112353 w 1519238"/>
              <a:gd name="T45" fmla="*/ 1222288 h 2201863"/>
              <a:gd name="T46" fmla="*/ 707618 w 1519238"/>
              <a:gd name="T47" fmla="*/ 1031689 h 2201863"/>
              <a:gd name="T48" fmla="*/ 753371 w 1519238"/>
              <a:gd name="T49" fmla="*/ 858417 h 2201863"/>
              <a:gd name="T50" fmla="*/ 572108 w 1519238"/>
              <a:gd name="T51" fmla="*/ 866060 h 2201863"/>
              <a:gd name="T52" fmla="*/ 730708 w 1519238"/>
              <a:gd name="T53" fmla="*/ 865285 h 2201863"/>
              <a:gd name="T54" fmla="*/ 723340 w 1519238"/>
              <a:gd name="T55" fmla="*/ 863087 h 2201863"/>
              <a:gd name="T56" fmla="*/ 595105 w 1519238"/>
              <a:gd name="T57" fmla="*/ 854846 h 2201863"/>
              <a:gd name="T58" fmla="*/ 852126 w 1519238"/>
              <a:gd name="T59" fmla="*/ 800731 h 2201863"/>
              <a:gd name="T60" fmla="*/ 730801 w 1519238"/>
              <a:gd name="T61" fmla="*/ 756780 h 2201863"/>
              <a:gd name="T62" fmla="*/ 572474 w 1519238"/>
              <a:gd name="T63" fmla="*/ 758423 h 2201863"/>
              <a:gd name="T64" fmla="*/ 712394 w 1519238"/>
              <a:gd name="T65" fmla="*/ 365034 h 2201863"/>
              <a:gd name="T66" fmla="*/ 601801 w 1519238"/>
              <a:gd name="T67" fmla="*/ 360115 h 2201863"/>
              <a:gd name="T68" fmla="*/ 622417 w 1519238"/>
              <a:gd name="T69" fmla="*/ 349650 h 2201863"/>
              <a:gd name="T70" fmla="*/ 659011 w 1519238"/>
              <a:gd name="T71" fmla="*/ 27748 h 2201863"/>
              <a:gd name="T72" fmla="*/ 718071 w 1519238"/>
              <a:gd name="T73" fmla="*/ 297536 h 2201863"/>
              <a:gd name="T74" fmla="*/ 728236 w 1519238"/>
              <a:gd name="T75" fmla="*/ 341219 h 2201863"/>
              <a:gd name="T76" fmla="*/ 747190 w 1519238"/>
              <a:gd name="T77" fmla="*/ 486002 h 2201863"/>
              <a:gd name="T78" fmla="*/ 820536 w 1519238"/>
              <a:gd name="T79" fmla="*/ 575291 h 2201863"/>
              <a:gd name="T80" fmla="*/ 868334 w 1519238"/>
              <a:gd name="T81" fmla="*/ 639029 h 2201863"/>
              <a:gd name="T82" fmla="*/ 903221 w 1519238"/>
              <a:gd name="T83" fmla="*/ 711833 h 2201863"/>
              <a:gd name="T84" fmla="*/ 912286 w 1519238"/>
              <a:gd name="T85" fmla="*/ 763208 h 2201863"/>
              <a:gd name="T86" fmla="*/ 922725 w 1519238"/>
              <a:gd name="T87" fmla="*/ 789308 h 2201863"/>
              <a:gd name="T88" fmla="*/ 933439 w 1519238"/>
              <a:gd name="T89" fmla="*/ 852772 h 2201863"/>
              <a:gd name="T90" fmla="*/ 1000740 w 1519238"/>
              <a:gd name="T91" fmla="*/ 966237 h 2201863"/>
              <a:gd name="T92" fmla="*/ 982885 w 1519238"/>
              <a:gd name="T93" fmla="*/ 999204 h 2201863"/>
              <a:gd name="T94" fmla="*/ 978764 w 1519238"/>
              <a:gd name="T95" fmla="*/ 1033272 h 2201863"/>
              <a:gd name="T96" fmla="*/ 1277915 w 1519238"/>
              <a:gd name="T97" fmla="*/ 1867087 h 2201863"/>
              <a:gd name="T98" fmla="*/ 335686 w 1519238"/>
              <a:gd name="T99" fmla="*/ 1040414 h 2201863"/>
              <a:gd name="T100" fmla="*/ 331016 w 1519238"/>
              <a:gd name="T101" fmla="*/ 1004424 h 2201863"/>
              <a:gd name="T102" fmla="*/ 314809 w 1519238"/>
              <a:gd name="T103" fmla="*/ 977501 h 2201863"/>
              <a:gd name="T104" fmla="*/ 370024 w 1519238"/>
              <a:gd name="T105" fmla="*/ 875849 h 2201863"/>
              <a:gd name="T106" fmla="*/ 387330 w 1519238"/>
              <a:gd name="T107" fmla="*/ 794528 h 2201863"/>
              <a:gd name="T108" fmla="*/ 407384 w 1519238"/>
              <a:gd name="T109" fmla="*/ 772000 h 2201863"/>
              <a:gd name="T110" fmla="*/ 408207 w 1519238"/>
              <a:gd name="T111" fmla="*/ 715405 h 2201863"/>
              <a:gd name="T112" fmla="*/ 447215 w 1519238"/>
              <a:gd name="T113" fmla="*/ 644249 h 2201863"/>
              <a:gd name="T114" fmla="*/ 491717 w 1519238"/>
              <a:gd name="T115" fmla="*/ 583259 h 2201863"/>
              <a:gd name="T116" fmla="*/ 567260 w 1519238"/>
              <a:gd name="T117" fmla="*/ 507981 h 2201863"/>
              <a:gd name="T118" fmla="*/ 579072 w 1519238"/>
              <a:gd name="T119" fmla="*/ 358802 h 2201863"/>
              <a:gd name="T120" fmla="*/ 591159 w 1519238"/>
              <a:gd name="T121" fmla="*/ 293689 h 2201863"/>
              <a:gd name="T122" fmla="*/ 643352 w 1519238"/>
              <a:gd name="T123" fmla="*/ 89288 h 22018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19238" h="2201863">
                <a:moveTo>
                  <a:pt x="745439" y="1962150"/>
                </a:moveTo>
                <a:lnTo>
                  <a:pt x="739140" y="1962469"/>
                </a:lnTo>
                <a:lnTo>
                  <a:pt x="733471" y="1962788"/>
                </a:lnTo>
                <a:lnTo>
                  <a:pt x="728117" y="1963426"/>
                </a:lnTo>
                <a:lnTo>
                  <a:pt x="723078" y="1964383"/>
                </a:lnTo>
                <a:lnTo>
                  <a:pt x="714890" y="1966296"/>
                </a:lnTo>
                <a:lnTo>
                  <a:pt x="708591" y="1968209"/>
                </a:lnTo>
                <a:lnTo>
                  <a:pt x="704181" y="1969804"/>
                </a:lnTo>
                <a:lnTo>
                  <a:pt x="700087" y="1971398"/>
                </a:lnTo>
                <a:lnTo>
                  <a:pt x="700087" y="2179638"/>
                </a:lnTo>
                <a:lnTo>
                  <a:pt x="748589" y="2179638"/>
                </a:lnTo>
                <a:lnTo>
                  <a:pt x="769060" y="2179638"/>
                </a:lnTo>
                <a:lnTo>
                  <a:pt x="817562" y="2179638"/>
                </a:lnTo>
                <a:lnTo>
                  <a:pt x="817562" y="1971398"/>
                </a:lnTo>
                <a:lnTo>
                  <a:pt x="813468" y="1969804"/>
                </a:lnTo>
                <a:lnTo>
                  <a:pt x="808744" y="1968209"/>
                </a:lnTo>
                <a:lnTo>
                  <a:pt x="802760" y="1966296"/>
                </a:lnTo>
                <a:lnTo>
                  <a:pt x="794256" y="1964383"/>
                </a:lnTo>
                <a:lnTo>
                  <a:pt x="789532" y="1963426"/>
                </a:lnTo>
                <a:lnTo>
                  <a:pt x="784178" y="1962788"/>
                </a:lnTo>
                <a:lnTo>
                  <a:pt x="778509" y="1962469"/>
                </a:lnTo>
                <a:lnTo>
                  <a:pt x="772210" y="1962150"/>
                </a:lnTo>
                <a:lnTo>
                  <a:pt x="765596" y="1962150"/>
                </a:lnTo>
                <a:lnTo>
                  <a:pt x="758667" y="1962469"/>
                </a:lnTo>
                <a:lnTo>
                  <a:pt x="751738" y="1962150"/>
                </a:lnTo>
                <a:lnTo>
                  <a:pt x="745439" y="1962150"/>
                </a:lnTo>
                <a:close/>
                <a:moveTo>
                  <a:pt x="1243330" y="1914525"/>
                </a:moveTo>
                <a:lnTo>
                  <a:pt x="1238568" y="1914843"/>
                </a:lnTo>
                <a:lnTo>
                  <a:pt x="1234758" y="1915161"/>
                </a:lnTo>
                <a:lnTo>
                  <a:pt x="1227138" y="1916116"/>
                </a:lnTo>
                <a:lnTo>
                  <a:pt x="1220788" y="1918024"/>
                </a:lnTo>
                <a:lnTo>
                  <a:pt x="1216025" y="1919614"/>
                </a:lnTo>
                <a:lnTo>
                  <a:pt x="1212533" y="1920886"/>
                </a:lnTo>
                <a:lnTo>
                  <a:pt x="1209675" y="1922159"/>
                </a:lnTo>
                <a:lnTo>
                  <a:pt x="1209675" y="2095500"/>
                </a:lnTo>
                <a:lnTo>
                  <a:pt x="1245553" y="2095500"/>
                </a:lnTo>
                <a:lnTo>
                  <a:pt x="1261111" y="2095500"/>
                </a:lnTo>
                <a:lnTo>
                  <a:pt x="1296988" y="2095500"/>
                </a:lnTo>
                <a:lnTo>
                  <a:pt x="1296988" y="1922159"/>
                </a:lnTo>
                <a:lnTo>
                  <a:pt x="1294131" y="1920886"/>
                </a:lnTo>
                <a:lnTo>
                  <a:pt x="1290956" y="1919614"/>
                </a:lnTo>
                <a:lnTo>
                  <a:pt x="1286193" y="1918024"/>
                </a:lnTo>
                <a:lnTo>
                  <a:pt x="1279843" y="1916116"/>
                </a:lnTo>
                <a:lnTo>
                  <a:pt x="1272541" y="1915161"/>
                </a:lnTo>
                <a:lnTo>
                  <a:pt x="1268096" y="1914843"/>
                </a:lnTo>
                <a:lnTo>
                  <a:pt x="1263651" y="1914525"/>
                </a:lnTo>
                <a:lnTo>
                  <a:pt x="1258571" y="1914525"/>
                </a:lnTo>
                <a:lnTo>
                  <a:pt x="1253490" y="1914525"/>
                </a:lnTo>
                <a:lnTo>
                  <a:pt x="1248410" y="1914525"/>
                </a:lnTo>
                <a:lnTo>
                  <a:pt x="1243330" y="1914525"/>
                </a:lnTo>
                <a:close/>
                <a:moveTo>
                  <a:pt x="255588" y="1914525"/>
                </a:moveTo>
                <a:lnTo>
                  <a:pt x="251143" y="1914843"/>
                </a:lnTo>
                <a:lnTo>
                  <a:pt x="246698" y="1915161"/>
                </a:lnTo>
                <a:lnTo>
                  <a:pt x="239395" y="1916116"/>
                </a:lnTo>
                <a:lnTo>
                  <a:pt x="233045" y="1918024"/>
                </a:lnTo>
                <a:lnTo>
                  <a:pt x="228600" y="1919614"/>
                </a:lnTo>
                <a:lnTo>
                  <a:pt x="224790" y="1920886"/>
                </a:lnTo>
                <a:lnTo>
                  <a:pt x="222250" y="1922159"/>
                </a:lnTo>
                <a:lnTo>
                  <a:pt x="222250" y="2095500"/>
                </a:lnTo>
                <a:lnTo>
                  <a:pt x="258128" y="2095500"/>
                </a:lnTo>
                <a:lnTo>
                  <a:pt x="273685" y="2095500"/>
                </a:lnTo>
                <a:lnTo>
                  <a:pt x="309563" y="2095500"/>
                </a:lnTo>
                <a:lnTo>
                  <a:pt x="309563" y="1922159"/>
                </a:lnTo>
                <a:lnTo>
                  <a:pt x="306388" y="1920886"/>
                </a:lnTo>
                <a:lnTo>
                  <a:pt x="303213" y="1919614"/>
                </a:lnTo>
                <a:lnTo>
                  <a:pt x="298451" y="1918024"/>
                </a:lnTo>
                <a:lnTo>
                  <a:pt x="292101" y="1916116"/>
                </a:lnTo>
                <a:lnTo>
                  <a:pt x="284798" y="1915161"/>
                </a:lnTo>
                <a:lnTo>
                  <a:pt x="280670" y="1914843"/>
                </a:lnTo>
                <a:lnTo>
                  <a:pt x="275908" y="1914525"/>
                </a:lnTo>
                <a:lnTo>
                  <a:pt x="271145" y="1914525"/>
                </a:lnTo>
                <a:lnTo>
                  <a:pt x="265748" y="1914525"/>
                </a:lnTo>
                <a:lnTo>
                  <a:pt x="260668" y="1914525"/>
                </a:lnTo>
                <a:lnTo>
                  <a:pt x="255588" y="1914525"/>
                </a:lnTo>
                <a:close/>
                <a:moveTo>
                  <a:pt x="745294" y="1574800"/>
                </a:moveTo>
                <a:lnTo>
                  <a:pt x="733515" y="1575116"/>
                </a:lnTo>
                <a:lnTo>
                  <a:pt x="723327" y="1576064"/>
                </a:lnTo>
                <a:lnTo>
                  <a:pt x="714732" y="1577013"/>
                </a:lnTo>
                <a:lnTo>
                  <a:pt x="708364" y="1578593"/>
                </a:lnTo>
                <a:lnTo>
                  <a:pt x="703907" y="1579857"/>
                </a:lnTo>
                <a:lnTo>
                  <a:pt x="700087" y="1580805"/>
                </a:lnTo>
                <a:lnTo>
                  <a:pt x="700087" y="1712913"/>
                </a:lnTo>
                <a:lnTo>
                  <a:pt x="748478" y="1712913"/>
                </a:lnTo>
                <a:lnTo>
                  <a:pt x="769171" y="1712913"/>
                </a:lnTo>
                <a:lnTo>
                  <a:pt x="817562" y="1712913"/>
                </a:lnTo>
                <a:lnTo>
                  <a:pt x="817562" y="1580805"/>
                </a:lnTo>
                <a:lnTo>
                  <a:pt x="813742" y="1579857"/>
                </a:lnTo>
                <a:lnTo>
                  <a:pt x="808966" y="1578593"/>
                </a:lnTo>
                <a:lnTo>
                  <a:pt x="802918" y="1577013"/>
                </a:lnTo>
                <a:lnTo>
                  <a:pt x="794322" y="1576064"/>
                </a:lnTo>
                <a:lnTo>
                  <a:pt x="784453" y="1575116"/>
                </a:lnTo>
                <a:lnTo>
                  <a:pt x="772355" y="1574800"/>
                </a:lnTo>
                <a:lnTo>
                  <a:pt x="758665" y="1574800"/>
                </a:lnTo>
                <a:lnTo>
                  <a:pt x="745294" y="1574800"/>
                </a:lnTo>
                <a:close/>
                <a:moveTo>
                  <a:pt x="1245919" y="1568450"/>
                </a:moveTo>
                <a:lnTo>
                  <a:pt x="1237883" y="1569087"/>
                </a:lnTo>
                <a:lnTo>
                  <a:pt x="1231454" y="1569723"/>
                </a:lnTo>
                <a:lnTo>
                  <a:pt x="1225668" y="1571314"/>
                </a:lnTo>
                <a:lnTo>
                  <a:pt x="1221811" y="1572269"/>
                </a:lnTo>
                <a:lnTo>
                  <a:pt x="1218275" y="1573542"/>
                </a:lnTo>
                <a:lnTo>
                  <a:pt x="1216025" y="1574497"/>
                </a:lnTo>
                <a:lnTo>
                  <a:pt x="1216025" y="1704975"/>
                </a:lnTo>
                <a:lnTo>
                  <a:pt x="1248169" y="1704975"/>
                </a:lnTo>
                <a:lnTo>
                  <a:pt x="1261669" y="1704975"/>
                </a:lnTo>
                <a:lnTo>
                  <a:pt x="1293813" y="1704975"/>
                </a:lnTo>
                <a:lnTo>
                  <a:pt x="1293813" y="1574497"/>
                </a:lnTo>
                <a:lnTo>
                  <a:pt x="1291242" y="1573542"/>
                </a:lnTo>
                <a:lnTo>
                  <a:pt x="1288349" y="1572269"/>
                </a:lnTo>
                <a:lnTo>
                  <a:pt x="1283849" y="1571314"/>
                </a:lnTo>
                <a:lnTo>
                  <a:pt x="1278706" y="1569723"/>
                </a:lnTo>
                <a:lnTo>
                  <a:pt x="1271955" y="1569087"/>
                </a:lnTo>
                <a:lnTo>
                  <a:pt x="1264241" y="1568450"/>
                </a:lnTo>
                <a:lnTo>
                  <a:pt x="1255241" y="1568768"/>
                </a:lnTo>
                <a:lnTo>
                  <a:pt x="1245919" y="1568450"/>
                </a:lnTo>
                <a:close/>
                <a:moveTo>
                  <a:pt x="257030" y="1568450"/>
                </a:moveTo>
                <a:lnTo>
                  <a:pt x="248961" y="1569087"/>
                </a:lnTo>
                <a:lnTo>
                  <a:pt x="242505" y="1569723"/>
                </a:lnTo>
                <a:lnTo>
                  <a:pt x="236695" y="1571314"/>
                </a:lnTo>
                <a:lnTo>
                  <a:pt x="232176" y="1572269"/>
                </a:lnTo>
                <a:lnTo>
                  <a:pt x="229272" y="1573542"/>
                </a:lnTo>
                <a:lnTo>
                  <a:pt x="227012" y="1574497"/>
                </a:lnTo>
                <a:lnTo>
                  <a:pt x="227012" y="1704975"/>
                </a:lnTo>
                <a:lnTo>
                  <a:pt x="258967" y="1704975"/>
                </a:lnTo>
                <a:lnTo>
                  <a:pt x="272846" y="1704975"/>
                </a:lnTo>
                <a:lnTo>
                  <a:pt x="304800" y="1704975"/>
                </a:lnTo>
                <a:lnTo>
                  <a:pt x="304800" y="1574497"/>
                </a:lnTo>
                <a:lnTo>
                  <a:pt x="302541" y="1573542"/>
                </a:lnTo>
                <a:lnTo>
                  <a:pt x="299636" y="1572269"/>
                </a:lnTo>
                <a:lnTo>
                  <a:pt x="295117" y="1571314"/>
                </a:lnTo>
                <a:lnTo>
                  <a:pt x="289630" y="1569723"/>
                </a:lnTo>
                <a:lnTo>
                  <a:pt x="282852" y="1569087"/>
                </a:lnTo>
                <a:lnTo>
                  <a:pt x="275105" y="1568450"/>
                </a:lnTo>
                <a:lnTo>
                  <a:pt x="266068" y="1568768"/>
                </a:lnTo>
                <a:lnTo>
                  <a:pt x="257030" y="1568450"/>
                </a:lnTo>
                <a:close/>
                <a:moveTo>
                  <a:pt x="1395413" y="1412762"/>
                </a:moveTo>
                <a:lnTo>
                  <a:pt x="1394778" y="1413079"/>
                </a:lnTo>
                <a:lnTo>
                  <a:pt x="1394143" y="1414032"/>
                </a:lnTo>
                <a:lnTo>
                  <a:pt x="1394143" y="1414667"/>
                </a:lnTo>
                <a:lnTo>
                  <a:pt x="1394143" y="1414985"/>
                </a:lnTo>
                <a:lnTo>
                  <a:pt x="1394143" y="1421971"/>
                </a:lnTo>
                <a:lnTo>
                  <a:pt x="1394778" y="1422606"/>
                </a:lnTo>
                <a:lnTo>
                  <a:pt x="1395413" y="1423876"/>
                </a:lnTo>
                <a:lnTo>
                  <a:pt x="1395413" y="1425146"/>
                </a:lnTo>
                <a:lnTo>
                  <a:pt x="1395413" y="1426416"/>
                </a:lnTo>
                <a:lnTo>
                  <a:pt x="1397001" y="1426416"/>
                </a:lnTo>
                <a:lnTo>
                  <a:pt x="1397318" y="1426416"/>
                </a:lnTo>
                <a:lnTo>
                  <a:pt x="1397001" y="1425146"/>
                </a:lnTo>
                <a:lnTo>
                  <a:pt x="1397318" y="1423876"/>
                </a:lnTo>
                <a:lnTo>
                  <a:pt x="1397953" y="1422606"/>
                </a:lnTo>
                <a:lnTo>
                  <a:pt x="1398271" y="1421971"/>
                </a:lnTo>
                <a:lnTo>
                  <a:pt x="1398271" y="1414985"/>
                </a:lnTo>
                <a:lnTo>
                  <a:pt x="1398271" y="1414667"/>
                </a:lnTo>
                <a:lnTo>
                  <a:pt x="1398271" y="1414032"/>
                </a:lnTo>
                <a:lnTo>
                  <a:pt x="1397636" y="1413079"/>
                </a:lnTo>
                <a:lnTo>
                  <a:pt x="1397001" y="1412762"/>
                </a:lnTo>
                <a:lnTo>
                  <a:pt x="1396366" y="1412762"/>
                </a:lnTo>
                <a:lnTo>
                  <a:pt x="1395413" y="1412762"/>
                </a:lnTo>
                <a:close/>
                <a:moveTo>
                  <a:pt x="1387793" y="1412762"/>
                </a:moveTo>
                <a:lnTo>
                  <a:pt x="1387158" y="1413079"/>
                </a:lnTo>
                <a:lnTo>
                  <a:pt x="1386523" y="1414032"/>
                </a:lnTo>
                <a:lnTo>
                  <a:pt x="1386206" y="1414667"/>
                </a:lnTo>
                <a:lnTo>
                  <a:pt x="1386206" y="1414985"/>
                </a:lnTo>
                <a:lnTo>
                  <a:pt x="1386206" y="1421971"/>
                </a:lnTo>
                <a:lnTo>
                  <a:pt x="1386841" y="1422606"/>
                </a:lnTo>
                <a:lnTo>
                  <a:pt x="1387476" y="1423876"/>
                </a:lnTo>
                <a:lnTo>
                  <a:pt x="1387793" y="1425146"/>
                </a:lnTo>
                <a:lnTo>
                  <a:pt x="1387476" y="1426416"/>
                </a:lnTo>
                <a:lnTo>
                  <a:pt x="1389381" y="1426416"/>
                </a:lnTo>
                <a:lnTo>
                  <a:pt x="1389381" y="1425146"/>
                </a:lnTo>
                <a:lnTo>
                  <a:pt x="1389381" y="1423876"/>
                </a:lnTo>
                <a:lnTo>
                  <a:pt x="1390016" y="1422606"/>
                </a:lnTo>
                <a:lnTo>
                  <a:pt x="1390651" y="1421971"/>
                </a:lnTo>
                <a:lnTo>
                  <a:pt x="1390651" y="1414985"/>
                </a:lnTo>
                <a:lnTo>
                  <a:pt x="1390651" y="1414667"/>
                </a:lnTo>
                <a:lnTo>
                  <a:pt x="1390333" y="1414032"/>
                </a:lnTo>
                <a:lnTo>
                  <a:pt x="1389698" y="1413079"/>
                </a:lnTo>
                <a:lnTo>
                  <a:pt x="1389381" y="1412762"/>
                </a:lnTo>
                <a:lnTo>
                  <a:pt x="1388428" y="1412762"/>
                </a:lnTo>
                <a:lnTo>
                  <a:pt x="1387793" y="1412762"/>
                </a:lnTo>
                <a:close/>
                <a:moveTo>
                  <a:pt x="1379856" y="1412762"/>
                </a:moveTo>
                <a:lnTo>
                  <a:pt x="1379221" y="1413079"/>
                </a:lnTo>
                <a:lnTo>
                  <a:pt x="1378586" y="1414032"/>
                </a:lnTo>
                <a:lnTo>
                  <a:pt x="1378586" y="1414667"/>
                </a:lnTo>
                <a:lnTo>
                  <a:pt x="1378586" y="1414985"/>
                </a:lnTo>
                <a:lnTo>
                  <a:pt x="1378586" y="1421971"/>
                </a:lnTo>
                <a:lnTo>
                  <a:pt x="1379221" y="1422606"/>
                </a:lnTo>
                <a:lnTo>
                  <a:pt x="1379856" y="1423876"/>
                </a:lnTo>
                <a:lnTo>
                  <a:pt x="1379856" y="1425146"/>
                </a:lnTo>
                <a:lnTo>
                  <a:pt x="1379856" y="1426416"/>
                </a:lnTo>
                <a:lnTo>
                  <a:pt x="1381443" y="1426416"/>
                </a:lnTo>
                <a:lnTo>
                  <a:pt x="1381761" y="1426416"/>
                </a:lnTo>
                <a:lnTo>
                  <a:pt x="1381443" y="1425146"/>
                </a:lnTo>
                <a:lnTo>
                  <a:pt x="1381443" y="1423876"/>
                </a:lnTo>
                <a:lnTo>
                  <a:pt x="1382078" y="1422606"/>
                </a:lnTo>
                <a:lnTo>
                  <a:pt x="1382713" y="1421971"/>
                </a:lnTo>
                <a:lnTo>
                  <a:pt x="1382713" y="1414985"/>
                </a:lnTo>
                <a:lnTo>
                  <a:pt x="1382713" y="1414667"/>
                </a:lnTo>
                <a:lnTo>
                  <a:pt x="1382713" y="1414032"/>
                </a:lnTo>
                <a:lnTo>
                  <a:pt x="1382078" y="1413079"/>
                </a:lnTo>
                <a:lnTo>
                  <a:pt x="1381443" y="1412762"/>
                </a:lnTo>
                <a:lnTo>
                  <a:pt x="1380808" y="1412762"/>
                </a:lnTo>
                <a:lnTo>
                  <a:pt x="1379856" y="1412762"/>
                </a:lnTo>
                <a:close/>
                <a:moveTo>
                  <a:pt x="1371918" y="1412762"/>
                </a:moveTo>
                <a:lnTo>
                  <a:pt x="1371283" y="1413079"/>
                </a:lnTo>
                <a:lnTo>
                  <a:pt x="1370648" y="1414032"/>
                </a:lnTo>
                <a:lnTo>
                  <a:pt x="1370648" y="1414667"/>
                </a:lnTo>
                <a:lnTo>
                  <a:pt x="1370648" y="1414985"/>
                </a:lnTo>
                <a:lnTo>
                  <a:pt x="1370648" y="1421971"/>
                </a:lnTo>
                <a:lnTo>
                  <a:pt x="1371283" y="1422606"/>
                </a:lnTo>
                <a:lnTo>
                  <a:pt x="1371918" y="1423876"/>
                </a:lnTo>
                <a:lnTo>
                  <a:pt x="1371918" y="1425146"/>
                </a:lnTo>
                <a:lnTo>
                  <a:pt x="1371918" y="1426416"/>
                </a:lnTo>
                <a:lnTo>
                  <a:pt x="1373506" y="1426416"/>
                </a:lnTo>
                <a:lnTo>
                  <a:pt x="1373823" y="1426416"/>
                </a:lnTo>
                <a:lnTo>
                  <a:pt x="1373506" y="1425146"/>
                </a:lnTo>
                <a:lnTo>
                  <a:pt x="1373823" y="1423876"/>
                </a:lnTo>
                <a:lnTo>
                  <a:pt x="1374141" y="1422606"/>
                </a:lnTo>
                <a:lnTo>
                  <a:pt x="1374776" y="1421971"/>
                </a:lnTo>
                <a:lnTo>
                  <a:pt x="1374776" y="1414985"/>
                </a:lnTo>
                <a:lnTo>
                  <a:pt x="1374776" y="1414667"/>
                </a:lnTo>
                <a:lnTo>
                  <a:pt x="1374776" y="1414032"/>
                </a:lnTo>
                <a:lnTo>
                  <a:pt x="1374141" y="1413079"/>
                </a:lnTo>
                <a:lnTo>
                  <a:pt x="1373506" y="1412762"/>
                </a:lnTo>
                <a:lnTo>
                  <a:pt x="1372871" y="1412762"/>
                </a:lnTo>
                <a:lnTo>
                  <a:pt x="1371918" y="1412762"/>
                </a:lnTo>
                <a:close/>
                <a:moveTo>
                  <a:pt x="1364933" y="1412762"/>
                </a:moveTo>
                <a:lnTo>
                  <a:pt x="1364933" y="1426416"/>
                </a:lnTo>
                <a:lnTo>
                  <a:pt x="1366203" y="1426416"/>
                </a:lnTo>
                <a:lnTo>
                  <a:pt x="1366203" y="1425146"/>
                </a:lnTo>
                <a:lnTo>
                  <a:pt x="1366203" y="1423876"/>
                </a:lnTo>
                <a:lnTo>
                  <a:pt x="1366838" y="1422606"/>
                </a:lnTo>
                <a:lnTo>
                  <a:pt x="1367473" y="1421971"/>
                </a:lnTo>
                <a:lnTo>
                  <a:pt x="1367473" y="1414985"/>
                </a:lnTo>
                <a:lnTo>
                  <a:pt x="1367473" y="1414667"/>
                </a:lnTo>
                <a:lnTo>
                  <a:pt x="1367473" y="1414032"/>
                </a:lnTo>
                <a:lnTo>
                  <a:pt x="1366838" y="1413079"/>
                </a:lnTo>
                <a:lnTo>
                  <a:pt x="1366203" y="1412762"/>
                </a:lnTo>
                <a:lnTo>
                  <a:pt x="1365251" y="1412762"/>
                </a:lnTo>
                <a:lnTo>
                  <a:pt x="1364933" y="1412762"/>
                </a:lnTo>
                <a:close/>
                <a:moveTo>
                  <a:pt x="1307783" y="1412762"/>
                </a:moveTo>
                <a:lnTo>
                  <a:pt x="1307148" y="1413079"/>
                </a:lnTo>
                <a:lnTo>
                  <a:pt x="1306513" y="1413397"/>
                </a:lnTo>
                <a:lnTo>
                  <a:pt x="1306196" y="1414032"/>
                </a:lnTo>
                <a:lnTo>
                  <a:pt x="1305878" y="1414667"/>
                </a:lnTo>
                <a:lnTo>
                  <a:pt x="1305878" y="1414985"/>
                </a:lnTo>
                <a:lnTo>
                  <a:pt x="1305878" y="1421971"/>
                </a:lnTo>
                <a:lnTo>
                  <a:pt x="1306831" y="1422606"/>
                </a:lnTo>
                <a:lnTo>
                  <a:pt x="1307466" y="1423241"/>
                </a:lnTo>
                <a:lnTo>
                  <a:pt x="1307783" y="1423876"/>
                </a:lnTo>
                <a:lnTo>
                  <a:pt x="1307783" y="1425146"/>
                </a:lnTo>
                <a:lnTo>
                  <a:pt x="1307783" y="1426416"/>
                </a:lnTo>
                <a:lnTo>
                  <a:pt x="1309371" y="1426416"/>
                </a:lnTo>
                <a:lnTo>
                  <a:pt x="1309371" y="1412762"/>
                </a:lnTo>
                <a:lnTo>
                  <a:pt x="1309053" y="1412762"/>
                </a:lnTo>
                <a:lnTo>
                  <a:pt x="1307783" y="1412762"/>
                </a:lnTo>
                <a:close/>
                <a:moveTo>
                  <a:pt x="1298893" y="1412762"/>
                </a:moveTo>
                <a:lnTo>
                  <a:pt x="1298258" y="1413079"/>
                </a:lnTo>
                <a:lnTo>
                  <a:pt x="1297306" y="1413397"/>
                </a:lnTo>
                <a:lnTo>
                  <a:pt x="1296988" y="1414032"/>
                </a:lnTo>
                <a:lnTo>
                  <a:pt x="1296988" y="1414667"/>
                </a:lnTo>
                <a:lnTo>
                  <a:pt x="1296988" y="1414985"/>
                </a:lnTo>
                <a:lnTo>
                  <a:pt x="1296988" y="1421971"/>
                </a:lnTo>
                <a:lnTo>
                  <a:pt x="1297623" y="1422606"/>
                </a:lnTo>
                <a:lnTo>
                  <a:pt x="1298258" y="1423241"/>
                </a:lnTo>
                <a:lnTo>
                  <a:pt x="1298576" y="1423876"/>
                </a:lnTo>
                <a:lnTo>
                  <a:pt x="1298893" y="1425146"/>
                </a:lnTo>
                <a:lnTo>
                  <a:pt x="1298576" y="1426416"/>
                </a:lnTo>
                <a:lnTo>
                  <a:pt x="1298893" y="1426416"/>
                </a:lnTo>
                <a:lnTo>
                  <a:pt x="1300798" y="1426416"/>
                </a:lnTo>
                <a:lnTo>
                  <a:pt x="1301116" y="1426416"/>
                </a:lnTo>
                <a:lnTo>
                  <a:pt x="1300798" y="1425146"/>
                </a:lnTo>
                <a:lnTo>
                  <a:pt x="1301116" y="1423876"/>
                </a:lnTo>
                <a:lnTo>
                  <a:pt x="1301433" y="1423241"/>
                </a:lnTo>
                <a:lnTo>
                  <a:pt x="1301751" y="1422606"/>
                </a:lnTo>
                <a:lnTo>
                  <a:pt x="1302386" y="1421971"/>
                </a:lnTo>
                <a:lnTo>
                  <a:pt x="1302386" y="1414985"/>
                </a:lnTo>
                <a:lnTo>
                  <a:pt x="1302386" y="1414667"/>
                </a:lnTo>
                <a:lnTo>
                  <a:pt x="1302386" y="1414032"/>
                </a:lnTo>
                <a:lnTo>
                  <a:pt x="1302068" y="1413397"/>
                </a:lnTo>
                <a:lnTo>
                  <a:pt x="1301433" y="1413079"/>
                </a:lnTo>
                <a:lnTo>
                  <a:pt x="1300798" y="1412762"/>
                </a:lnTo>
                <a:lnTo>
                  <a:pt x="1299846" y="1412762"/>
                </a:lnTo>
                <a:lnTo>
                  <a:pt x="1298893" y="1412762"/>
                </a:lnTo>
                <a:close/>
                <a:moveTo>
                  <a:pt x="1289368" y="1412762"/>
                </a:moveTo>
                <a:lnTo>
                  <a:pt x="1288733" y="1413079"/>
                </a:lnTo>
                <a:lnTo>
                  <a:pt x="1288416" y="1413397"/>
                </a:lnTo>
                <a:lnTo>
                  <a:pt x="1288098" y="1414032"/>
                </a:lnTo>
                <a:lnTo>
                  <a:pt x="1287781" y="1414667"/>
                </a:lnTo>
                <a:lnTo>
                  <a:pt x="1287781" y="1414985"/>
                </a:lnTo>
                <a:lnTo>
                  <a:pt x="1287781" y="1421971"/>
                </a:lnTo>
                <a:lnTo>
                  <a:pt x="1288733" y="1422606"/>
                </a:lnTo>
                <a:lnTo>
                  <a:pt x="1289051" y="1423241"/>
                </a:lnTo>
                <a:lnTo>
                  <a:pt x="1289368" y="1423876"/>
                </a:lnTo>
                <a:lnTo>
                  <a:pt x="1289368" y="1425146"/>
                </a:lnTo>
                <a:lnTo>
                  <a:pt x="1289368" y="1426416"/>
                </a:lnTo>
                <a:lnTo>
                  <a:pt x="1291908" y="1426416"/>
                </a:lnTo>
                <a:lnTo>
                  <a:pt x="1291908" y="1425146"/>
                </a:lnTo>
                <a:lnTo>
                  <a:pt x="1291908" y="1423876"/>
                </a:lnTo>
                <a:lnTo>
                  <a:pt x="1292861" y="1422606"/>
                </a:lnTo>
                <a:lnTo>
                  <a:pt x="1293496" y="1421971"/>
                </a:lnTo>
                <a:lnTo>
                  <a:pt x="1293496" y="1414985"/>
                </a:lnTo>
                <a:lnTo>
                  <a:pt x="1293496" y="1414667"/>
                </a:lnTo>
                <a:lnTo>
                  <a:pt x="1293496" y="1414032"/>
                </a:lnTo>
                <a:lnTo>
                  <a:pt x="1293178" y="1413397"/>
                </a:lnTo>
                <a:lnTo>
                  <a:pt x="1292543" y="1413079"/>
                </a:lnTo>
                <a:lnTo>
                  <a:pt x="1291908" y="1412762"/>
                </a:lnTo>
                <a:lnTo>
                  <a:pt x="1290638" y="1412762"/>
                </a:lnTo>
                <a:lnTo>
                  <a:pt x="1290321" y="1412762"/>
                </a:lnTo>
                <a:lnTo>
                  <a:pt x="1289368" y="1412762"/>
                </a:lnTo>
                <a:close/>
                <a:moveTo>
                  <a:pt x="1280161" y="1412762"/>
                </a:moveTo>
                <a:lnTo>
                  <a:pt x="1279526" y="1413079"/>
                </a:lnTo>
                <a:lnTo>
                  <a:pt x="1278891" y="1413397"/>
                </a:lnTo>
                <a:lnTo>
                  <a:pt x="1278573" y="1414032"/>
                </a:lnTo>
                <a:lnTo>
                  <a:pt x="1278573" y="1414667"/>
                </a:lnTo>
                <a:lnTo>
                  <a:pt x="1278573" y="1414985"/>
                </a:lnTo>
                <a:lnTo>
                  <a:pt x="1278573" y="1421971"/>
                </a:lnTo>
                <a:lnTo>
                  <a:pt x="1279208" y="1422606"/>
                </a:lnTo>
                <a:lnTo>
                  <a:pt x="1279843" y="1423241"/>
                </a:lnTo>
                <a:lnTo>
                  <a:pt x="1280161" y="1423876"/>
                </a:lnTo>
                <a:lnTo>
                  <a:pt x="1280161" y="1425146"/>
                </a:lnTo>
                <a:lnTo>
                  <a:pt x="1280161" y="1426416"/>
                </a:lnTo>
                <a:lnTo>
                  <a:pt x="1282383" y="1426416"/>
                </a:lnTo>
                <a:lnTo>
                  <a:pt x="1282066" y="1425146"/>
                </a:lnTo>
                <a:lnTo>
                  <a:pt x="1282383" y="1423876"/>
                </a:lnTo>
                <a:lnTo>
                  <a:pt x="1282701" y="1423241"/>
                </a:lnTo>
                <a:lnTo>
                  <a:pt x="1283018" y="1422606"/>
                </a:lnTo>
                <a:lnTo>
                  <a:pt x="1284288" y="1421971"/>
                </a:lnTo>
                <a:lnTo>
                  <a:pt x="1284288" y="1414985"/>
                </a:lnTo>
                <a:lnTo>
                  <a:pt x="1284288" y="1414667"/>
                </a:lnTo>
                <a:lnTo>
                  <a:pt x="1283971" y="1414032"/>
                </a:lnTo>
                <a:lnTo>
                  <a:pt x="1283336" y="1413397"/>
                </a:lnTo>
                <a:lnTo>
                  <a:pt x="1283018" y="1413079"/>
                </a:lnTo>
                <a:lnTo>
                  <a:pt x="1282066" y="1412762"/>
                </a:lnTo>
                <a:lnTo>
                  <a:pt x="1281113" y="1412762"/>
                </a:lnTo>
                <a:lnTo>
                  <a:pt x="1280161" y="1412762"/>
                </a:lnTo>
                <a:close/>
                <a:moveTo>
                  <a:pt x="1271271" y="1412762"/>
                </a:moveTo>
                <a:lnTo>
                  <a:pt x="1270318" y="1413079"/>
                </a:lnTo>
                <a:lnTo>
                  <a:pt x="1270001" y="1413397"/>
                </a:lnTo>
                <a:lnTo>
                  <a:pt x="1269683" y="1414032"/>
                </a:lnTo>
                <a:lnTo>
                  <a:pt x="1269048" y="1414667"/>
                </a:lnTo>
                <a:lnTo>
                  <a:pt x="1269048" y="1414985"/>
                </a:lnTo>
                <a:lnTo>
                  <a:pt x="1269048" y="1421971"/>
                </a:lnTo>
                <a:lnTo>
                  <a:pt x="1270318" y="1422606"/>
                </a:lnTo>
                <a:lnTo>
                  <a:pt x="1270636" y="1423241"/>
                </a:lnTo>
                <a:lnTo>
                  <a:pt x="1270953" y="1423876"/>
                </a:lnTo>
                <a:lnTo>
                  <a:pt x="1271271" y="1425146"/>
                </a:lnTo>
                <a:lnTo>
                  <a:pt x="1270953" y="1426416"/>
                </a:lnTo>
                <a:lnTo>
                  <a:pt x="1271271" y="1426416"/>
                </a:lnTo>
                <a:lnTo>
                  <a:pt x="1273176" y="1426416"/>
                </a:lnTo>
                <a:lnTo>
                  <a:pt x="1273493" y="1426416"/>
                </a:lnTo>
                <a:lnTo>
                  <a:pt x="1273176" y="1425146"/>
                </a:lnTo>
                <a:lnTo>
                  <a:pt x="1273493" y="1423876"/>
                </a:lnTo>
                <a:lnTo>
                  <a:pt x="1274128" y="1422606"/>
                </a:lnTo>
                <a:lnTo>
                  <a:pt x="1274763" y="1421971"/>
                </a:lnTo>
                <a:lnTo>
                  <a:pt x="1274763" y="1414985"/>
                </a:lnTo>
                <a:lnTo>
                  <a:pt x="1274763" y="1414667"/>
                </a:lnTo>
                <a:lnTo>
                  <a:pt x="1274763" y="1414032"/>
                </a:lnTo>
                <a:lnTo>
                  <a:pt x="1274446" y="1413397"/>
                </a:lnTo>
                <a:lnTo>
                  <a:pt x="1273811" y="1413079"/>
                </a:lnTo>
                <a:lnTo>
                  <a:pt x="1273176" y="1412762"/>
                </a:lnTo>
                <a:lnTo>
                  <a:pt x="1272223" y="1412762"/>
                </a:lnTo>
                <a:lnTo>
                  <a:pt x="1271271" y="1412762"/>
                </a:lnTo>
                <a:close/>
                <a:moveTo>
                  <a:pt x="1261746" y="1412762"/>
                </a:moveTo>
                <a:lnTo>
                  <a:pt x="1261111" y="1413079"/>
                </a:lnTo>
                <a:lnTo>
                  <a:pt x="1260793" y="1413397"/>
                </a:lnTo>
                <a:lnTo>
                  <a:pt x="1260476" y="1414032"/>
                </a:lnTo>
                <a:lnTo>
                  <a:pt x="1260158" y="1414667"/>
                </a:lnTo>
                <a:lnTo>
                  <a:pt x="1260158" y="1414985"/>
                </a:lnTo>
                <a:lnTo>
                  <a:pt x="1260158" y="1421971"/>
                </a:lnTo>
                <a:lnTo>
                  <a:pt x="1260793" y="1422606"/>
                </a:lnTo>
                <a:lnTo>
                  <a:pt x="1261428" y="1423241"/>
                </a:lnTo>
                <a:lnTo>
                  <a:pt x="1261746" y="1423876"/>
                </a:lnTo>
                <a:lnTo>
                  <a:pt x="1261746" y="1425146"/>
                </a:lnTo>
                <a:lnTo>
                  <a:pt x="1261746" y="1426416"/>
                </a:lnTo>
                <a:lnTo>
                  <a:pt x="1264286" y="1426416"/>
                </a:lnTo>
                <a:lnTo>
                  <a:pt x="1264286" y="1425146"/>
                </a:lnTo>
                <a:lnTo>
                  <a:pt x="1264286" y="1423876"/>
                </a:lnTo>
                <a:lnTo>
                  <a:pt x="1264603" y="1423241"/>
                </a:lnTo>
                <a:lnTo>
                  <a:pt x="1265238" y="1422606"/>
                </a:lnTo>
                <a:lnTo>
                  <a:pt x="1265873" y="1421971"/>
                </a:lnTo>
                <a:lnTo>
                  <a:pt x="1265873" y="1414985"/>
                </a:lnTo>
                <a:lnTo>
                  <a:pt x="1265873" y="1414667"/>
                </a:lnTo>
                <a:lnTo>
                  <a:pt x="1265556" y="1414032"/>
                </a:lnTo>
                <a:lnTo>
                  <a:pt x="1265556" y="1413397"/>
                </a:lnTo>
                <a:lnTo>
                  <a:pt x="1264921" y="1413079"/>
                </a:lnTo>
                <a:lnTo>
                  <a:pt x="1264286" y="1412762"/>
                </a:lnTo>
                <a:lnTo>
                  <a:pt x="1263333" y="1412762"/>
                </a:lnTo>
                <a:lnTo>
                  <a:pt x="1261746" y="1412762"/>
                </a:lnTo>
                <a:close/>
                <a:moveTo>
                  <a:pt x="1252538" y="1412762"/>
                </a:moveTo>
                <a:lnTo>
                  <a:pt x="1251903" y="1413079"/>
                </a:lnTo>
                <a:lnTo>
                  <a:pt x="1251268" y="1413397"/>
                </a:lnTo>
                <a:lnTo>
                  <a:pt x="1250951" y="1414032"/>
                </a:lnTo>
                <a:lnTo>
                  <a:pt x="1250951" y="1414667"/>
                </a:lnTo>
                <a:lnTo>
                  <a:pt x="1250951" y="1414985"/>
                </a:lnTo>
                <a:lnTo>
                  <a:pt x="1250951" y="1421971"/>
                </a:lnTo>
                <a:lnTo>
                  <a:pt x="1251586" y="1422606"/>
                </a:lnTo>
                <a:lnTo>
                  <a:pt x="1252221" y="1423876"/>
                </a:lnTo>
                <a:lnTo>
                  <a:pt x="1252538" y="1425146"/>
                </a:lnTo>
                <a:lnTo>
                  <a:pt x="1252221" y="1426416"/>
                </a:lnTo>
                <a:lnTo>
                  <a:pt x="1252538" y="1426416"/>
                </a:lnTo>
                <a:lnTo>
                  <a:pt x="1255078" y="1426416"/>
                </a:lnTo>
                <a:lnTo>
                  <a:pt x="1254443" y="1425146"/>
                </a:lnTo>
                <a:lnTo>
                  <a:pt x="1255078" y="1423876"/>
                </a:lnTo>
                <a:lnTo>
                  <a:pt x="1255713" y="1422606"/>
                </a:lnTo>
                <a:lnTo>
                  <a:pt x="1256666" y="1421971"/>
                </a:lnTo>
                <a:lnTo>
                  <a:pt x="1256666" y="1414985"/>
                </a:lnTo>
                <a:lnTo>
                  <a:pt x="1256666" y="1414667"/>
                </a:lnTo>
                <a:lnTo>
                  <a:pt x="1256348" y="1414032"/>
                </a:lnTo>
                <a:lnTo>
                  <a:pt x="1256031" y="1413397"/>
                </a:lnTo>
                <a:lnTo>
                  <a:pt x="1255713" y="1413079"/>
                </a:lnTo>
                <a:lnTo>
                  <a:pt x="1254443" y="1412762"/>
                </a:lnTo>
                <a:lnTo>
                  <a:pt x="1253491" y="1412762"/>
                </a:lnTo>
                <a:lnTo>
                  <a:pt x="1252538" y="1412762"/>
                </a:lnTo>
                <a:close/>
                <a:moveTo>
                  <a:pt x="1243648" y="1412762"/>
                </a:moveTo>
                <a:lnTo>
                  <a:pt x="1242696" y="1413079"/>
                </a:lnTo>
                <a:lnTo>
                  <a:pt x="1242378" y="1413397"/>
                </a:lnTo>
                <a:lnTo>
                  <a:pt x="1242061" y="1414032"/>
                </a:lnTo>
                <a:lnTo>
                  <a:pt x="1241743" y="1414667"/>
                </a:lnTo>
                <a:lnTo>
                  <a:pt x="1241743" y="1414985"/>
                </a:lnTo>
                <a:lnTo>
                  <a:pt x="1241743" y="1421971"/>
                </a:lnTo>
                <a:lnTo>
                  <a:pt x="1242696" y="1422606"/>
                </a:lnTo>
                <a:lnTo>
                  <a:pt x="1243013" y="1423241"/>
                </a:lnTo>
                <a:lnTo>
                  <a:pt x="1243331" y="1423876"/>
                </a:lnTo>
                <a:lnTo>
                  <a:pt x="1243648" y="1425146"/>
                </a:lnTo>
                <a:lnTo>
                  <a:pt x="1243331" y="1426416"/>
                </a:lnTo>
                <a:lnTo>
                  <a:pt x="1243648" y="1426416"/>
                </a:lnTo>
                <a:lnTo>
                  <a:pt x="1245553" y="1426416"/>
                </a:lnTo>
                <a:lnTo>
                  <a:pt x="1245871" y="1426416"/>
                </a:lnTo>
                <a:lnTo>
                  <a:pt x="1245553" y="1425146"/>
                </a:lnTo>
                <a:lnTo>
                  <a:pt x="1245871" y="1423876"/>
                </a:lnTo>
                <a:lnTo>
                  <a:pt x="1245871" y="1423241"/>
                </a:lnTo>
                <a:lnTo>
                  <a:pt x="1246506" y="1422606"/>
                </a:lnTo>
                <a:lnTo>
                  <a:pt x="1247141" y="1421971"/>
                </a:lnTo>
                <a:lnTo>
                  <a:pt x="1247141" y="1414985"/>
                </a:lnTo>
                <a:lnTo>
                  <a:pt x="1247141" y="1414667"/>
                </a:lnTo>
                <a:lnTo>
                  <a:pt x="1247141" y="1414032"/>
                </a:lnTo>
                <a:lnTo>
                  <a:pt x="1246823" y="1413397"/>
                </a:lnTo>
                <a:lnTo>
                  <a:pt x="1246188" y="1413079"/>
                </a:lnTo>
                <a:lnTo>
                  <a:pt x="1245553" y="1412762"/>
                </a:lnTo>
                <a:lnTo>
                  <a:pt x="1244601" y="1412762"/>
                </a:lnTo>
                <a:lnTo>
                  <a:pt x="1243648" y="1412762"/>
                </a:lnTo>
                <a:close/>
                <a:moveTo>
                  <a:pt x="1234441" y="1412762"/>
                </a:moveTo>
                <a:lnTo>
                  <a:pt x="1233806" y="1413079"/>
                </a:lnTo>
                <a:lnTo>
                  <a:pt x="1232853" y="1413397"/>
                </a:lnTo>
                <a:lnTo>
                  <a:pt x="1232853" y="1414032"/>
                </a:lnTo>
                <a:lnTo>
                  <a:pt x="1232536" y="1414667"/>
                </a:lnTo>
                <a:lnTo>
                  <a:pt x="1232536" y="1414985"/>
                </a:lnTo>
                <a:lnTo>
                  <a:pt x="1232536" y="1421971"/>
                </a:lnTo>
                <a:lnTo>
                  <a:pt x="1233171" y="1422606"/>
                </a:lnTo>
                <a:lnTo>
                  <a:pt x="1234441" y="1423876"/>
                </a:lnTo>
                <a:lnTo>
                  <a:pt x="1234441" y="1425146"/>
                </a:lnTo>
                <a:lnTo>
                  <a:pt x="1234441" y="1426416"/>
                </a:lnTo>
                <a:lnTo>
                  <a:pt x="1236663" y="1426416"/>
                </a:lnTo>
                <a:lnTo>
                  <a:pt x="1236663" y="1425146"/>
                </a:lnTo>
                <a:lnTo>
                  <a:pt x="1236663" y="1423876"/>
                </a:lnTo>
                <a:lnTo>
                  <a:pt x="1236981" y="1423241"/>
                </a:lnTo>
                <a:lnTo>
                  <a:pt x="1237616" y="1422606"/>
                </a:lnTo>
                <a:lnTo>
                  <a:pt x="1238251" y="1421971"/>
                </a:lnTo>
                <a:lnTo>
                  <a:pt x="1238251" y="1414985"/>
                </a:lnTo>
                <a:lnTo>
                  <a:pt x="1238251" y="1414667"/>
                </a:lnTo>
                <a:lnTo>
                  <a:pt x="1237933" y="1414032"/>
                </a:lnTo>
                <a:lnTo>
                  <a:pt x="1237616" y="1413397"/>
                </a:lnTo>
                <a:lnTo>
                  <a:pt x="1237298" y="1413079"/>
                </a:lnTo>
                <a:lnTo>
                  <a:pt x="1236663" y="1412762"/>
                </a:lnTo>
                <a:lnTo>
                  <a:pt x="1235711" y="1412762"/>
                </a:lnTo>
                <a:lnTo>
                  <a:pt x="1235393" y="1412762"/>
                </a:lnTo>
                <a:lnTo>
                  <a:pt x="1234441" y="1412762"/>
                </a:lnTo>
                <a:close/>
                <a:moveTo>
                  <a:pt x="1224916" y="1412762"/>
                </a:moveTo>
                <a:lnTo>
                  <a:pt x="1224281" y="1413079"/>
                </a:lnTo>
                <a:lnTo>
                  <a:pt x="1223646" y="1413397"/>
                </a:lnTo>
                <a:lnTo>
                  <a:pt x="1223328" y="1414032"/>
                </a:lnTo>
                <a:lnTo>
                  <a:pt x="1223328" y="1414667"/>
                </a:lnTo>
                <a:lnTo>
                  <a:pt x="1223328" y="1414985"/>
                </a:lnTo>
                <a:lnTo>
                  <a:pt x="1223328" y="1421971"/>
                </a:lnTo>
                <a:lnTo>
                  <a:pt x="1223963" y="1422606"/>
                </a:lnTo>
                <a:lnTo>
                  <a:pt x="1224281" y="1423241"/>
                </a:lnTo>
                <a:lnTo>
                  <a:pt x="1224598" y="1423876"/>
                </a:lnTo>
                <a:lnTo>
                  <a:pt x="1224916" y="1425146"/>
                </a:lnTo>
                <a:lnTo>
                  <a:pt x="1224598" y="1426416"/>
                </a:lnTo>
                <a:lnTo>
                  <a:pt x="1224916" y="1426416"/>
                </a:lnTo>
                <a:lnTo>
                  <a:pt x="1227456" y="1426416"/>
                </a:lnTo>
                <a:lnTo>
                  <a:pt x="1227138" y="1425146"/>
                </a:lnTo>
                <a:lnTo>
                  <a:pt x="1227456" y="1423876"/>
                </a:lnTo>
                <a:lnTo>
                  <a:pt x="1227773" y="1423241"/>
                </a:lnTo>
                <a:lnTo>
                  <a:pt x="1228091" y="1422606"/>
                </a:lnTo>
                <a:lnTo>
                  <a:pt x="1229043" y="1421971"/>
                </a:lnTo>
                <a:lnTo>
                  <a:pt x="1229043" y="1414985"/>
                </a:lnTo>
                <a:lnTo>
                  <a:pt x="1229043" y="1414667"/>
                </a:lnTo>
                <a:lnTo>
                  <a:pt x="1228726" y="1414032"/>
                </a:lnTo>
                <a:lnTo>
                  <a:pt x="1228408" y="1413397"/>
                </a:lnTo>
                <a:lnTo>
                  <a:pt x="1228091" y="1413079"/>
                </a:lnTo>
                <a:lnTo>
                  <a:pt x="1227138" y="1412762"/>
                </a:lnTo>
                <a:lnTo>
                  <a:pt x="1225868" y="1412762"/>
                </a:lnTo>
                <a:lnTo>
                  <a:pt x="1224916" y="1412762"/>
                </a:lnTo>
                <a:close/>
                <a:moveTo>
                  <a:pt x="1216343" y="1412762"/>
                </a:moveTo>
                <a:lnTo>
                  <a:pt x="1215391" y="1413079"/>
                </a:lnTo>
                <a:lnTo>
                  <a:pt x="1215073" y="1413397"/>
                </a:lnTo>
                <a:lnTo>
                  <a:pt x="1214756" y="1414032"/>
                </a:lnTo>
                <a:lnTo>
                  <a:pt x="1214438" y="1414667"/>
                </a:lnTo>
                <a:lnTo>
                  <a:pt x="1214438" y="1414985"/>
                </a:lnTo>
                <a:lnTo>
                  <a:pt x="1214438" y="1421971"/>
                </a:lnTo>
                <a:lnTo>
                  <a:pt x="1215391" y="1422606"/>
                </a:lnTo>
                <a:lnTo>
                  <a:pt x="1215708" y="1423241"/>
                </a:lnTo>
                <a:lnTo>
                  <a:pt x="1216026" y="1423876"/>
                </a:lnTo>
                <a:lnTo>
                  <a:pt x="1216343" y="1425146"/>
                </a:lnTo>
                <a:lnTo>
                  <a:pt x="1216026" y="1426416"/>
                </a:lnTo>
                <a:lnTo>
                  <a:pt x="1218248" y="1426416"/>
                </a:lnTo>
                <a:lnTo>
                  <a:pt x="1218248" y="1425146"/>
                </a:lnTo>
                <a:lnTo>
                  <a:pt x="1218248" y="1423876"/>
                </a:lnTo>
                <a:lnTo>
                  <a:pt x="1218566" y="1423241"/>
                </a:lnTo>
                <a:lnTo>
                  <a:pt x="1219518" y="1422606"/>
                </a:lnTo>
                <a:lnTo>
                  <a:pt x="1220153" y="1421971"/>
                </a:lnTo>
                <a:lnTo>
                  <a:pt x="1220153" y="1414985"/>
                </a:lnTo>
                <a:lnTo>
                  <a:pt x="1220153" y="1414667"/>
                </a:lnTo>
                <a:lnTo>
                  <a:pt x="1220153" y="1414032"/>
                </a:lnTo>
                <a:lnTo>
                  <a:pt x="1219836" y="1413397"/>
                </a:lnTo>
                <a:lnTo>
                  <a:pt x="1219201" y="1413079"/>
                </a:lnTo>
                <a:lnTo>
                  <a:pt x="1218248" y="1412762"/>
                </a:lnTo>
                <a:lnTo>
                  <a:pt x="1217296" y="1412762"/>
                </a:lnTo>
                <a:lnTo>
                  <a:pt x="1216343" y="1412762"/>
                </a:lnTo>
                <a:close/>
                <a:moveTo>
                  <a:pt x="1206818" y="1412762"/>
                </a:moveTo>
                <a:lnTo>
                  <a:pt x="1206183" y="1413079"/>
                </a:lnTo>
                <a:lnTo>
                  <a:pt x="1205548" y="1413397"/>
                </a:lnTo>
                <a:lnTo>
                  <a:pt x="1205548" y="1414032"/>
                </a:lnTo>
                <a:lnTo>
                  <a:pt x="1205231" y="1414667"/>
                </a:lnTo>
                <a:lnTo>
                  <a:pt x="1205231" y="1414985"/>
                </a:lnTo>
                <a:lnTo>
                  <a:pt x="1205231" y="1421971"/>
                </a:lnTo>
                <a:lnTo>
                  <a:pt x="1205866" y="1422606"/>
                </a:lnTo>
                <a:lnTo>
                  <a:pt x="1206501" y="1423241"/>
                </a:lnTo>
                <a:lnTo>
                  <a:pt x="1206818" y="1423876"/>
                </a:lnTo>
                <a:lnTo>
                  <a:pt x="1206818" y="1425146"/>
                </a:lnTo>
                <a:lnTo>
                  <a:pt x="1206818" y="1426416"/>
                </a:lnTo>
                <a:lnTo>
                  <a:pt x="1209041" y="1426416"/>
                </a:lnTo>
                <a:lnTo>
                  <a:pt x="1209041" y="1425146"/>
                </a:lnTo>
                <a:lnTo>
                  <a:pt x="1209041" y="1423876"/>
                </a:lnTo>
                <a:lnTo>
                  <a:pt x="1209358" y="1423241"/>
                </a:lnTo>
                <a:lnTo>
                  <a:pt x="1209676" y="1422606"/>
                </a:lnTo>
                <a:lnTo>
                  <a:pt x="1210628" y="1421971"/>
                </a:lnTo>
                <a:lnTo>
                  <a:pt x="1210628" y="1414985"/>
                </a:lnTo>
                <a:lnTo>
                  <a:pt x="1210628" y="1414667"/>
                </a:lnTo>
                <a:lnTo>
                  <a:pt x="1210311" y="1414032"/>
                </a:lnTo>
                <a:lnTo>
                  <a:pt x="1209993" y="1413397"/>
                </a:lnTo>
                <a:lnTo>
                  <a:pt x="1209676" y="1413079"/>
                </a:lnTo>
                <a:lnTo>
                  <a:pt x="1209041" y="1412762"/>
                </a:lnTo>
                <a:lnTo>
                  <a:pt x="1208088" y="1412762"/>
                </a:lnTo>
                <a:lnTo>
                  <a:pt x="1207771" y="1412762"/>
                </a:lnTo>
                <a:lnTo>
                  <a:pt x="1206818" y="1412762"/>
                </a:lnTo>
                <a:close/>
                <a:moveTo>
                  <a:pt x="1198881" y="1412762"/>
                </a:moveTo>
                <a:lnTo>
                  <a:pt x="1198881" y="1426416"/>
                </a:lnTo>
                <a:lnTo>
                  <a:pt x="1200468" y="1426416"/>
                </a:lnTo>
                <a:lnTo>
                  <a:pt x="1200786" y="1426416"/>
                </a:lnTo>
                <a:lnTo>
                  <a:pt x="1200468" y="1425146"/>
                </a:lnTo>
                <a:lnTo>
                  <a:pt x="1200786" y="1423876"/>
                </a:lnTo>
                <a:lnTo>
                  <a:pt x="1201103" y="1423241"/>
                </a:lnTo>
                <a:lnTo>
                  <a:pt x="1201738" y="1422606"/>
                </a:lnTo>
                <a:lnTo>
                  <a:pt x="1202691" y="1421971"/>
                </a:lnTo>
                <a:lnTo>
                  <a:pt x="1202691" y="1414985"/>
                </a:lnTo>
                <a:lnTo>
                  <a:pt x="1202691" y="1414667"/>
                </a:lnTo>
                <a:lnTo>
                  <a:pt x="1202373" y="1414032"/>
                </a:lnTo>
                <a:lnTo>
                  <a:pt x="1202056" y="1413397"/>
                </a:lnTo>
                <a:lnTo>
                  <a:pt x="1201421" y="1413079"/>
                </a:lnTo>
                <a:lnTo>
                  <a:pt x="1200468" y="1412762"/>
                </a:lnTo>
                <a:lnTo>
                  <a:pt x="1199198" y="1412762"/>
                </a:lnTo>
                <a:lnTo>
                  <a:pt x="1198881" y="1412762"/>
                </a:lnTo>
                <a:close/>
                <a:moveTo>
                  <a:pt x="318770" y="1412762"/>
                </a:moveTo>
                <a:lnTo>
                  <a:pt x="317817" y="1413079"/>
                </a:lnTo>
                <a:lnTo>
                  <a:pt x="317182" y="1413397"/>
                </a:lnTo>
                <a:lnTo>
                  <a:pt x="316865" y="1414032"/>
                </a:lnTo>
                <a:lnTo>
                  <a:pt x="316547" y="1414667"/>
                </a:lnTo>
                <a:lnTo>
                  <a:pt x="316547" y="1414985"/>
                </a:lnTo>
                <a:lnTo>
                  <a:pt x="316547" y="1421971"/>
                </a:lnTo>
                <a:lnTo>
                  <a:pt x="317500" y="1422606"/>
                </a:lnTo>
                <a:lnTo>
                  <a:pt x="318135" y="1423241"/>
                </a:lnTo>
                <a:lnTo>
                  <a:pt x="318452" y="1423876"/>
                </a:lnTo>
                <a:lnTo>
                  <a:pt x="318770" y="1425146"/>
                </a:lnTo>
                <a:lnTo>
                  <a:pt x="318452" y="1426416"/>
                </a:lnTo>
                <a:lnTo>
                  <a:pt x="318770" y="1426416"/>
                </a:lnTo>
                <a:lnTo>
                  <a:pt x="320675" y="1426416"/>
                </a:lnTo>
                <a:lnTo>
                  <a:pt x="320675" y="1412762"/>
                </a:lnTo>
                <a:lnTo>
                  <a:pt x="320040" y="1412762"/>
                </a:lnTo>
                <a:lnTo>
                  <a:pt x="318770" y="1412762"/>
                </a:lnTo>
                <a:close/>
                <a:moveTo>
                  <a:pt x="310197" y="1412762"/>
                </a:moveTo>
                <a:lnTo>
                  <a:pt x="309562" y="1413079"/>
                </a:lnTo>
                <a:lnTo>
                  <a:pt x="309245" y="1413397"/>
                </a:lnTo>
                <a:lnTo>
                  <a:pt x="308927" y="1414032"/>
                </a:lnTo>
                <a:lnTo>
                  <a:pt x="308610" y="1414667"/>
                </a:lnTo>
                <a:lnTo>
                  <a:pt x="308610" y="1414985"/>
                </a:lnTo>
                <a:lnTo>
                  <a:pt x="308610" y="1421971"/>
                </a:lnTo>
                <a:lnTo>
                  <a:pt x="309245" y="1422606"/>
                </a:lnTo>
                <a:lnTo>
                  <a:pt x="309880" y="1423241"/>
                </a:lnTo>
                <a:lnTo>
                  <a:pt x="310197" y="1423876"/>
                </a:lnTo>
                <a:lnTo>
                  <a:pt x="310197" y="1425146"/>
                </a:lnTo>
                <a:lnTo>
                  <a:pt x="310197" y="1426416"/>
                </a:lnTo>
                <a:lnTo>
                  <a:pt x="312420" y="1426416"/>
                </a:lnTo>
                <a:lnTo>
                  <a:pt x="312420" y="1425146"/>
                </a:lnTo>
                <a:lnTo>
                  <a:pt x="312420" y="1423876"/>
                </a:lnTo>
                <a:lnTo>
                  <a:pt x="312737" y="1423241"/>
                </a:lnTo>
                <a:lnTo>
                  <a:pt x="313690" y="1422606"/>
                </a:lnTo>
                <a:lnTo>
                  <a:pt x="314325" y="1421971"/>
                </a:lnTo>
                <a:lnTo>
                  <a:pt x="314325" y="1414985"/>
                </a:lnTo>
                <a:lnTo>
                  <a:pt x="314325" y="1414667"/>
                </a:lnTo>
                <a:lnTo>
                  <a:pt x="314007" y="1414032"/>
                </a:lnTo>
                <a:lnTo>
                  <a:pt x="313690" y="1413397"/>
                </a:lnTo>
                <a:lnTo>
                  <a:pt x="313055" y="1413079"/>
                </a:lnTo>
                <a:lnTo>
                  <a:pt x="312420" y="1412762"/>
                </a:lnTo>
                <a:lnTo>
                  <a:pt x="311467" y="1412762"/>
                </a:lnTo>
                <a:lnTo>
                  <a:pt x="311150" y="1412762"/>
                </a:lnTo>
                <a:lnTo>
                  <a:pt x="310197" y="1412762"/>
                </a:lnTo>
                <a:close/>
                <a:moveTo>
                  <a:pt x="300990" y="1412762"/>
                </a:moveTo>
                <a:lnTo>
                  <a:pt x="300355" y="1413079"/>
                </a:lnTo>
                <a:lnTo>
                  <a:pt x="299720" y="1413397"/>
                </a:lnTo>
                <a:lnTo>
                  <a:pt x="299402" y="1414032"/>
                </a:lnTo>
                <a:lnTo>
                  <a:pt x="299402" y="1414667"/>
                </a:lnTo>
                <a:lnTo>
                  <a:pt x="299402" y="1414985"/>
                </a:lnTo>
                <a:lnTo>
                  <a:pt x="299402" y="1421971"/>
                </a:lnTo>
                <a:lnTo>
                  <a:pt x="300037" y="1422606"/>
                </a:lnTo>
                <a:lnTo>
                  <a:pt x="300672" y="1423876"/>
                </a:lnTo>
                <a:lnTo>
                  <a:pt x="300990" y="1425146"/>
                </a:lnTo>
                <a:lnTo>
                  <a:pt x="300990" y="1426416"/>
                </a:lnTo>
                <a:lnTo>
                  <a:pt x="303212" y="1426416"/>
                </a:lnTo>
                <a:lnTo>
                  <a:pt x="302895" y="1425146"/>
                </a:lnTo>
                <a:lnTo>
                  <a:pt x="303212" y="1423876"/>
                </a:lnTo>
                <a:lnTo>
                  <a:pt x="303530" y="1423241"/>
                </a:lnTo>
                <a:lnTo>
                  <a:pt x="303847" y="1422606"/>
                </a:lnTo>
                <a:lnTo>
                  <a:pt x="304800" y="1421971"/>
                </a:lnTo>
                <a:lnTo>
                  <a:pt x="304800" y="1414985"/>
                </a:lnTo>
                <a:lnTo>
                  <a:pt x="304800" y="1414667"/>
                </a:lnTo>
                <a:lnTo>
                  <a:pt x="304482" y="1414032"/>
                </a:lnTo>
                <a:lnTo>
                  <a:pt x="304165" y="1413397"/>
                </a:lnTo>
                <a:lnTo>
                  <a:pt x="303847" y="1413079"/>
                </a:lnTo>
                <a:lnTo>
                  <a:pt x="302895" y="1412762"/>
                </a:lnTo>
                <a:lnTo>
                  <a:pt x="301942" y="1412762"/>
                </a:lnTo>
                <a:lnTo>
                  <a:pt x="300990" y="1412762"/>
                </a:lnTo>
                <a:close/>
                <a:moveTo>
                  <a:pt x="292417" y="1412762"/>
                </a:moveTo>
                <a:lnTo>
                  <a:pt x="291147" y="1413079"/>
                </a:lnTo>
                <a:lnTo>
                  <a:pt x="290830" y="1413397"/>
                </a:lnTo>
                <a:lnTo>
                  <a:pt x="290512" y="1414032"/>
                </a:lnTo>
                <a:lnTo>
                  <a:pt x="290195" y="1414667"/>
                </a:lnTo>
                <a:lnTo>
                  <a:pt x="290195" y="1414985"/>
                </a:lnTo>
                <a:lnTo>
                  <a:pt x="290195" y="1421971"/>
                </a:lnTo>
                <a:lnTo>
                  <a:pt x="291147" y="1422606"/>
                </a:lnTo>
                <a:lnTo>
                  <a:pt x="292100" y="1423876"/>
                </a:lnTo>
                <a:lnTo>
                  <a:pt x="292417" y="1425146"/>
                </a:lnTo>
                <a:lnTo>
                  <a:pt x="292100" y="1426416"/>
                </a:lnTo>
                <a:lnTo>
                  <a:pt x="294322" y="1426416"/>
                </a:lnTo>
                <a:lnTo>
                  <a:pt x="294640" y="1426416"/>
                </a:lnTo>
                <a:lnTo>
                  <a:pt x="294322" y="1425146"/>
                </a:lnTo>
                <a:lnTo>
                  <a:pt x="294640" y="1423876"/>
                </a:lnTo>
                <a:lnTo>
                  <a:pt x="294640" y="1423241"/>
                </a:lnTo>
                <a:lnTo>
                  <a:pt x="295275" y="1422606"/>
                </a:lnTo>
                <a:lnTo>
                  <a:pt x="295910" y="1421971"/>
                </a:lnTo>
                <a:lnTo>
                  <a:pt x="295910" y="1414985"/>
                </a:lnTo>
                <a:lnTo>
                  <a:pt x="295910" y="1414667"/>
                </a:lnTo>
                <a:lnTo>
                  <a:pt x="295910" y="1414032"/>
                </a:lnTo>
                <a:lnTo>
                  <a:pt x="295592" y="1413397"/>
                </a:lnTo>
                <a:lnTo>
                  <a:pt x="294957" y="1413079"/>
                </a:lnTo>
                <a:lnTo>
                  <a:pt x="294322" y="1412762"/>
                </a:lnTo>
                <a:lnTo>
                  <a:pt x="293370" y="1412762"/>
                </a:lnTo>
                <a:lnTo>
                  <a:pt x="292417" y="1412762"/>
                </a:lnTo>
                <a:close/>
                <a:moveTo>
                  <a:pt x="282575" y="1412762"/>
                </a:moveTo>
                <a:lnTo>
                  <a:pt x="281940" y="1413079"/>
                </a:lnTo>
                <a:lnTo>
                  <a:pt x="281305" y="1413397"/>
                </a:lnTo>
                <a:lnTo>
                  <a:pt x="281305" y="1414032"/>
                </a:lnTo>
                <a:lnTo>
                  <a:pt x="280987" y="1414667"/>
                </a:lnTo>
                <a:lnTo>
                  <a:pt x="280987" y="1414985"/>
                </a:lnTo>
                <a:lnTo>
                  <a:pt x="280987" y="1421971"/>
                </a:lnTo>
                <a:lnTo>
                  <a:pt x="281622" y="1422606"/>
                </a:lnTo>
                <a:lnTo>
                  <a:pt x="282257" y="1423241"/>
                </a:lnTo>
                <a:lnTo>
                  <a:pt x="282575" y="1423876"/>
                </a:lnTo>
                <a:lnTo>
                  <a:pt x="282575" y="1425146"/>
                </a:lnTo>
                <a:lnTo>
                  <a:pt x="282575" y="1426416"/>
                </a:lnTo>
                <a:lnTo>
                  <a:pt x="285115" y="1426416"/>
                </a:lnTo>
                <a:lnTo>
                  <a:pt x="285115" y="1425146"/>
                </a:lnTo>
                <a:lnTo>
                  <a:pt x="285115" y="1423876"/>
                </a:lnTo>
                <a:lnTo>
                  <a:pt x="286067" y="1422606"/>
                </a:lnTo>
                <a:lnTo>
                  <a:pt x="286702" y="1421971"/>
                </a:lnTo>
                <a:lnTo>
                  <a:pt x="286702" y="1414985"/>
                </a:lnTo>
                <a:lnTo>
                  <a:pt x="286702" y="1414667"/>
                </a:lnTo>
                <a:lnTo>
                  <a:pt x="286385" y="1414032"/>
                </a:lnTo>
                <a:lnTo>
                  <a:pt x="286067" y="1413397"/>
                </a:lnTo>
                <a:lnTo>
                  <a:pt x="285750" y="1413079"/>
                </a:lnTo>
                <a:lnTo>
                  <a:pt x="285115" y="1412762"/>
                </a:lnTo>
                <a:lnTo>
                  <a:pt x="283527" y="1412762"/>
                </a:lnTo>
                <a:lnTo>
                  <a:pt x="282575" y="1412762"/>
                </a:lnTo>
                <a:close/>
                <a:moveTo>
                  <a:pt x="273685" y="1412762"/>
                </a:moveTo>
                <a:lnTo>
                  <a:pt x="273050" y="1413079"/>
                </a:lnTo>
                <a:lnTo>
                  <a:pt x="272415" y="1413397"/>
                </a:lnTo>
                <a:lnTo>
                  <a:pt x="272097" y="1414032"/>
                </a:lnTo>
                <a:lnTo>
                  <a:pt x="272097" y="1414667"/>
                </a:lnTo>
                <a:lnTo>
                  <a:pt x="272097" y="1414985"/>
                </a:lnTo>
                <a:lnTo>
                  <a:pt x="272097" y="1421971"/>
                </a:lnTo>
                <a:lnTo>
                  <a:pt x="272732" y="1422606"/>
                </a:lnTo>
                <a:lnTo>
                  <a:pt x="273367" y="1423876"/>
                </a:lnTo>
                <a:lnTo>
                  <a:pt x="273685" y="1425146"/>
                </a:lnTo>
                <a:lnTo>
                  <a:pt x="273367" y="1426416"/>
                </a:lnTo>
                <a:lnTo>
                  <a:pt x="273685" y="1426416"/>
                </a:lnTo>
                <a:lnTo>
                  <a:pt x="275590" y="1426416"/>
                </a:lnTo>
                <a:lnTo>
                  <a:pt x="275907" y="1426416"/>
                </a:lnTo>
                <a:lnTo>
                  <a:pt x="275590" y="1425146"/>
                </a:lnTo>
                <a:lnTo>
                  <a:pt x="275907" y="1423876"/>
                </a:lnTo>
                <a:lnTo>
                  <a:pt x="276225" y="1423241"/>
                </a:lnTo>
                <a:lnTo>
                  <a:pt x="276542" y="1422606"/>
                </a:lnTo>
                <a:lnTo>
                  <a:pt x="277812" y="1421971"/>
                </a:lnTo>
                <a:lnTo>
                  <a:pt x="277812" y="1414985"/>
                </a:lnTo>
                <a:lnTo>
                  <a:pt x="277812" y="1414667"/>
                </a:lnTo>
                <a:lnTo>
                  <a:pt x="277495" y="1414032"/>
                </a:lnTo>
                <a:lnTo>
                  <a:pt x="276860" y="1413397"/>
                </a:lnTo>
                <a:lnTo>
                  <a:pt x="276542" y="1413079"/>
                </a:lnTo>
                <a:lnTo>
                  <a:pt x="275590" y="1412762"/>
                </a:lnTo>
                <a:lnTo>
                  <a:pt x="274637" y="1412762"/>
                </a:lnTo>
                <a:lnTo>
                  <a:pt x="273685" y="1412762"/>
                </a:lnTo>
                <a:close/>
                <a:moveTo>
                  <a:pt x="264795" y="1412762"/>
                </a:moveTo>
                <a:lnTo>
                  <a:pt x="263842" y="1413079"/>
                </a:lnTo>
                <a:lnTo>
                  <a:pt x="263525" y="1413397"/>
                </a:lnTo>
                <a:lnTo>
                  <a:pt x="263207" y="1414032"/>
                </a:lnTo>
                <a:lnTo>
                  <a:pt x="262572" y="1414667"/>
                </a:lnTo>
                <a:lnTo>
                  <a:pt x="262572" y="1414985"/>
                </a:lnTo>
                <a:lnTo>
                  <a:pt x="262572" y="1421971"/>
                </a:lnTo>
                <a:lnTo>
                  <a:pt x="263842" y="1422606"/>
                </a:lnTo>
                <a:lnTo>
                  <a:pt x="264160" y="1423241"/>
                </a:lnTo>
                <a:lnTo>
                  <a:pt x="264477" y="1423876"/>
                </a:lnTo>
                <a:lnTo>
                  <a:pt x="264795" y="1425146"/>
                </a:lnTo>
                <a:lnTo>
                  <a:pt x="264477" y="1426416"/>
                </a:lnTo>
                <a:lnTo>
                  <a:pt x="266700" y="1426416"/>
                </a:lnTo>
                <a:lnTo>
                  <a:pt x="267017" y="1426416"/>
                </a:lnTo>
                <a:lnTo>
                  <a:pt x="266700" y="1425146"/>
                </a:lnTo>
                <a:lnTo>
                  <a:pt x="266700" y="1423876"/>
                </a:lnTo>
                <a:lnTo>
                  <a:pt x="267652" y="1422606"/>
                </a:lnTo>
                <a:lnTo>
                  <a:pt x="268287" y="1421971"/>
                </a:lnTo>
                <a:lnTo>
                  <a:pt x="268287" y="1414985"/>
                </a:lnTo>
                <a:lnTo>
                  <a:pt x="268287" y="1414667"/>
                </a:lnTo>
                <a:lnTo>
                  <a:pt x="268287" y="1414032"/>
                </a:lnTo>
                <a:lnTo>
                  <a:pt x="267970" y="1413397"/>
                </a:lnTo>
                <a:lnTo>
                  <a:pt x="267335" y="1413079"/>
                </a:lnTo>
                <a:lnTo>
                  <a:pt x="266700" y="1412762"/>
                </a:lnTo>
                <a:lnTo>
                  <a:pt x="265747" y="1412762"/>
                </a:lnTo>
                <a:lnTo>
                  <a:pt x="264795" y="1412762"/>
                </a:lnTo>
                <a:close/>
                <a:moveTo>
                  <a:pt x="254952" y="1412762"/>
                </a:moveTo>
                <a:lnTo>
                  <a:pt x="254317" y="1413079"/>
                </a:lnTo>
                <a:lnTo>
                  <a:pt x="253682" y="1413397"/>
                </a:lnTo>
                <a:lnTo>
                  <a:pt x="253365" y="1414032"/>
                </a:lnTo>
                <a:lnTo>
                  <a:pt x="253365" y="1414667"/>
                </a:lnTo>
                <a:lnTo>
                  <a:pt x="253365" y="1414985"/>
                </a:lnTo>
                <a:lnTo>
                  <a:pt x="253365" y="1421971"/>
                </a:lnTo>
                <a:lnTo>
                  <a:pt x="254000" y="1422606"/>
                </a:lnTo>
                <a:lnTo>
                  <a:pt x="254635" y="1423241"/>
                </a:lnTo>
                <a:lnTo>
                  <a:pt x="254952" y="1423876"/>
                </a:lnTo>
                <a:lnTo>
                  <a:pt x="254952" y="1425146"/>
                </a:lnTo>
                <a:lnTo>
                  <a:pt x="254952" y="1426416"/>
                </a:lnTo>
                <a:lnTo>
                  <a:pt x="257492" y="1426416"/>
                </a:lnTo>
                <a:lnTo>
                  <a:pt x="257492" y="1425146"/>
                </a:lnTo>
                <a:lnTo>
                  <a:pt x="257492" y="1423876"/>
                </a:lnTo>
                <a:lnTo>
                  <a:pt x="257810" y="1423241"/>
                </a:lnTo>
                <a:lnTo>
                  <a:pt x="258127" y="1422606"/>
                </a:lnTo>
                <a:lnTo>
                  <a:pt x="259080" y="1421971"/>
                </a:lnTo>
                <a:lnTo>
                  <a:pt x="259080" y="1414985"/>
                </a:lnTo>
                <a:lnTo>
                  <a:pt x="259080" y="1414667"/>
                </a:lnTo>
                <a:lnTo>
                  <a:pt x="258762" y="1414032"/>
                </a:lnTo>
                <a:lnTo>
                  <a:pt x="258445" y="1413397"/>
                </a:lnTo>
                <a:lnTo>
                  <a:pt x="258127" y="1413079"/>
                </a:lnTo>
                <a:lnTo>
                  <a:pt x="257492" y="1412762"/>
                </a:lnTo>
                <a:lnTo>
                  <a:pt x="256222" y="1412762"/>
                </a:lnTo>
                <a:lnTo>
                  <a:pt x="254952" y="1412762"/>
                </a:lnTo>
                <a:close/>
                <a:moveTo>
                  <a:pt x="246062" y="1412762"/>
                </a:moveTo>
                <a:lnTo>
                  <a:pt x="245427" y="1413079"/>
                </a:lnTo>
                <a:lnTo>
                  <a:pt x="244792" y="1413397"/>
                </a:lnTo>
                <a:lnTo>
                  <a:pt x="244475" y="1414032"/>
                </a:lnTo>
                <a:lnTo>
                  <a:pt x="244475" y="1414667"/>
                </a:lnTo>
                <a:lnTo>
                  <a:pt x="244475" y="1414985"/>
                </a:lnTo>
                <a:lnTo>
                  <a:pt x="244475" y="1421971"/>
                </a:lnTo>
                <a:lnTo>
                  <a:pt x="245110" y="1422606"/>
                </a:lnTo>
                <a:lnTo>
                  <a:pt x="245745" y="1423876"/>
                </a:lnTo>
                <a:lnTo>
                  <a:pt x="246062" y="1425146"/>
                </a:lnTo>
                <a:lnTo>
                  <a:pt x="245745" y="1426416"/>
                </a:lnTo>
                <a:lnTo>
                  <a:pt x="246062" y="1426416"/>
                </a:lnTo>
                <a:lnTo>
                  <a:pt x="247967" y="1426416"/>
                </a:lnTo>
                <a:lnTo>
                  <a:pt x="248285" y="1426416"/>
                </a:lnTo>
                <a:lnTo>
                  <a:pt x="247967" y="1425146"/>
                </a:lnTo>
                <a:lnTo>
                  <a:pt x="248285" y="1423876"/>
                </a:lnTo>
                <a:lnTo>
                  <a:pt x="248920" y="1423241"/>
                </a:lnTo>
                <a:lnTo>
                  <a:pt x="249237" y="1422606"/>
                </a:lnTo>
                <a:lnTo>
                  <a:pt x="249872" y="1421971"/>
                </a:lnTo>
                <a:lnTo>
                  <a:pt x="249872" y="1414985"/>
                </a:lnTo>
                <a:lnTo>
                  <a:pt x="250190" y="1414667"/>
                </a:lnTo>
                <a:lnTo>
                  <a:pt x="249872" y="1414032"/>
                </a:lnTo>
                <a:lnTo>
                  <a:pt x="249555" y="1413397"/>
                </a:lnTo>
                <a:lnTo>
                  <a:pt x="249237" y="1413079"/>
                </a:lnTo>
                <a:lnTo>
                  <a:pt x="247967" y="1412762"/>
                </a:lnTo>
                <a:lnTo>
                  <a:pt x="247015" y="1412762"/>
                </a:lnTo>
                <a:lnTo>
                  <a:pt x="246062" y="1412762"/>
                </a:lnTo>
                <a:close/>
                <a:moveTo>
                  <a:pt x="236855" y="1412762"/>
                </a:moveTo>
                <a:lnTo>
                  <a:pt x="236220" y="1413079"/>
                </a:lnTo>
                <a:lnTo>
                  <a:pt x="235902" y="1413397"/>
                </a:lnTo>
                <a:lnTo>
                  <a:pt x="235585" y="1414032"/>
                </a:lnTo>
                <a:lnTo>
                  <a:pt x="235267" y="1414667"/>
                </a:lnTo>
                <a:lnTo>
                  <a:pt x="235267" y="1414985"/>
                </a:lnTo>
                <a:lnTo>
                  <a:pt x="235267" y="1421971"/>
                </a:lnTo>
                <a:lnTo>
                  <a:pt x="236220" y="1422606"/>
                </a:lnTo>
                <a:lnTo>
                  <a:pt x="236537" y="1423241"/>
                </a:lnTo>
                <a:lnTo>
                  <a:pt x="236855" y="1423876"/>
                </a:lnTo>
                <a:lnTo>
                  <a:pt x="237172" y="1425146"/>
                </a:lnTo>
                <a:lnTo>
                  <a:pt x="236855" y="1426416"/>
                </a:lnTo>
                <a:lnTo>
                  <a:pt x="239077" y="1426416"/>
                </a:lnTo>
                <a:lnTo>
                  <a:pt x="239077" y="1425146"/>
                </a:lnTo>
                <a:lnTo>
                  <a:pt x="239077" y="1423876"/>
                </a:lnTo>
                <a:lnTo>
                  <a:pt x="240030" y="1422606"/>
                </a:lnTo>
                <a:lnTo>
                  <a:pt x="240665" y="1421971"/>
                </a:lnTo>
                <a:lnTo>
                  <a:pt x="240665" y="1414985"/>
                </a:lnTo>
                <a:lnTo>
                  <a:pt x="240665" y="1414667"/>
                </a:lnTo>
                <a:lnTo>
                  <a:pt x="240665" y="1414032"/>
                </a:lnTo>
                <a:lnTo>
                  <a:pt x="240347" y="1413397"/>
                </a:lnTo>
                <a:lnTo>
                  <a:pt x="239712" y="1413079"/>
                </a:lnTo>
                <a:lnTo>
                  <a:pt x="239077" y="1412762"/>
                </a:lnTo>
                <a:lnTo>
                  <a:pt x="238125" y="1412762"/>
                </a:lnTo>
                <a:lnTo>
                  <a:pt x="236855" y="1412762"/>
                </a:lnTo>
                <a:close/>
                <a:moveTo>
                  <a:pt x="227647" y="1412762"/>
                </a:moveTo>
                <a:lnTo>
                  <a:pt x="226695" y="1413079"/>
                </a:lnTo>
                <a:lnTo>
                  <a:pt x="226060" y="1413397"/>
                </a:lnTo>
                <a:lnTo>
                  <a:pt x="225742" y="1414032"/>
                </a:lnTo>
                <a:lnTo>
                  <a:pt x="225742" y="1414667"/>
                </a:lnTo>
                <a:lnTo>
                  <a:pt x="225742" y="1414985"/>
                </a:lnTo>
                <a:lnTo>
                  <a:pt x="225742" y="1421971"/>
                </a:lnTo>
                <a:lnTo>
                  <a:pt x="226377" y="1422606"/>
                </a:lnTo>
                <a:lnTo>
                  <a:pt x="227647" y="1423876"/>
                </a:lnTo>
                <a:lnTo>
                  <a:pt x="227647" y="1425146"/>
                </a:lnTo>
                <a:lnTo>
                  <a:pt x="227647" y="1426416"/>
                </a:lnTo>
                <a:lnTo>
                  <a:pt x="229870" y="1426416"/>
                </a:lnTo>
                <a:lnTo>
                  <a:pt x="229552" y="1425146"/>
                </a:lnTo>
                <a:lnTo>
                  <a:pt x="229870" y="1423876"/>
                </a:lnTo>
                <a:lnTo>
                  <a:pt x="230187" y="1423241"/>
                </a:lnTo>
                <a:lnTo>
                  <a:pt x="230505" y="1422606"/>
                </a:lnTo>
                <a:lnTo>
                  <a:pt x="231457" y="1421971"/>
                </a:lnTo>
                <a:lnTo>
                  <a:pt x="231457" y="1414985"/>
                </a:lnTo>
                <a:lnTo>
                  <a:pt x="231457" y="1414667"/>
                </a:lnTo>
                <a:lnTo>
                  <a:pt x="231140" y="1414032"/>
                </a:lnTo>
                <a:lnTo>
                  <a:pt x="230822" y="1413397"/>
                </a:lnTo>
                <a:lnTo>
                  <a:pt x="230505" y="1413079"/>
                </a:lnTo>
                <a:lnTo>
                  <a:pt x="229870" y="1412762"/>
                </a:lnTo>
                <a:lnTo>
                  <a:pt x="228600" y="1412762"/>
                </a:lnTo>
                <a:lnTo>
                  <a:pt x="227647" y="1412762"/>
                </a:lnTo>
                <a:close/>
                <a:moveTo>
                  <a:pt x="218440" y="1412762"/>
                </a:moveTo>
                <a:lnTo>
                  <a:pt x="217805" y="1413079"/>
                </a:lnTo>
                <a:lnTo>
                  <a:pt x="217170" y="1413397"/>
                </a:lnTo>
                <a:lnTo>
                  <a:pt x="216852" y="1414032"/>
                </a:lnTo>
                <a:lnTo>
                  <a:pt x="216852" y="1414667"/>
                </a:lnTo>
                <a:lnTo>
                  <a:pt x="216852" y="1414985"/>
                </a:lnTo>
                <a:lnTo>
                  <a:pt x="216852" y="1421971"/>
                </a:lnTo>
                <a:lnTo>
                  <a:pt x="217487" y="1422606"/>
                </a:lnTo>
                <a:lnTo>
                  <a:pt x="217805" y="1423241"/>
                </a:lnTo>
                <a:lnTo>
                  <a:pt x="218122" y="1423876"/>
                </a:lnTo>
                <a:lnTo>
                  <a:pt x="218440" y="1425146"/>
                </a:lnTo>
                <a:lnTo>
                  <a:pt x="218122" y="1426416"/>
                </a:lnTo>
                <a:lnTo>
                  <a:pt x="218440" y="1426416"/>
                </a:lnTo>
                <a:lnTo>
                  <a:pt x="220662" y="1426416"/>
                </a:lnTo>
                <a:lnTo>
                  <a:pt x="220980" y="1426416"/>
                </a:lnTo>
                <a:lnTo>
                  <a:pt x="220662" y="1425146"/>
                </a:lnTo>
                <a:lnTo>
                  <a:pt x="220980" y="1423876"/>
                </a:lnTo>
                <a:lnTo>
                  <a:pt x="221297" y="1423241"/>
                </a:lnTo>
                <a:lnTo>
                  <a:pt x="221615" y="1422606"/>
                </a:lnTo>
                <a:lnTo>
                  <a:pt x="222250" y="1421971"/>
                </a:lnTo>
                <a:lnTo>
                  <a:pt x="222250" y="1414985"/>
                </a:lnTo>
                <a:lnTo>
                  <a:pt x="222250" y="1414667"/>
                </a:lnTo>
                <a:lnTo>
                  <a:pt x="222250" y="1414032"/>
                </a:lnTo>
                <a:lnTo>
                  <a:pt x="221932" y="1413397"/>
                </a:lnTo>
                <a:lnTo>
                  <a:pt x="221297" y="1413079"/>
                </a:lnTo>
                <a:lnTo>
                  <a:pt x="220662" y="1412762"/>
                </a:lnTo>
                <a:lnTo>
                  <a:pt x="219392" y="1412762"/>
                </a:lnTo>
                <a:lnTo>
                  <a:pt x="218440" y="1412762"/>
                </a:lnTo>
                <a:close/>
                <a:moveTo>
                  <a:pt x="209867" y="1412762"/>
                </a:moveTo>
                <a:lnTo>
                  <a:pt x="209867" y="1426416"/>
                </a:lnTo>
                <a:lnTo>
                  <a:pt x="211455" y="1426416"/>
                </a:lnTo>
                <a:lnTo>
                  <a:pt x="211137" y="1425146"/>
                </a:lnTo>
                <a:lnTo>
                  <a:pt x="211455" y="1423876"/>
                </a:lnTo>
                <a:lnTo>
                  <a:pt x="211772" y="1423241"/>
                </a:lnTo>
                <a:lnTo>
                  <a:pt x="212407" y="1422606"/>
                </a:lnTo>
                <a:lnTo>
                  <a:pt x="213677" y="1421971"/>
                </a:lnTo>
                <a:lnTo>
                  <a:pt x="213677" y="1414985"/>
                </a:lnTo>
                <a:lnTo>
                  <a:pt x="213677" y="1414667"/>
                </a:lnTo>
                <a:lnTo>
                  <a:pt x="213360" y="1414032"/>
                </a:lnTo>
                <a:lnTo>
                  <a:pt x="213042" y="1413397"/>
                </a:lnTo>
                <a:lnTo>
                  <a:pt x="212090" y="1413079"/>
                </a:lnTo>
                <a:lnTo>
                  <a:pt x="211455" y="1412762"/>
                </a:lnTo>
                <a:lnTo>
                  <a:pt x="210185" y="1412762"/>
                </a:lnTo>
                <a:lnTo>
                  <a:pt x="209867" y="1412762"/>
                </a:lnTo>
                <a:close/>
                <a:moveTo>
                  <a:pt x="153035" y="1412762"/>
                </a:moveTo>
                <a:lnTo>
                  <a:pt x="152400" y="1413079"/>
                </a:lnTo>
                <a:lnTo>
                  <a:pt x="151765" y="1414032"/>
                </a:lnTo>
                <a:lnTo>
                  <a:pt x="151765" y="1414667"/>
                </a:lnTo>
                <a:lnTo>
                  <a:pt x="151765" y="1414985"/>
                </a:lnTo>
                <a:lnTo>
                  <a:pt x="151765" y="1421971"/>
                </a:lnTo>
                <a:lnTo>
                  <a:pt x="152400" y="1422606"/>
                </a:lnTo>
                <a:lnTo>
                  <a:pt x="153035" y="1423876"/>
                </a:lnTo>
                <a:lnTo>
                  <a:pt x="153035" y="1425146"/>
                </a:lnTo>
                <a:lnTo>
                  <a:pt x="153035" y="1426416"/>
                </a:lnTo>
                <a:lnTo>
                  <a:pt x="154305" y="1426416"/>
                </a:lnTo>
                <a:lnTo>
                  <a:pt x="154305" y="1412762"/>
                </a:lnTo>
                <a:lnTo>
                  <a:pt x="153987" y="1412762"/>
                </a:lnTo>
                <a:lnTo>
                  <a:pt x="153035" y="1412762"/>
                </a:lnTo>
                <a:close/>
                <a:moveTo>
                  <a:pt x="145732" y="1412762"/>
                </a:moveTo>
                <a:lnTo>
                  <a:pt x="145097" y="1413079"/>
                </a:lnTo>
                <a:lnTo>
                  <a:pt x="144462" y="1414032"/>
                </a:lnTo>
                <a:lnTo>
                  <a:pt x="144462" y="1414667"/>
                </a:lnTo>
                <a:lnTo>
                  <a:pt x="144462" y="1414985"/>
                </a:lnTo>
                <a:lnTo>
                  <a:pt x="144462" y="1421971"/>
                </a:lnTo>
                <a:lnTo>
                  <a:pt x="145097" y="1422606"/>
                </a:lnTo>
                <a:lnTo>
                  <a:pt x="145415" y="1423876"/>
                </a:lnTo>
                <a:lnTo>
                  <a:pt x="145732" y="1425146"/>
                </a:lnTo>
                <a:lnTo>
                  <a:pt x="145415" y="1426416"/>
                </a:lnTo>
                <a:lnTo>
                  <a:pt x="145732" y="1426416"/>
                </a:lnTo>
                <a:lnTo>
                  <a:pt x="147320" y="1426416"/>
                </a:lnTo>
                <a:lnTo>
                  <a:pt x="147320" y="1425146"/>
                </a:lnTo>
                <a:lnTo>
                  <a:pt x="147320" y="1423876"/>
                </a:lnTo>
                <a:lnTo>
                  <a:pt x="148272" y="1422606"/>
                </a:lnTo>
                <a:lnTo>
                  <a:pt x="148907" y="1421971"/>
                </a:lnTo>
                <a:lnTo>
                  <a:pt x="148907" y="1414985"/>
                </a:lnTo>
                <a:lnTo>
                  <a:pt x="148907" y="1414667"/>
                </a:lnTo>
                <a:lnTo>
                  <a:pt x="148907" y="1414032"/>
                </a:lnTo>
                <a:lnTo>
                  <a:pt x="148272" y="1413079"/>
                </a:lnTo>
                <a:lnTo>
                  <a:pt x="147320" y="1412762"/>
                </a:lnTo>
                <a:lnTo>
                  <a:pt x="146367" y="1412762"/>
                </a:lnTo>
                <a:lnTo>
                  <a:pt x="145732" y="1412762"/>
                </a:lnTo>
                <a:close/>
                <a:moveTo>
                  <a:pt x="137795" y="1412762"/>
                </a:moveTo>
                <a:lnTo>
                  <a:pt x="137160" y="1413079"/>
                </a:lnTo>
                <a:lnTo>
                  <a:pt x="136525" y="1414032"/>
                </a:lnTo>
                <a:lnTo>
                  <a:pt x="136525" y="1414667"/>
                </a:lnTo>
                <a:lnTo>
                  <a:pt x="136525" y="1414985"/>
                </a:lnTo>
                <a:lnTo>
                  <a:pt x="136525" y="1421971"/>
                </a:lnTo>
                <a:lnTo>
                  <a:pt x="137160" y="1422606"/>
                </a:lnTo>
                <a:lnTo>
                  <a:pt x="137477" y="1423876"/>
                </a:lnTo>
                <a:lnTo>
                  <a:pt x="137795" y="1425146"/>
                </a:lnTo>
                <a:lnTo>
                  <a:pt x="137477" y="1426416"/>
                </a:lnTo>
                <a:lnTo>
                  <a:pt x="137795" y="1426416"/>
                </a:lnTo>
                <a:lnTo>
                  <a:pt x="139382" y="1426416"/>
                </a:lnTo>
                <a:lnTo>
                  <a:pt x="139382" y="1425146"/>
                </a:lnTo>
                <a:lnTo>
                  <a:pt x="139382" y="1423876"/>
                </a:lnTo>
                <a:lnTo>
                  <a:pt x="140017" y="1422606"/>
                </a:lnTo>
                <a:lnTo>
                  <a:pt x="140970" y="1421971"/>
                </a:lnTo>
                <a:lnTo>
                  <a:pt x="140970" y="1414985"/>
                </a:lnTo>
                <a:lnTo>
                  <a:pt x="140970" y="1414667"/>
                </a:lnTo>
                <a:lnTo>
                  <a:pt x="140970" y="1414032"/>
                </a:lnTo>
                <a:lnTo>
                  <a:pt x="140017" y="1413079"/>
                </a:lnTo>
                <a:lnTo>
                  <a:pt x="139382" y="1412762"/>
                </a:lnTo>
                <a:lnTo>
                  <a:pt x="138430" y="1412762"/>
                </a:lnTo>
                <a:lnTo>
                  <a:pt x="137795" y="1412762"/>
                </a:lnTo>
                <a:close/>
                <a:moveTo>
                  <a:pt x="129857" y="1412762"/>
                </a:moveTo>
                <a:lnTo>
                  <a:pt x="129540" y="1413079"/>
                </a:lnTo>
                <a:lnTo>
                  <a:pt x="128905" y="1414032"/>
                </a:lnTo>
                <a:lnTo>
                  <a:pt x="128587" y="1414667"/>
                </a:lnTo>
                <a:lnTo>
                  <a:pt x="128587" y="1414985"/>
                </a:lnTo>
                <a:lnTo>
                  <a:pt x="128587" y="1421971"/>
                </a:lnTo>
                <a:lnTo>
                  <a:pt x="129222" y="1422606"/>
                </a:lnTo>
                <a:lnTo>
                  <a:pt x="129857" y="1423876"/>
                </a:lnTo>
                <a:lnTo>
                  <a:pt x="129857" y="1425146"/>
                </a:lnTo>
                <a:lnTo>
                  <a:pt x="129857" y="1426416"/>
                </a:lnTo>
                <a:lnTo>
                  <a:pt x="131762" y="1426416"/>
                </a:lnTo>
                <a:lnTo>
                  <a:pt x="131445" y="1425146"/>
                </a:lnTo>
                <a:lnTo>
                  <a:pt x="131762" y="1423876"/>
                </a:lnTo>
                <a:lnTo>
                  <a:pt x="132397" y="1422606"/>
                </a:lnTo>
                <a:lnTo>
                  <a:pt x="133032" y="1421971"/>
                </a:lnTo>
                <a:lnTo>
                  <a:pt x="133032" y="1414985"/>
                </a:lnTo>
                <a:lnTo>
                  <a:pt x="133032" y="1414667"/>
                </a:lnTo>
                <a:lnTo>
                  <a:pt x="132715" y="1414032"/>
                </a:lnTo>
                <a:lnTo>
                  <a:pt x="132080" y="1413079"/>
                </a:lnTo>
                <a:lnTo>
                  <a:pt x="131445" y="1412762"/>
                </a:lnTo>
                <a:lnTo>
                  <a:pt x="130810" y="1412762"/>
                </a:lnTo>
                <a:lnTo>
                  <a:pt x="129857" y="1412762"/>
                </a:lnTo>
                <a:close/>
                <a:moveTo>
                  <a:pt x="122237" y="1412762"/>
                </a:moveTo>
                <a:lnTo>
                  <a:pt x="121602" y="1413079"/>
                </a:lnTo>
                <a:lnTo>
                  <a:pt x="120967" y="1414032"/>
                </a:lnTo>
                <a:lnTo>
                  <a:pt x="120967" y="1414667"/>
                </a:lnTo>
                <a:lnTo>
                  <a:pt x="120967" y="1414985"/>
                </a:lnTo>
                <a:lnTo>
                  <a:pt x="120967" y="1421971"/>
                </a:lnTo>
                <a:lnTo>
                  <a:pt x="121285" y="1422606"/>
                </a:lnTo>
                <a:lnTo>
                  <a:pt x="121920" y="1423876"/>
                </a:lnTo>
                <a:lnTo>
                  <a:pt x="122237" y="1425146"/>
                </a:lnTo>
                <a:lnTo>
                  <a:pt x="121920" y="1426416"/>
                </a:lnTo>
                <a:lnTo>
                  <a:pt x="122237" y="1426416"/>
                </a:lnTo>
                <a:lnTo>
                  <a:pt x="123825" y="1426416"/>
                </a:lnTo>
                <a:lnTo>
                  <a:pt x="123825" y="1425146"/>
                </a:lnTo>
                <a:lnTo>
                  <a:pt x="123825" y="1423876"/>
                </a:lnTo>
                <a:lnTo>
                  <a:pt x="124460" y="1422606"/>
                </a:lnTo>
                <a:lnTo>
                  <a:pt x="125095" y="1421971"/>
                </a:lnTo>
                <a:lnTo>
                  <a:pt x="125095" y="1414985"/>
                </a:lnTo>
                <a:lnTo>
                  <a:pt x="125095" y="1414667"/>
                </a:lnTo>
                <a:lnTo>
                  <a:pt x="125095" y="1414032"/>
                </a:lnTo>
                <a:lnTo>
                  <a:pt x="124460" y="1413079"/>
                </a:lnTo>
                <a:lnTo>
                  <a:pt x="123825" y="1412762"/>
                </a:lnTo>
                <a:lnTo>
                  <a:pt x="122872" y="1412762"/>
                </a:lnTo>
                <a:lnTo>
                  <a:pt x="122237" y="1412762"/>
                </a:lnTo>
                <a:close/>
                <a:moveTo>
                  <a:pt x="1008062" y="1235075"/>
                </a:moveTo>
                <a:lnTo>
                  <a:pt x="1008062" y="1284288"/>
                </a:lnTo>
                <a:lnTo>
                  <a:pt x="1019175" y="1284288"/>
                </a:lnTo>
                <a:lnTo>
                  <a:pt x="1019175" y="1247702"/>
                </a:lnTo>
                <a:lnTo>
                  <a:pt x="1015134" y="1242846"/>
                </a:lnTo>
                <a:lnTo>
                  <a:pt x="1011767" y="1238313"/>
                </a:lnTo>
                <a:lnTo>
                  <a:pt x="1008062" y="1235075"/>
                </a:lnTo>
                <a:close/>
                <a:moveTo>
                  <a:pt x="511175" y="1235075"/>
                </a:moveTo>
                <a:lnTo>
                  <a:pt x="507702" y="1238313"/>
                </a:lnTo>
                <a:lnTo>
                  <a:pt x="503882" y="1242846"/>
                </a:lnTo>
                <a:lnTo>
                  <a:pt x="500062" y="1247702"/>
                </a:lnTo>
                <a:lnTo>
                  <a:pt x="500062" y="1284288"/>
                </a:lnTo>
                <a:lnTo>
                  <a:pt x="511175" y="1284288"/>
                </a:lnTo>
                <a:lnTo>
                  <a:pt x="511175" y="1235075"/>
                </a:lnTo>
                <a:close/>
                <a:moveTo>
                  <a:pt x="837366" y="1189037"/>
                </a:moveTo>
                <a:lnTo>
                  <a:pt x="832962" y="1189349"/>
                </a:lnTo>
                <a:lnTo>
                  <a:pt x="828873" y="1190282"/>
                </a:lnTo>
                <a:lnTo>
                  <a:pt x="821952" y="1191527"/>
                </a:lnTo>
                <a:lnTo>
                  <a:pt x="817863" y="1192461"/>
                </a:lnTo>
                <a:lnTo>
                  <a:pt x="815975" y="1193084"/>
                </a:lnTo>
                <a:lnTo>
                  <a:pt x="815975" y="1209270"/>
                </a:lnTo>
                <a:lnTo>
                  <a:pt x="884238" y="1236662"/>
                </a:lnTo>
                <a:lnTo>
                  <a:pt x="884238" y="1201177"/>
                </a:lnTo>
                <a:lnTo>
                  <a:pt x="877947" y="1197753"/>
                </a:lnTo>
                <a:lnTo>
                  <a:pt x="871655" y="1194640"/>
                </a:lnTo>
                <a:lnTo>
                  <a:pt x="865364" y="1192773"/>
                </a:lnTo>
                <a:lnTo>
                  <a:pt x="859701" y="1191216"/>
                </a:lnTo>
                <a:lnTo>
                  <a:pt x="853724" y="1190282"/>
                </a:lnTo>
                <a:lnTo>
                  <a:pt x="848062" y="1189349"/>
                </a:lnTo>
                <a:lnTo>
                  <a:pt x="842400" y="1189037"/>
                </a:lnTo>
                <a:lnTo>
                  <a:pt x="837366" y="1189037"/>
                </a:lnTo>
                <a:close/>
                <a:moveTo>
                  <a:pt x="671195" y="1189037"/>
                </a:moveTo>
                <a:lnTo>
                  <a:pt x="665480" y="1189357"/>
                </a:lnTo>
                <a:lnTo>
                  <a:pt x="659765" y="1189996"/>
                </a:lnTo>
                <a:lnTo>
                  <a:pt x="654685" y="1191275"/>
                </a:lnTo>
                <a:lnTo>
                  <a:pt x="650240" y="1192553"/>
                </a:lnTo>
                <a:lnTo>
                  <a:pt x="646430" y="1194151"/>
                </a:lnTo>
                <a:lnTo>
                  <a:pt x="642620" y="1196069"/>
                </a:lnTo>
                <a:lnTo>
                  <a:pt x="640080" y="1197667"/>
                </a:lnTo>
                <a:lnTo>
                  <a:pt x="637857" y="1198946"/>
                </a:lnTo>
                <a:lnTo>
                  <a:pt x="634365" y="1201183"/>
                </a:lnTo>
                <a:lnTo>
                  <a:pt x="633412" y="1202142"/>
                </a:lnTo>
                <a:lnTo>
                  <a:pt x="633412" y="1236662"/>
                </a:lnTo>
                <a:lnTo>
                  <a:pt x="701675" y="1207576"/>
                </a:lnTo>
                <a:lnTo>
                  <a:pt x="701675" y="1192553"/>
                </a:lnTo>
                <a:lnTo>
                  <a:pt x="693103" y="1190635"/>
                </a:lnTo>
                <a:lnTo>
                  <a:pt x="685165" y="1189677"/>
                </a:lnTo>
                <a:lnTo>
                  <a:pt x="677862" y="1189037"/>
                </a:lnTo>
                <a:lnTo>
                  <a:pt x="671195" y="1189037"/>
                </a:lnTo>
                <a:close/>
                <a:moveTo>
                  <a:pt x="870744" y="992187"/>
                </a:moveTo>
                <a:lnTo>
                  <a:pt x="870744" y="993113"/>
                </a:lnTo>
                <a:lnTo>
                  <a:pt x="870744" y="993422"/>
                </a:lnTo>
                <a:lnTo>
                  <a:pt x="870744" y="1000831"/>
                </a:lnTo>
                <a:lnTo>
                  <a:pt x="870215" y="1001757"/>
                </a:lnTo>
                <a:lnTo>
                  <a:pt x="869950" y="1002683"/>
                </a:lnTo>
                <a:lnTo>
                  <a:pt x="874713" y="1003300"/>
                </a:lnTo>
                <a:lnTo>
                  <a:pt x="874449" y="1002683"/>
                </a:lnTo>
                <a:lnTo>
                  <a:pt x="873655" y="1001757"/>
                </a:lnTo>
                <a:lnTo>
                  <a:pt x="873655" y="994039"/>
                </a:lnTo>
                <a:lnTo>
                  <a:pt x="873655" y="992805"/>
                </a:lnTo>
                <a:lnTo>
                  <a:pt x="870744" y="992187"/>
                </a:lnTo>
                <a:close/>
                <a:moveTo>
                  <a:pt x="648448" y="992187"/>
                </a:moveTo>
                <a:lnTo>
                  <a:pt x="645366" y="992805"/>
                </a:lnTo>
                <a:lnTo>
                  <a:pt x="645366" y="994039"/>
                </a:lnTo>
                <a:lnTo>
                  <a:pt x="645366" y="1001757"/>
                </a:lnTo>
                <a:lnTo>
                  <a:pt x="644805" y="1002683"/>
                </a:lnTo>
                <a:lnTo>
                  <a:pt x="644525" y="1003300"/>
                </a:lnTo>
                <a:lnTo>
                  <a:pt x="649288" y="1002683"/>
                </a:lnTo>
                <a:lnTo>
                  <a:pt x="649008" y="1001757"/>
                </a:lnTo>
                <a:lnTo>
                  <a:pt x="648448" y="1000831"/>
                </a:lnTo>
                <a:lnTo>
                  <a:pt x="648448" y="993422"/>
                </a:lnTo>
                <a:lnTo>
                  <a:pt x="648448" y="992187"/>
                </a:lnTo>
                <a:close/>
                <a:moveTo>
                  <a:pt x="862806" y="990600"/>
                </a:moveTo>
                <a:lnTo>
                  <a:pt x="862806" y="991603"/>
                </a:lnTo>
                <a:lnTo>
                  <a:pt x="862806" y="992271"/>
                </a:lnTo>
                <a:lnTo>
                  <a:pt x="862806" y="1000292"/>
                </a:lnTo>
                <a:lnTo>
                  <a:pt x="862541" y="1000961"/>
                </a:lnTo>
                <a:lnTo>
                  <a:pt x="862012" y="1002632"/>
                </a:lnTo>
                <a:lnTo>
                  <a:pt x="866775" y="1003300"/>
                </a:lnTo>
                <a:lnTo>
                  <a:pt x="866511" y="1002298"/>
                </a:lnTo>
                <a:lnTo>
                  <a:pt x="865717" y="1001295"/>
                </a:lnTo>
                <a:lnTo>
                  <a:pt x="865717" y="993274"/>
                </a:lnTo>
                <a:lnTo>
                  <a:pt x="865717" y="992606"/>
                </a:lnTo>
                <a:lnTo>
                  <a:pt x="865981" y="991269"/>
                </a:lnTo>
                <a:lnTo>
                  <a:pt x="862806" y="990600"/>
                </a:lnTo>
                <a:close/>
                <a:moveTo>
                  <a:pt x="855486" y="990600"/>
                </a:moveTo>
                <a:lnTo>
                  <a:pt x="855486" y="991577"/>
                </a:lnTo>
                <a:lnTo>
                  <a:pt x="855486" y="999718"/>
                </a:lnTo>
                <a:lnTo>
                  <a:pt x="854781" y="1000369"/>
                </a:lnTo>
                <a:lnTo>
                  <a:pt x="854428" y="1001346"/>
                </a:lnTo>
                <a:lnTo>
                  <a:pt x="854075" y="1002323"/>
                </a:lnTo>
                <a:lnTo>
                  <a:pt x="860425" y="1003300"/>
                </a:lnTo>
                <a:lnTo>
                  <a:pt x="859720" y="1001672"/>
                </a:lnTo>
                <a:lnTo>
                  <a:pt x="859014" y="1001021"/>
                </a:lnTo>
                <a:lnTo>
                  <a:pt x="859014" y="993205"/>
                </a:lnTo>
                <a:lnTo>
                  <a:pt x="859014" y="992554"/>
                </a:lnTo>
                <a:lnTo>
                  <a:pt x="859367" y="991252"/>
                </a:lnTo>
                <a:lnTo>
                  <a:pt x="855486" y="990600"/>
                </a:lnTo>
                <a:close/>
                <a:moveTo>
                  <a:pt x="664042" y="990600"/>
                </a:moveTo>
                <a:lnTo>
                  <a:pt x="660960" y="991252"/>
                </a:lnTo>
                <a:lnTo>
                  <a:pt x="661241" y="992554"/>
                </a:lnTo>
                <a:lnTo>
                  <a:pt x="661241" y="993205"/>
                </a:lnTo>
                <a:lnTo>
                  <a:pt x="661241" y="1001021"/>
                </a:lnTo>
                <a:lnTo>
                  <a:pt x="660680" y="1001672"/>
                </a:lnTo>
                <a:lnTo>
                  <a:pt x="660400" y="1003300"/>
                </a:lnTo>
                <a:lnTo>
                  <a:pt x="665163" y="1002323"/>
                </a:lnTo>
                <a:lnTo>
                  <a:pt x="664883" y="1001346"/>
                </a:lnTo>
                <a:lnTo>
                  <a:pt x="664603" y="1000369"/>
                </a:lnTo>
                <a:lnTo>
                  <a:pt x="664042" y="999718"/>
                </a:lnTo>
                <a:lnTo>
                  <a:pt x="664042" y="991577"/>
                </a:lnTo>
                <a:lnTo>
                  <a:pt x="664042" y="990600"/>
                </a:lnTo>
                <a:close/>
                <a:moveTo>
                  <a:pt x="656385" y="990600"/>
                </a:moveTo>
                <a:lnTo>
                  <a:pt x="653022" y="991269"/>
                </a:lnTo>
                <a:lnTo>
                  <a:pt x="653303" y="992606"/>
                </a:lnTo>
                <a:lnTo>
                  <a:pt x="653303" y="993274"/>
                </a:lnTo>
                <a:lnTo>
                  <a:pt x="653303" y="1001295"/>
                </a:lnTo>
                <a:lnTo>
                  <a:pt x="652742" y="1002298"/>
                </a:lnTo>
                <a:lnTo>
                  <a:pt x="652462" y="1003300"/>
                </a:lnTo>
                <a:lnTo>
                  <a:pt x="657225" y="1002632"/>
                </a:lnTo>
                <a:lnTo>
                  <a:pt x="656665" y="1000961"/>
                </a:lnTo>
                <a:lnTo>
                  <a:pt x="656385" y="1000292"/>
                </a:lnTo>
                <a:lnTo>
                  <a:pt x="656385" y="992271"/>
                </a:lnTo>
                <a:lnTo>
                  <a:pt x="656385" y="991603"/>
                </a:lnTo>
                <a:lnTo>
                  <a:pt x="656385" y="990600"/>
                </a:lnTo>
                <a:close/>
                <a:moveTo>
                  <a:pt x="847474" y="989012"/>
                </a:moveTo>
                <a:lnTo>
                  <a:pt x="847474" y="990015"/>
                </a:lnTo>
                <a:lnTo>
                  <a:pt x="847474" y="998036"/>
                </a:lnTo>
                <a:lnTo>
                  <a:pt x="846806" y="999039"/>
                </a:lnTo>
                <a:lnTo>
                  <a:pt x="846471" y="1000041"/>
                </a:lnTo>
                <a:lnTo>
                  <a:pt x="846137" y="1001044"/>
                </a:lnTo>
                <a:lnTo>
                  <a:pt x="852487" y="1001712"/>
                </a:lnTo>
                <a:lnTo>
                  <a:pt x="852487" y="1001044"/>
                </a:lnTo>
                <a:lnTo>
                  <a:pt x="851819" y="1000041"/>
                </a:lnTo>
                <a:lnTo>
                  <a:pt x="851484" y="999373"/>
                </a:lnTo>
                <a:lnTo>
                  <a:pt x="851484" y="991018"/>
                </a:lnTo>
                <a:lnTo>
                  <a:pt x="851484" y="990683"/>
                </a:lnTo>
                <a:lnTo>
                  <a:pt x="851484" y="989681"/>
                </a:lnTo>
                <a:lnTo>
                  <a:pt x="847474" y="989012"/>
                </a:lnTo>
                <a:close/>
                <a:moveTo>
                  <a:pt x="839537" y="989012"/>
                </a:moveTo>
                <a:lnTo>
                  <a:pt x="839537" y="989305"/>
                </a:lnTo>
                <a:lnTo>
                  <a:pt x="839537" y="996323"/>
                </a:lnTo>
                <a:lnTo>
                  <a:pt x="838869" y="997201"/>
                </a:lnTo>
                <a:lnTo>
                  <a:pt x="838534" y="998371"/>
                </a:lnTo>
                <a:lnTo>
                  <a:pt x="838200" y="999540"/>
                </a:lnTo>
                <a:lnTo>
                  <a:pt x="844550" y="1000125"/>
                </a:lnTo>
                <a:lnTo>
                  <a:pt x="844550" y="999248"/>
                </a:lnTo>
                <a:lnTo>
                  <a:pt x="843882" y="998371"/>
                </a:lnTo>
                <a:lnTo>
                  <a:pt x="843547" y="997493"/>
                </a:lnTo>
                <a:lnTo>
                  <a:pt x="843547" y="990474"/>
                </a:lnTo>
                <a:lnTo>
                  <a:pt x="843547" y="989305"/>
                </a:lnTo>
                <a:lnTo>
                  <a:pt x="839537" y="989012"/>
                </a:lnTo>
                <a:close/>
                <a:moveTo>
                  <a:pt x="679767" y="989012"/>
                </a:moveTo>
                <a:lnTo>
                  <a:pt x="675640" y="989305"/>
                </a:lnTo>
                <a:lnTo>
                  <a:pt x="675640" y="990474"/>
                </a:lnTo>
                <a:lnTo>
                  <a:pt x="675640" y="997493"/>
                </a:lnTo>
                <a:lnTo>
                  <a:pt x="675322" y="998371"/>
                </a:lnTo>
                <a:lnTo>
                  <a:pt x="674687" y="999248"/>
                </a:lnTo>
                <a:lnTo>
                  <a:pt x="674687" y="1000125"/>
                </a:lnTo>
                <a:lnTo>
                  <a:pt x="681037" y="999540"/>
                </a:lnTo>
                <a:lnTo>
                  <a:pt x="680720" y="998371"/>
                </a:lnTo>
                <a:lnTo>
                  <a:pt x="680402" y="997201"/>
                </a:lnTo>
                <a:lnTo>
                  <a:pt x="679767" y="996323"/>
                </a:lnTo>
                <a:lnTo>
                  <a:pt x="679767" y="989305"/>
                </a:lnTo>
                <a:lnTo>
                  <a:pt x="679767" y="989012"/>
                </a:lnTo>
                <a:close/>
                <a:moveTo>
                  <a:pt x="671513" y="989012"/>
                </a:moveTo>
                <a:lnTo>
                  <a:pt x="667703" y="989681"/>
                </a:lnTo>
                <a:lnTo>
                  <a:pt x="667703" y="990683"/>
                </a:lnTo>
                <a:lnTo>
                  <a:pt x="667703" y="991018"/>
                </a:lnTo>
                <a:lnTo>
                  <a:pt x="667703" y="999373"/>
                </a:lnTo>
                <a:lnTo>
                  <a:pt x="667385" y="1000041"/>
                </a:lnTo>
                <a:lnTo>
                  <a:pt x="666750" y="1001044"/>
                </a:lnTo>
                <a:lnTo>
                  <a:pt x="666750" y="1001712"/>
                </a:lnTo>
                <a:lnTo>
                  <a:pt x="673100" y="1001044"/>
                </a:lnTo>
                <a:lnTo>
                  <a:pt x="672783" y="1000041"/>
                </a:lnTo>
                <a:lnTo>
                  <a:pt x="672148" y="999039"/>
                </a:lnTo>
                <a:lnTo>
                  <a:pt x="671513" y="998036"/>
                </a:lnTo>
                <a:lnTo>
                  <a:pt x="671513" y="990015"/>
                </a:lnTo>
                <a:lnTo>
                  <a:pt x="671513" y="989012"/>
                </a:lnTo>
                <a:close/>
                <a:moveTo>
                  <a:pt x="831705" y="987425"/>
                </a:moveTo>
                <a:lnTo>
                  <a:pt x="831705" y="988060"/>
                </a:lnTo>
                <a:lnTo>
                  <a:pt x="831705" y="995680"/>
                </a:lnTo>
                <a:lnTo>
                  <a:pt x="831128" y="996633"/>
                </a:lnTo>
                <a:lnTo>
                  <a:pt x="830551" y="997903"/>
                </a:lnTo>
                <a:lnTo>
                  <a:pt x="830262" y="999490"/>
                </a:lnTo>
                <a:lnTo>
                  <a:pt x="836612" y="1000125"/>
                </a:lnTo>
                <a:lnTo>
                  <a:pt x="836323" y="998855"/>
                </a:lnTo>
                <a:lnTo>
                  <a:pt x="836035" y="997585"/>
                </a:lnTo>
                <a:lnTo>
                  <a:pt x="835458" y="996633"/>
                </a:lnTo>
                <a:lnTo>
                  <a:pt x="835458" y="989013"/>
                </a:lnTo>
                <a:lnTo>
                  <a:pt x="835458" y="988060"/>
                </a:lnTo>
                <a:lnTo>
                  <a:pt x="831705" y="987425"/>
                </a:lnTo>
                <a:close/>
                <a:moveTo>
                  <a:pt x="823595" y="987425"/>
                </a:moveTo>
                <a:lnTo>
                  <a:pt x="823595" y="987995"/>
                </a:lnTo>
                <a:lnTo>
                  <a:pt x="823595" y="995119"/>
                </a:lnTo>
                <a:lnTo>
                  <a:pt x="822960" y="995689"/>
                </a:lnTo>
                <a:lnTo>
                  <a:pt x="822643" y="996829"/>
                </a:lnTo>
                <a:lnTo>
                  <a:pt x="822325" y="997968"/>
                </a:lnTo>
                <a:lnTo>
                  <a:pt x="828675" y="998538"/>
                </a:lnTo>
                <a:lnTo>
                  <a:pt x="828358" y="997398"/>
                </a:lnTo>
                <a:lnTo>
                  <a:pt x="828040" y="996259"/>
                </a:lnTo>
                <a:lnTo>
                  <a:pt x="827405" y="995404"/>
                </a:lnTo>
                <a:lnTo>
                  <a:pt x="827405" y="988565"/>
                </a:lnTo>
                <a:lnTo>
                  <a:pt x="827405" y="987710"/>
                </a:lnTo>
                <a:lnTo>
                  <a:pt x="823595" y="987425"/>
                </a:lnTo>
                <a:close/>
                <a:moveTo>
                  <a:pt x="695642" y="987425"/>
                </a:moveTo>
                <a:lnTo>
                  <a:pt x="691832" y="987710"/>
                </a:lnTo>
                <a:lnTo>
                  <a:pt x="691832" y="988565"/>
                </a:lnTo>
                <a:lnTo>
                  <a:pt x="691832" y="995404"/>
                </a:lnTo>
                <a:lnTo>
                  <a:pt x="691197" y="996259"/>
                </a:lnTo>
                <a:lnTo>
                  <a:pt x="690880" y="997398"/>
                </a:lnTo>
                <a:lnTo>
                  <a:pt x="690562" y="998538"/>
                </a:lnTo>
                <a:lnTo>
                  <a:pt x="696912" y="997968"/>
                </a:lnTo>
                <a:lnTo>
                  <a:pt x="696595" y="996829"/>
                </a:lnTo>
                <a:lnTo>
                  <a:pt x="696277" y="995689"/>
                </a:lnTo>
                <a:lnTo>
                  <a:pt x="695642" y="995119"/>
                </a:lnTo>
                <a:lnTo>
                  <a:pt x="695642" y="987995"/>
                </a:lnTo>
                <a:lnTo>
                  <a:pt x="695642" y="987425"/>
                </a:lnTo>
                <a:close/>
                <a:moveTo>
                  <a:pt x="687821" y="987425"/>
                </a:moveTo>
                <a:lnTo>
                  <a:pt x="683780" y="988060"/>
                </a:lnTo>
                <a:lnTo>
                  <a:pt x="683780" y="989013"/>
                </a:lnTo>
                <a:lnTo>
                  <a:pt x="683780" y="996633"/>
                </a:lnTo>
                <a:lnTo>
                  <a:pt x="683202" y="997585"/>
                </a:lnTo>
                <a:lnTo>
                  <a:pt x="682914" y="998855"/>
                </a:lnTo>
                <a:lnTo>
                  <a:pt x="682625" y="1000125"/>
                </a:lnTo>
                <a:lnTo>
                  <a:pt x="688975" y="999490"/>
                </a:lnTo>
                <a:lnTo>
                  <a:pt x="688686" y="997903"/>
                </a:lnTo>
                <a:lnTo>
                  <a:pt x="688109" y="996633"/>
                </a:lnTo>
                <a:lnTo>
                  <a:pt x="687821" y="995680"/>
                </a:lnTo>
                <a:lnTo>
                  <a:pt x="687821" y="988060"/>
                </a:lnTo>
                <a:lnTo>
                  <a:pt x="687821" y="987425"/>
                </a:lnTo>
                <a:close/>
                <a:moveTo>
                  <a:pt x="984885" y="925512"/>
                </a:moveTo>
                <a:lnTo>
                  <a:pt x="983297" y="926147"/>
                </a:lnTo>
                <a:lnTo>
                  <a:pt x="981710" y="926782"/>
                </a:lnTo>
                <a:lnTo>
                  <a:pt x="980440" y="927735"/>
                </a:lnTo>
                <a:lnTo>
                  <a:pt x="979487" y="928687"/>
                </a:lnTo>
                <a:lnTo>
                  <a:pt x="977900" y="931227"/>
                </a:lnTo>
                <a:lnTo>
                  <a:pt x="976947" y="933450"/>
                </a:lnTo>
                <a:lnTo>
                  <a:pt x="976312" y="935672"/>
                </a:lnTo>
                <a:lnTo>
                  <a:pt x="981392" y="939165"/>
                </a:lnTo>
                <a:lnTo>
                  <a:pt x="981392" y="943292"/>
                </a:lnTo>
                <a:lnTo>
                  <a:pt x="978217" y="945197"/>
                </a:lnTo>
                <a:lnTo>
                  <a:pt x="979170" y="946785"/>
                </a:lnTo>
                <a:lnTo>
                  <a:pt x="979805" y="948372"/>
                </a:lnTo>
                <a:lnTo>
                  <a:pt x="980440" y="950277"/>
                </a:lnTo>
                <a:lnTo>
                  <a:pt x="980757" y="952500"/>
                </a:lnTo>
                <a:lnTo>
                  <a:pt x="981075" y="956310"/>
                </a:lnTo>
                <a:lnTo>
                  <a:pt x="980757" y="960755"/>
                </a:lnTo>
                <a:lnTo>
                  <a:pt x="980440" y="964248"/>
                </a:lnTo>
                <a:lnTo>
                  <a:pt x="980122" y="967423"/>
                </a:lnTo>
                <a:lnTo>
                  <a:pt x="979487" y="969963"/>
                </a:lnTo>
                <a:lnTo>
                  <a:pt x="1006475" y="977900"/>
                </a:lnTo>
                <a:lnTo>
                  <a:pt x="1006475" y="969645"/>
                </a:lnTo>
                <a:lnTo>
                  <a:pt x="1003618" y="967105"/>
                </a:lnTo>
                <a:lnTo>
                  <a:pt x="1003618" y="964565"/>
                </a:lnTo>
                <a:lnTo>
                  <a:pt x="1006475" y="962343"/>
                </a:lnTo>
                <a:lnTo>
                  <a:pt x="1006158" y="957263"/>
                </a:lnTo>
                <a:lnTo>
                  <a:pt x="1005840" y="952818"/>
                </a:lnTo>
                <a:lnTo>
                  <a:pt x="1005205" y="948690"/>
                </a:lnTo>
                <a:lnTo>
                  <a:pt x="1004253" y="945197"/>
                </a:lnTo>
                <a:lnTo>
                  <a:pt x="1002983" y="941705"/>
                </a:lnTo>
                <a:lnTo>
                  <a:pt x="1002030" y="939165"/>
                </a:lnTo>
                <a:lnTo>
                  <a:pt x="1000760" y="936307"/>
                </a:lnTo>
                <a:lnTo>
                  <a:pt x="999808" y="934402"/>
                </a:lnTo>
                <a:lnTo>
                  <a:pt x="997585" y="931227"/>
                </a:lnTo>
                <a:lnTo>
                  <a:pt x="995045" y="928687"/>
                </a:lnTo>
                <a:lnTo>
                  <a:pt x="993775" y="927735"/>
                </a:lnTo>
                <a:lnTo>
                  <a:pt x="993140" y="927417"/>
                </a:lnTo>
                <a:lnTo>
                  <a:pt x="990917" y="926147"/>
                </a:lnTo>
                <a:lnTo>
                  <a:pt x="988377" y="925512"/>
                </a:lnTo>
                <a:lnTo>
                  <a:pt x="986472" y="925512"/>
                </a:lnTo>
                <a:lnTo>
                  <a:pt x="984885" y="925512"/>
                </a:lnTo>
                <a:close/>
                <a:moveTo>
                  <a:pt x="531614" y="925512"/>
                </a:moveTo>
                <a:lnTo>
                  <a:pt x="529299" y="926147"/>
                </a:lnTo>
                <a:lnTo>
                  <a:pt x="526653" y="927417"/>
                </a:lnTo>
                <a:lnTo>
                  <a:pt x="525991" y="927735"/>
                </a:lnTo>
                <a:lnTo>
                  <a:pt x="524668" y="928687"/>
                </a:lnTo>
                <a:lnTo>
                  <a:pt x="522353" y="931227"/>
                </a:lnTo>
                <a:lnTo>
                  <a:pt x="519707" y="934402"/>
                </a:lnTo>
                <a:lnTo>
                  <a:pt x="518385" y="936307"/>
                </a:lnTo>
                <a:lnTo>
                  <a:pt x="517392" y="939165"/>
                </a:lnTo>
                <a:lnTo>
                  <a:pt x="516400" y="941705"/>
                </a:lnTo>
                <a:lnTo>
                  <a:pt x="515408" y="945197"/>
                </a:lnTo>
                <a:lnTo>
                  <a:pt x="514416" y="948690"/>
                </a:lnTo>
                <a:lnTo>
                  <a:pt x="513424" y="952818"/>
                </a:lnTo>
                <a:lnTo>
                  <a:pt x="513093" y="957263"/>
                </a:lnTo>
                <a:lnTo>
                  <a:pt x="512762" y="962343"/>
                </a:lnTo>
                <a:lnTo>
                  <a:pt x="515739" y="964565"/>
                </a:lnTo>
                <a:lnTo>
                  <a:pt x="515739" y="967105"/>
                </a:lnTo>
                <a:lnTo>
                  <a:pt x="512762" y="969645"/>
                </a:lnTo>
                <a:lnTo>
                  <a:pt x="512762" y="977900"/>
                </a:lnTo>
                <a:lnTo>
                  <a:pt x="540874" y="969963"/>
                </a:lnTo>
                <a:lnTo>
                  <a:pt x="540213" y="967423"/>
                </a:lnTo>
                <a:lnTo>
                  <a:pt x="539882" y="964248"/>
                </a:lnTo>
                <a:lnTo>
                  <a:pt x="539551" y="960755"/>
                </a:lnTo>
                <a:lnTo>
                  <a:pt x="539220" y="956310"/>
                </a:lnTo>
                <a:lnTo>
                  <a:pt x="539551" y="952500"/>
                </a:lnTo>
                <a:lnTo>
                  <a:pt x="539882" y="950277"/>
                </a:lnTo>
                <a:lnTo>
                  <a:pt x="540543" y="948372"/>
                </a:lnTo>
                <a:lnTo>
                  <a:pt x="541205" y="946785"/>
                </a:lnTo>
                <a:lnTo>
                  <a:pt x="542197" y="945197"/>
                </a:lnTo>
                <a:lnTo>
                  <a:pt x="538890" y="943292"/>
                </a:lnTo>
                <a:lnTo>
                  <a:pt x="538890" y="939165"/>
                </a:lnTo>
                <a:lnTo>
                  <a:pt x="544512" y="935672"/>
                </a:lnTo>
                <a:lnTo>
                  <a:pt x="543520" y="933450"/>
                </a:lnTo>
                <a:lnTo>
                  <a:pt x="542528" y="931227"/>
                </a:lnTo>
                <a:lnTo>
                  <a:pt x="540874" y="928687"/>
                </a:lnTo>
                <a:lnTo>
                  <a:pt x="539882" y="927735"/>
                </a:lnTo>
                <a:lnTo>
                  <a:pt x="538559" y="926782"/>
                </a:lnTo>
                <a:lnTo>
                  <a:pt x="537236" y="926147"/>
                </a:lnTo>
                <a:lnTo>
                  <a:pt x="535252" y="925512"/>
                </a:lnTo>
                <a:lnTo>
                  <a:pt x="533598" y="925512"/>
                </a:lnTo>
                <a:lnTo>
                  <a:pt x="531614" y="925512"/>
                </a:lnTo>
                <a:close/>
                <a:moveTo>
                  <a:pt x="844658" y="874712"/>
                </a:moveTo>
                <a:lnTo>
                  <a:pt x="841429" y="875029"/>
                </a:lnTo>
                <a:lnTo>
                  <a:pt x="837877" y="875662"/>
                </a:lnTo>
                <a:lnTo>
                  <a:pt x="833680" y="876928"/>
                </a:lnTo>
                <a:lnTo>
                  <a:pt x="831420" y="877878"/>
                </a:lnTo>
                <a:lnTo>
                  <a:pt x="829159" y="878827"/>
                </a:lnTo>
                <a:lnTo>
                  <a:pt x="827222" y="880410"/>
                </a:lnTo>
                <a:lnTo>
                  <a:pt x="825285" y="881992"/>
                </a:lnTo>
                <a:lnTo>
                  <a:pt x="823993" y="883892"/>
                </a:lnTo>
                <a:lnTo>
                  <a:pt x="822379" y="886107"/>
                </a:lnTo>
                <a:lnTo>
                  <a:pt x="821410" y="888956"/>
                </a:lnTo>
                <a:lnTo>
                  <a:pt x="820765" y="892121"/>
                </a:lnTo>
                <a:lnTo>
                  <a:pt x="824962" y="892121"/>
                </a:lnTo>
                <a:lnTo>
                  <a:pt x="823993" y="897819"/>
                </a:lnTo>
                <a:lnTo>
                  <a:pt x="822379" y="900668"/>
                </a:lnTo>
                <a:lnTo>
                  <a:pt x="821087" y="903516"/>
                </a:lnTo>
                <a:lnTo>
                  <a:pt x="820119" y="904782"/>
                </a:lnTo>
                <a:lnTo>
                  <a:pt x="819150" y="905732"/>
                </a:lnTo>
                <a:lnTo>
                  <a:pt x="819796" y="971253"/>
                </a:lnTo>
                <a:lnTo>
                  <a:pt x="839492" y="973152"/>
                </a:lnTo>
                <a:lnTo>
                  <a:pt x="855313" y="975051"/>
                </a:lnTo>
                <a:lnTo>
                  <a:pt x="867582" y="976634"/>
                </a:lnTo>
                <a:lnTo>
                  <a:pt x="875977" y="977900"/>
                </a:lnTo>
                <a:lnTo>
                  <a:pt x="876300" y="919343"/>
                </a:lnTo>
                <a:lnTo>
                  <a:pt x="873394" y="913645"/>
                </a:lnTo>
                <a:lnTo>
                  <a:pt x="871780" y="909530"/>
                </a:lnTo>
                <a:lnTo>
                  <a:pt x="875654" y="902567"/>
                </a:lnTo>
                <a:lnTo>
                  <a:pt x="875654" y="901301"/>
                </a:lnTo>
                <a:lnTo>
                  <a:pt x="874686" y="897819"/>
                </a:lnTo>
                <a:lnTo>
                  <a:pt x="872748" y="893071"/>
                </a:lnTo>
                <a:lnTo>
                  <a:pt x="871457" y="890539"/>
                </a:lnTo>
                <a:lnTo>
                  <a:pt x="870165" y="888006"/>
                </a:lnTo>
                <a:lnTo>
                  <a:pt x="868551" y="885158"/>
                </a:lnTo>
                <a:lnTo>
                  <a:pt x="865968" y="882625"/>
                </a:lnTo>
                <a:lnTo>
                  <a:pt x="863708" y="880410"/>
                </a:lnTo>
                <a:lnTo>
                  <a:pt x="860802" y="878194"/>
                </a:lnTo>
                <a:lnTo>
                  <a:pt x="857573" y="876611"/>
                </a:lnTo>
                <a:lnTo>
                  <a:pt x="854021" y="875345"/>
                </a:lnTo>
                <a:lnTo>
                  <a:pt x="849501" y="874712"/>
                </a:lnTo>
                <a:lnTo>
                  <a:pt x="844658" y="874712"/>
                </a:lnTo>
                <a:close/>
                <a:moveTo>
                  <a:pt x="669736" y="874712"/>
                </a:moveTo>
                <a:lnTo>
                  <a:pt x="665216" y="875345"/>
                </a:lnTo>
                <a:lnTo>
                  <a:pt x="661664" y="876611"/>
                </a:lnTo>
                <a:lnTo>
                  <a:pt x="658758" y="878194"/>
                </a:lnTo>
                <a:lnTo>
                  <a:pt x="655529" y="880410"/>
                </a:lnTo>
                <a:lnTo>
                  <a:pt x="653269" y="882625"/>
                </a:lnTo>
                <a:lnTo>
                  <a:pt x="650686" y="885158"/>
                </a:lnTo>
                <a:lnTo>
                  <a:pt x="649072" y="888006"/>
                </a:lnTo>
                <a:lnTo>
                  <a:pt x="647780" y="890539"/>
                </a:lnTo>
                <a:lnTo>
                  <a:pt x="646489" y="893071"/>
                </a:lnTo>
                <a:lnTo>
                  <a:pt x="644874" y="897819"/>
                </a:lnTo>
                <a:lnTo>
                  <a:pt x="643906" y="901301"/>
                </a:lnTo>
                <a:lnTo>
                  <a:pt x="643906" y="902567"/>
                </a:lnTo>
                <a:lnTo>
                  <a:pt x="647780" y="909530"/>
                </a:lnTo>
                <a:lnTo>
                  <a:pt x="645520" y="913645"/>
                </a:lnTo>
                <a:lnTo>
                  <a:pt x="642937" y="919343"/>
                </a:lnTo>
                <a:lnTo>
                  <a:pt x="643260" y="977900"/>
                </a:lnTo>
                <a:lnTo>
                  <a:pt x="651978" y="976634"/>
                </a:lnTo>
                <a:lnTo>
                  <a:pt x="663924" y="975051"/>
                </a:lnTo>
                <a:lnTo>
                  <a:pt x="679746" y="973152"/>
                </a:lnTo>
                <a:lnTo>
                  <a:pt x="699441" y="971253"/>
                </a:lnTo>
                <a:lnTo>
                  <a:pt x="700087" y="905732"/>
                </a:lnTo>
                <a:lnTo>
                  <a:pt x="699118" y="904782"/>
                </a:lnTo>
                <a:lnTo>
                  <a:pt x="698150" y="903516"/>
                </a:lnTo>
                <a:lnTo>
                  <a:pt x="696858" y="900668"/>
                </a:lnTo>
                <a:lnTo>
                  <a:pt x="695567" y="897819"/>
                </a:lnTo>
                <a:lnTo>
                  <a:pt x="694275" y="892121"/>
                </a:lnTo>
                <a:lnTo>
                  <a:pt x="698473" y="892121"/>
                </a:lnTo>
                <a:lnTo>
                  <a:pt x="697827" y="888956"/>
                </a:lnTo>
                <a:lnTo>
                  <a:pt x="696858" y="886107"/>
                </a:lnTo>
                <a:lnTo>
                  <a:pt x="695567" y="883892"/>
                </a:lnTo>
                <a:lnTo>
                  <a:pt x="693952" y="881992"/>
                </a:lnTo>
                <a:lnTo>
                  <a:pt x="692015" y="880410"/>
                </a:lnTo>
                <a:lnTo>
                  <a:pt x="690078" y="878827"/>
                </a:lnTo>
                <a:lnTo>
                  <a:pt x="688141" y="877878"/>
                </a:lnTo>
                <a:lnTo>
                  <a:pt x="685557" y="876928"/>
                </a:lnTo>
                <a:lnTo>
                  <a:pt x="681683" y="875662"/>
                </a:lnTo>
                <a:lnTo>
                  <a:pt x="677808" y="875029"/>
                </a:lnTo>
                <a:lnTo>
                  <a:pt x="674579" y="874712"/>
                </a:lnTo>
                <a:lnTo>
                  <a:pt x="669736" y="874712"/>
                </a:lnTo>
                <a:close/>
                <a:moveTo>
                  <a:pt x="820737" y="414337"/>
                </a:moveTo>
                <a:lnTo>
                  <a:pt x="820737" y="416233"/>
                </a:lnTo>
                <a:lnTo>
                  <a:pt x="823971" y="416233"/>
                </a:lnTo>
                <a:lnTo>
                  <a:pt x="823971" y="420656"/>
                </a:lnTo>
                <a:lnTo>
                  <a:pt x="823383" y="421919"/>
                </a:lnTo>
                <a:lnTo>
                  <a:pt x="822795" y="422551"/>
                </a:lnTo>
                <a:lnTo>
                  <a:pt x="821913" y="423815"/>
                </a:lnTo>
                <a:lnTo>
                  <a:pt x="821031" y="424447"/>
                </a:lnTo>
                <a:lnTo>
                  <a:pt x="820737" y="424763"/>
                </a:lnTo>
                <a:lnTo>
                  <a:pt x="820737" y="472783"/>
                </a:lnTo>
                <a:lnTo>
                  <a:pt x="823383" y="474362"/>
                </a:lnTo>
                <a:lnTo>
                  <a:pt x="826323" y="475942"/>
                </a:lnTo>
                <a:lnTo>
                  <a:pt x="828675" y="477837"/>
                </a:lnTo>
                <a:lnTo>
                  <a:pt x="828675" y="424763"/>
                </a:lnTo>
                <a:lnTo>
                  <a:pt x="828087" y="424447"/>
                </a:lnTo>
                <a:lnTo>
                  <a:pt x="827499" y="423815"/>
                </a:lnTo>
                <a:lnTo>
                  <a:pt x="826911" y="422551"/>
                </a:lnTo>
                <a:lnTo>
                  <a:pt x="826911" y="421287"/>
                </a:lnTo>
                <a:lnTo>
                  <a:pt x="826911" y="420972"/>
                </a:lnTo>
                <a:lnTo>
                  <a:pt x="826323" y="420340"/>
                </a:lnTo>
                <a:lnTo>
                  <a:pt x="825735" y="419392"/>
                </a:lnTo>
                <a:lnTo>
                  <a:pt x="825441" y="416865"/>
                </a:lnTo>
                <a:lnTo>
                  <a:pt x="825441" y="415285"/>
                </a:lnTo>
                <a:lnTo>
                  <a:pt x="825441" y="414337"/>
                </a:lnTo>
                <a:lnTo>
                  <a:pt x="820737" y="414337"/>
                </a:lnTo>
                <a:close/>
                <a:moveTo>
                  <a:pt x="693796" y="414337"/>
                </a:moveTo>
                <a:lnTo>
                  <a:pt x="693796" y="415285"/>
                </a:lnTo>
                <a:lnTo>
                  <a:pt x="693796" y="416865"/>
                </a:lnTo>
                <a:lnTo>
                  <a:pt x="693502" y="419392"/>
                </a:lnTo>
                <a:lnTo>
                  <a:pt x="692914" y="420340"/>
                </a:lnTo>
                <a:lnTo>
                  <a:pt x="692326" y="420972"/>
                </a:lnTo>
                <a:lnTo>
                  <a:pt x="692326" y="421287"/>
                </a:lnTo>
                <a:lnTo>
                  <a:pt x="692326" y="422551"/>
                </a:lnTo>
                <a:lnTo>
                  <a:pt x="691738" y="423815"/>
                </a:lnTo>
                <a:lnTo>
                  <a:pt x="691150" y="424447"/>
                </a:lnTo>
                <a:lnTo>
                  <a:pt x="690562" y="424763"/>
                </a:lnTo>
                <a:lnTo>
                  <a:pt x="690562" y="477837"/>
                </a:lnTo>
                <a:lnTo>
                  <a:pt x="692914" y="475942"/>
                </a:lnTo>
                <a:lnTo>
                  <a:pt x="695560" y="474362"/>
                </a:lnTo>
                <a:lnTo>
                  <a:pt x="698500" y="472783"/>
                </a:lnTo>
                <a:lnTo>
                  <a:pt x="698500" y="424763"/>
                </a:lnTo>
                <a:lnTo>
                  <a:pt x="698206" y="424447"/>
                </a:lnTo>
                <a:lnTo>
                  <a:pt x="697324" y="423815"/>
                </a:lnTo>
                <a:lnTo>
                  <a:pt x="696442" y="422551"/>
                </a:lnTo>
                <a:lnTo>
                  <a:pt x="695854" y="421919"/>
                </a:lnTo>
                <a:lnTo>
                  <a:pt x="695560" y="420656"/>
                </a:lnTo>
                <a:lnTo>
                  <a:pt x="695560" y="416233"/>
                </a:lnTo>
                <a:lnTo>
                  <a:pt x="698206" y="416233"/>
                </a:lnTo>
                <a:lnTo>
                  <a:pt x="698206" y="414337"/>
                </a:lnTo>
                <a:lnTo>
                  <a:pt x="693796" y="414337"/>
                </a:lnTo>
                <a:close/>
                <a:moveTo>
                  <a:pt x="788353" y="395287"/>
                </a:moveTo>
                <a:lnTo>
                  <a:pt x="786765" y="395603"/>
                </a:lnTo>
                <a:lnTo>
                  <a:pt x="785813" y="396235"/>
                </a:lnTo>
                <a:lnTo>
                  <a:pt x="784543" y="397184"/>
                </a:lnTo>
                <a:lnTo>
                  <a:pt x="783908" y="398764"/>
                </a:lnTo>
                <a:lnTo>
                  <a:pt x="782638" y="400976"/>
                </a:lnTo>
                <a:lnTo>
                  <a:pt x="781685" y="403189"/>
                </a:lnTo>
                <a:lnTo>
                  <a:pt x="781050" y="406033"/>
                </a:lnTo>
                <a:lnTo>
                  <a:pt x="783590" y="406982"/>
                </a:lnTo>
                <a:lnTo>
                  <a:pt x="781368" y="416463"/>
                </a:lnTo>
                <a:lnTo>
                  <a:pt x="781368" y="457236"/>
                </a:lnTo>
                <a:lnTo>
                  <a:pt x="785178" y="458500"/>
                </a:lnTo>
                <a:lnTo>
                  <a:pt x="785178" y="461028"/>
                </a:lnTo>
                <a:lnTo>
                  <a:pt x="794068" y="462609"/>
                </a:lnTo>
                <a:lnTo>
                  <a:pt x="800101" y="463873"/>
                </a:lnTo>
                <a:lnTo>
                  <a:pt x="803276" y="464821"/>
                </a:lnTo>
                <a:lnTo>
                  <a:pt x="804228" y="465137"/>
                </a:lnTo>
                <a:lnTo>
                  <a:pt x="803911" y="437008"/>
                </a:lnTo>
                <a:lnTo>
                  <a:pt x="802006" y="434163"/>
                </a:lnTo>
                <a:lnTo>
                  <a:pt x="802006" y="431951"/>
                </a:lnTo>
                <a:lnTo>
                  <a:pt x="804863" y="430054"/>
                </a:lnTo>
                <a:lnTo>
                  <a:pt x="804228" y="421204"/>
                </a:lnTo>
                <a:lnTo>
                  <a:pt x="802958" y="414251"/>
                </a:lnTo>
                <a:lnTo>
                  <a:pt x="801371" y="408562"/>
                </a:lnTo>
                <a:lnTo>
                  <a:pt x="799783" y="404137"/>
                </a:lnTo>
                <a:lnTo>
                  <a:pt x="798195" y="401292"/>
                </a:lnTo>
                <a:lnTo>
                  <a:pt x="796925" y="399396"/>
                </a:lnTo>
                <a:lnTo>
                  <a:pt x="795655" y="398132"/>
                </a:lnTo>
                <a:lnTo>
                  <a:pt x="793433" y="396552"/>
                </a:lnTo>
                <a:lnTo>
                  <a:pt x="791528" y="395603"/>
                </a:lnTo>
                <a:lnTo>
                  <a:pt x="789940" y="395287"/>
                </a:lnTo>
                <a:lnTo>
                  <a:pt x="788353" y="395287"/>
                </a:lnTo>
                <a:close/>
                <a:moveTo>
                  <a:pt x="729102" y="395287"/>
                </a:moveTo>
                <a:lnTo>
                  <a:pt x="727535" y="395603"/>
                </a:lnTo>
                <a:lnTo>
                  <a:pt x="725655" y="396552"/>
                </a:lnTo>
                <a:lnTo>
                  <a:pt x="723775" y="398132"/>
                </a:lnTo>
                <a:lnTo>
                  <a:pt x="722208" y="399396"/>
                </a:lnTo>
                <a:lnTo>
                  <a:pt x="720955" y="401292"/>
                </a:lnTo>
                <a:lnTo>
                  <a:pt x="719388" y="404137"/>
                </a:lnTo>
                <a:lnTo>
                  <a:pt x="717822" y="408562"/>
                </a:lnTo>
                <a:lnTo>
                  <a:pt x="716568" y="414251"/>
                </a:lnTo>
                <a:lnTo>
                  <a:pt x="715002" y="421204"/>
                </a:lnTo>
                <a:lnTo>
                  <a:pt x="714375" y="430054"/>
                </a:lnTo>
                <a:lnTo>
                  <a:pt x="717508" y="431951"/>
                </a:lnTo>
                <a:lnTo>
                  <a:pt x="717508" y="434163"/>
                </a:lnTo>
                <a:lnTo>
                  <a:pt x="715315" y="437008"/>
                </a:lnTo>
                <a:lnTo>
                  <a:pt x="715002" y="465137"/>
                </a:lnTo>
                <a:lnTo>
                  <a:pt x="716255" y="464821"/>
                </a:lnTo>
                <a:lnTo>
                  <a:pt x="719075" y="463873"/>
                </a:lnTo>
                <a:lnTo>
                  <a:pt x="725028" y="462609"/>
                </a:lnTo>
                <a:lnTo>
                  <a:pt x="733802" y="461028"/>
                </a:lnTo>
                <a:lnTo>
                  <a:pt x="733802" y="458500"/>
                </a:lnTo>
                <a:lnTo>
                  <a:pt x="737875" y="457236"/>
                </a:lnTo>
                <a:lnTo>
                  <a:pt x="737875" y="416463"/>
                </a:lnTo>
                <a:lnTo>
                  <a:pt x="735368" y="406982"/>
                </a:lnTo>
                <a:lnTo>
                  <a:pt x="738188" y="406033"/>
                </a:lnTo>
                <a:lnTo>
                  <a:pt x="737561" y="403189"/>
                </a:lnTo>
                <a:lnTo>
                  <a:pt x="736308" y="400976"/>
                </a:lnTo>
                <a:lnTo>
                  <a:pt x="735055" y="398764"/>
                </a:lnTo>
                <a:lnTo>
                  <a:pt x="734428" y="397184"/>
                </a:lnTo>
                <a:lnTo>
                  <a:pt x="733175" y="396235"/>
                </a:lnTo>
                <a:lnTo>
                  <a:pt x="732235" y="395603"/>
                </a:lnTo>
                <a:lnTo>
                  <a:pt x="730982" y="395287"/>
                </a:lnTo>
                <a:lnTo>
                  <a:pt x="729102" y="395287"/>
                </a:lnTo>
                <a:close/>
                <a:moveTo>
                  <a:pt x="759460" y="0"/>
                </a:moveTo>
                <a:lnTo>
                  <a:pt x="760095" y="0"/>
                </a:lnTo>
                <a:lnTo>
                  <a:pt x="760095" y="1270"/>
                </a:lnTo>
                <a:lnTo>
                  <a:pt x="760730" y="1588"/>
                </a:lnTo>
                <a:lnTo>
                  <a:pt x="761365" y="2223"/>
                </a:lnTo>
                <a:lnTo>
                  <a:pt x="761683" y="2858"/>
                </a:lnTo>
                <a:lnTo>
                  <a:pt x="761683" y="3493"/>
                </a:lnTo>
                <a:lnTo>
                  <a:pt x="761683" y="4128"/>
                </a:lnTo>
                <a:lnTo>
                  <a:pt x="761365" y="4763"/>
                </a:lnTo>
                <a:lnTo>
                  <a:pt x="760730" y="5398"/>
                </a:lnTo>
                <a:lnTo>
                  <a:pt x="760095" y="5398"/>
                </a:lnTo>
                <a:lnTo>
                  <a:pt x="760095" y="14289"/>
                </a:lnTo>
                <a:lnTo>
                  <a:pt x="761683" y="14289"/>
                </a:lnTo>
                <a:lnTo>
                  <a:pt x="761683" y="27626"/>
                </a:lnTo>
                <a:lnTo>
                  <a:pt x="777558" y="27626"/>
                </a:lnTo>
                <a:lnTo>
                  <a:pt x="777558" y="32072"/>
                </a:lnTo>
                <a:lnTo>
                  <a:pt x="761683" y="32072"/>
                </a:lnTo>
                <a:lnTo>
                  <a:pt x="761683" y="85102"/>
                </a:lnTo>
                <a:lnTo>
                  <a:pt x="766763" y="90183"/>
                </a:lnTo>
                <a:lnTo>
                  <a:pt x="769938" y="93358"/>
                </a:lnTo>
                <a:lnTo>
                  <a:pt x="772478" y="96851"/>
                </a:lnTo>
                <a:lnTo>
                  <a:pt x="774383" y="100027"/>
                </a:lnTo>
                <a:lnTo>
                  <a:pt x="775653" y="103202"/>
                </a:lnTo>
                <a:lnTo>
                  <a:pt x="776288" y="106060"/>
                </a:lnTo>
                <a:lnTo>
                  <a:pt x="776288" y="108601"/>
                </a:lnTo>
                <a:lnTo>
                  <a:pt x="776288" y="111458"/>
                </a:lnTo>
                <a:lnTo>
                  <a:pt x="775653" y="113681"/>
                </a:lnTo>
                <a:lnTo>
                  <a:pt x="775018" y="115587"/>
                </a:lnTo>
                <a:lnTo>
                  <a:pt x="774065" y="117809"/>
                </a:lnTo>
                <a:lnTo>
                  <a:pt x="771843" y="120667"/>
                </a:lnTo>
                <a:lnTo>
                  <a:pt x="770255" y="122573"/>
                </a:lnTo>
                <a:lnTo>
                  <a:pt x="769620" y="123208"/>
                </a:lnTo>
                <a:lnTo>
                  <a:pt x="768668" y="127018"/>
                </a:lnTo>
                <a:lnTo>
                  <a:pt x="786130" y="327707"/>
                </a:lnTo>
                <a:lnTo>
                  <a:pt x="798513" y="341362"/>
                </a:lnTo>
                <a:lnTo>
                  <a:pt x="798513" y="362002"/>
                </a:lnTo>
                <a:lnTo>
                  <a:pt x="803275" y="364542"/>
                </a:lnTo>
                <a:lnTo>
                  <a:pt x="807403" y="367718"/>
                </a:lnTo>
                <a:lnTo>
                  <a:pt x="811530" y="371211"/>
                </a:lnTo>
                <a:lnTo>
                  <a:pt x="815023" y="374704"/>
                </a:lnTo>
                <a:lnTo>
                  <a:pt x="820420" y="380420"/>
                </a:lnTo>
                <a:lnTo>
                  <a:pt x="822325" y="382643"/>
                </a:lnTo>
                <a:lnTo>
                  <a:pt x="823278" y="380737"/>
                </a:lnTo>
                <a:lnTo>
                  <a:pt x="824230" y="378514"/>
                </a:lnTo>
                <a:lnTo>
                  <a:pt x="824548" y="376292"/>
                </a:lnTo>
                <a:lnTo>
                  <a:pt x="824548" y="373434"/>
                </a:lnTo>
                <a:lnTo>
                  <a:pt x="824548" y="369306"/>
                </a:lnTo>
                <a:lnTo>
                  <a:pt x="824548" y="367400"/>
                </a:lnTo>
                <a:lnTo>
                  <a:pt x="824230" y="364860"/>
                </a:lnTo>
                <a:lnTo>
                  <a:pt x="824230" y="362002"/>
                </a:lnTo>
                <a:lnTo>
                  <a:pt x="824548" y="359144"/>
                </a:lnTo>
                <a:lnTo>
                  <a:pt x="824865" y="356921"/>
                </a:lnTo>
                <a:lnTo>
                  <a:pt x="825818" y="352793"/>
                </a:lnTo>
                <a:lnTo>
                  <a:pt x="826453" y="351523"/>
                </a:lnTo>
                <a:lnTo>
                  <a:pt x="826770" y="348983"/>
                </a:lnTo>
                <a:lnTo>
                  <a:pt x="827405" y="346760"/>
                </a:lnTo>
                <a:lnTo>
                  <a:pt x="828040" y="345172"/>
                </a:lnTo>
                <a:lnTo>
                  <a:pt x="828993" y="344219"/>
                </a:lnTo>
                <a:lnTo>
                  <a:pt x="829945" y="343902"/>
                </a:lnTo>
                <a:lnTo>
                  <a:pt x="830580" y="343584"/>
                </a:lnTo>
                <a:lnTo>
                  <a:pt x="831533" y="343267"/>
                </a:lnTo>
                <a:lnTo>
                  <a:pt x="832803" y="341044"/>
                </a:lnTo>
                <a:lnTo>
                  <a:pt x="834073" y="339774"/>
                </a:lnTo>
                <a:lnTo>
                  <a:pt x="835025" y="339139"/>
                </a:lnTo>
                <a:lnTo>
                  <a:pt x="835978" y="339456"/>
                </a:lnTo>
                <a:lnTo>
                  <a:pt x="836930" y="339774"/>
                </a:lnTo>
                <a:lnTo>
                  <a:pt x="838200" y="341679"/>
                </a:lnTo>
                <a:lnTo>
                  <a:pt x="838518" y="342314"/>
                </a:lnTo>
                <a:lnTo>
                  <a:pt x="838518" y="343584"/>
                </a:lnTo>
                <a:lnTo>
                  <a:pt x="838518" y="344855"/>
                </a:lnTo>
                <a:lnTo>
                  <a:pt x="837565" y="346760"/>
                </a:lnTo>
                <a:lnTo>
                  <a:pt x="836613" y="348348"/>
                </a:lnTo>
                <a:lnTo>
                  <a:pt x="836295" y="348983"/>
                </a:lnTo>
                <a:lnTo>
                  <a:pt x="836613" y="349935"/>
                </a:lnTo>
                <a:lnTo>
                  <a:pt x="836930" y="351205"/>
                </a:lnTo>
                <a:lnTo>
                  <a:pt x="837565" y="353746"/>
                </a:lnTo>
                <a:lnTo>
                  <a:pt x="837565" y="356921"/>
                </a:lnTo>
                <a:lnTo>
                  <a:pt x="837565" y="358827"/>
                </a:lnTo>
                <a:lnTo>
                  <a:pt x="838518" y="360732"/>
                </a:lnTo>
                <a:lnTo>
                  <a:pt x="839470" y="362637"/>
                </a:lnTo>
                <a:lnTo>
                  <a:pt x="840105" y="364225"/>
                </a:lnTo>
                <a:lnTo>
                  <a:pt x="840105" y="365495"/>
                </a:lnTo>
                <a:lnTo>
                  <a:pt x="840105" y="367718"/>
                </a:lnTo>
                <a:lnTo>
                  <a:pt x="839470" y="368988"/>
                </a:lnTo>
                <a:lnTo>
                  <a:pt x="839153" y="369623"/>
                </a:lnTo>
                <a:lnTo>
                  <a:pt x="839470" y="378197"/>
                </a:lnTo>
                <a:lnTo>
                  <a:pt x="840423" y="378832"/>
                </a:lnTo>
                <a:lnTo>
                  <a:pt x="840740" y="379467"/>
                </a:lnTo>
                <a:lnTo>
                  <a:pt x="841058" y="380102"/>
                </a:lnTo>
                <a:lnTo>
                  <a:pt x="841058" y="381055"/>
                </a:lnTo>
                <a:lnTo>
                  <a:pt x="840740" y="382325"/>
                </a:lnTo>
                <a:lnTo>
                  <a:pt x="840423" y="382960"/>
                </a:lnTo>
                <a:lnTo>
                  <a:pt x="839788" y="385818"/>
                </a:lnTo>
                <a:lnTo>
                  <a:pt x="839470" y="388041"/>
                </a:lnTo>
                <a:lnTo>
                  <a:pt x="839153" y="389946"/>
                </a:lnTo>
                <a:lnTo>
                  <a:pt x="840423" y="390581"/>
                </a:lnTo>
                <a:lnTo>
                  <a:pt x="841375" y="391216"/>
                </a:lnTo>
                <a:lnTo>
                  <a:pt x="842010" y="391851"/>
                </a:lnTo>
                <a:lnTo>
                  <a:pt x="842010" y="392486"/>
                </a:lnTo>
                <a:lnTo>
                  <a:pt x="842010" y="394074"/>
                </a:lnTo>
                <a:lnTo>
                  <a:pt x="841693" y="394392"/>
                </a:lnTo>
                <a:lnTo>
                  <a:pt x="848995" y="394392"/>
                </a:lnTo>
                <a:lnTo>
                  <a:pt x="850265" y="398520"/>
                </a:lnTo>
                <a:lnTo>
                  <a:pt x="850900" y="402013"/>
                </a:lnTo>
                <a:lnTo>
                  <a:pt x="850900" y="405823"/>
                </a:lnTo>
                <a:lnTo>
                  <a:pt x="850900" y="409316"/>
                </a:lnTo>
                <a:lnTo>
                  <a:pt x="849948" y="414715"/>
                </a:lnTo>
                <a:lnTo>
                  <a:pt x="849313" y="416620"/>
                </a:lnTo>
                <a:lnTo>
                  <a:pt x="846773" y="416620"/>
                </a:lnTo>
                <a:lnTo>
                  <a:pt x="845820" y="417890"/>
                </a:lnTo>
                <a:lnTo>
                  <a:pt x="841375" y="418525"/>
                </a:lnTo>
                <a:lnTo>
                  <a:pt x="841693" y="424241"/>
                </a:lnTo>
                <a:lnTo>
                  <a:pt x="842328" y="424559"/>
                </a:lnTo>
                <a:lnTo>
                  <a:pt x="842645" y="425194"/>
                </a:lnTo>
                <a:lnTo>
                  <a:pt x="842645" y="426146"/>
                </a:lnTo>
                <a:lnTo>
                  <a:pt x="842645" y="427734"/>
                </a:lnTo>
                <a:lnTo>
                  <a:pt x="842010" y="429957"/>
                </a:lnTo>
                <a:lnTo>
                  <a:pt x="841693" y="431227"/>
                </a:lnTo>
                <a:lnTo>
                  <a:pt x="842010" y="432180"/>
                </a:lnTo>
                <a:lnTo>
                  <a:pt x="842328" y="433767"/>
                </a:lnTo>
                <a:lnTo>
                  <a:pt x="842010" y="436308"/>
                </a:lnTo>
                <a:lnTo>
                  <a:pt x="841693" y="439483"/>
                </a:lnTo>
                <a:lnTo>
                  <a:pt x="840423" y="439166"/>
                </a:lnTo>
                <a:lnTo>
                  <a:pt x="840423" y="441389"/>
                </a:lnTo>
                <a:lnTo>
                  <a:pt x="840105" y="442024"/>
                </a:lnTo>
                <a:lnTo>
                  <a:pt x="839788" y="442659"/>
                </a:lnTo>
                <a:lnTo>
                  <a:pt x="839470" y="442659"/>
                </a:lnTo>
                <a:lnTo>
                  <a:pt x="839470" y="503310"/>
                </a:lnTo>
                <a:lnTo>
                  <a:pt x="843598" y="507438"/>
                </a:lnTo>
                <a:lnTo>
                  <a:pt x="847725" y="511566"/>
                </a:lnTo>
                <a:lnTo>
                  <a:pt x="850583" y="515694"/>
                </a:lnTo>
                <a:lnTo>
                  <a:pt x="853440" y="519505"/>
                </a:lnTo>
                <a:lnTo>
                  <a:pt x="855345" y="523950"/>
                </a:lnTo>
                <a:lnTo>
                  <a:pt x="856933" y="528079"/>
                </a:lnTo>
                <a:lnTo>
                  <a:pt x="858203" y="531572"/>
                </a:lnTo>
                <a:lnTo>
                  <a:pt x="859155" y="535382"/>
                </a:lnTo>
                <a:lnTo>
                  <a:pt x="860108" y="538558"/>
                </a:lnTo>
                <a:lnTo>
                  <a:pt x="860425" y="542051"/>
                </a:lnTo>
                <a:lnTo>
                  <a:pt x="860425" y="546814"/>
                </a:lnTo>
                <a:lnTo>
                  <a:pt x="860425" y="550307"/>
                </a:lnTo>
                <a:lnTo>
                  <a:pt x="860108" y="551577"/>
                </a:lnTo>
                <a:lnTo>
                  <a:pt x="862330" y="556975"/>
                </a:lnTo>
                <a:lnTo>
                  <a:pt x="863600" y="561738"/>
                </a:lnTo>
                <a:lnTo>
                  <a:pt x="864553" y="566502"/>
                </a:lnTo>
                <a:lnTo>
                  <a:pt x="865188" y="571265"/>
                </a:lnTo>
                <a:lnTo>
                  <a:pt x="865188" y="575393"/>
                </a:lnTo>
                <a:lnTo>
                  <a:pt x="864870" y="579839"/>
                </a:lnTo>
                <a:lnTo>
                  <a:pt x="864235" y="583332"/>
                </a:lnTo>
                <a:lnTo>
                  <a:pt x="863600" y="587142"/>
                </a:lnTo>
                <a:lnTo>
                  <a:pt x="862648" y="590000"/>
                </a:lnTo>
                <a:lnTo>
                  <a:pt x="861378" y="593175"/>
                </a:lnTo>
                <a:lnTo>
                  <a:pt x="859155" y="597621"/>
                </a:lnTo>
                <a:lnTo>
                  <a:pt x="857568" y="600479"/>
                </a:lnTo>
                <a:lnTo>
                  <a:pt x="856933" y="601432"/>
                </a:lnTo>
                <a:lnTo>
                  <a:pt x="855663" y="606512"/>
                </a:lnTo>
                <a:lnTo>
                  <a:pt x="861378" y="609370"/>
                </a:lnTo>
                <a:lnTo>
                  <a:pt x="867093" y="612546"/>
                </a:lnTo>
                <a:lnTo>
                  <a:pt x="873125" y="616674"/>
                </a:lnTo>
                <a:lnTo>
                  <a:pt x="879475" y="621119"/>
                </a:lnTo>
                <a:lnTo>
                  <a:pt x="892493" y="630328"/>
                </a:lnTo>
                <a:lnTo>
                  <a:pt x="904875" y="640172"/>
                </a:lnTo>
                <a:lnTo>
                  <a:pt x="915670" y="649699"/>
                </a:lnTo>
                <a:lnTo>
                  <a:pt x="924878" y="657320"/>
                </a:lnTo>
                <a:lnTo>
                  <a:pt x="932815" y="664623"/>
                </a:lnTo>
                <a:lnTo>
                  <a:pt x="934720" y="662400"/>
                </a:lnTo>
                <a:lnTo>
                  <a:pt x="934403" y="661130"/>
                </a:lnTo>
                <a:lnTo>
                  <a:pt x="934085" y="660495"/>
                </a:lnTo>
                <a:lnTo>
                  <a:pt x="934085" y="659225"/>
                </a:lnTo>
                <a:lnTo>
                  <a:pt x="934403" y="658272"/>
                </a:lnTo>
                <a:lnTo>
                  <a:pt x="934720" y="658272"/>
                </a:lnTo>
                <a:lnTo>
                  <a:pt x="936308" y="657320"/>
                </a:lnTo>
                <a:lnTo>
                  <a:pt x="937260" y="657320"/>
                </a:lnTo>
                <a:lnTo>
                  <a:pt x="938213" y="657637"/>
                </a:lnTo>
                <a:lnTo>
                  <a:pt x="938848" y="658272"/>
                </a:lnTo>
                <a:lnTo>
                  <a:pt x="938848" y="659860"/>
                </a:lnTo>
                <a:lnTo>
                  <a:pt x="938848" y="660813"/>
                </a:lnTo>
                <a:lnTo>
                  <a:pt x="940435" y="660178"/>
                </a:lnTo>
                <a:lnTo>
                  <a:pt x="942023" y="659860"/>
                </a:lnTo>
                <a:lnTo>
                  <a:pt x="943293" y="659860"/>
                </a:lnTo>
                <a:lnTo>
                  <a:pt x="944245" y="659860"/>
                </a:lnTo>
                <a:lnTo>
                  <a:pt x="945198" y="660178"/>
                </a:lnTo>
                <a:lnTo>
                  <a:pt x="946468" y="660813"/>
                </a:lnTo>
                <a:lnTo>
                  <a:pt x="947420" y="662083"/>
                </a:lnTo>
                <a:lnTo>
                  <a:pt x="948055" y="663353"/>
                </a:lnTo>
                <a:lnTo>
                  <a:pt x="948373" y="664941"/>
                </a:lnTo>
                <a:lnTo>
                  <a:pt x="948373" y="666529"/>
                </a:lnTo>
                <a:lnTo>
                  <a:pt x="949960" y="666846"/>
                </a:lnTo>
                <a:lnTo>
                  <a:pt x="951230" y="667799"/>
                </a:lnTo>
                <a:lnTo>
                  <a:pt x="951548" y="669069"/>
                </a:lnTo>
                <a:lnTo>
                  <a:pt x="951865" y="670339"/>
                </a:lnTo>
                <a:lnTo>
                  <a:pt x="951230" y="673197"/>
                </a:lnTo>
                <a:lnTo>
                  <a:pt x="950913" y="674150"/>
                </a:lnTo>
                <a:lnTo>
                  <a:pt x="951865" y="675420"/>
                </a:lnTo>
                <a:lnTo>
                  <a:pt x="952818" y="676372"/>
                </a:lnTo>
                <a:lnTo>
                  <a:pt x="955358" y="677960"/>
                </a:lnTo>
                <a:lnTo>
                  <a:pt x="957263" y="678913"/>
                </a:lnTo>
                <a:lnTo>
                  <a:pt x="957898" y="679230"/>
                </a:lnTo>
                <a:lnTo>
                  <a:pt x="958533" y="680818"/>
                </a:lnTo>
                <a:lnTo>
                  <a:pt x="958851" y="682406"/>
                </a:lnTo>
                <a:lnTo>
                  <a:pt x="958533" y="683994"/>
                </a:lnTo>
                <a:lnTo>
                  <a:pt x="958216" y="685264"/>
                </a:lnTo>
                <a:lnTo>
                  <a:pt x="957581" y="687804"/>
                </a:lnTo>
                <a:lnTo>
                  <a:pt x="956946" y="688439"/>
                </a:lnTo>
                <a:lnTo>
                  <a:pt x="959486" y="690662"/>
                </a:lnTo>
                <a:lnTo>
                  <a:pt x="962343" y="693520"/>
                </a:lnTo>
                <a:lnTo>
                  <a:pt x="968058" y="700506"/>
                </a:lnTo>
                <a:lnTo>
                  <a:pt x="973773" y="708127"/>
                </a:lnTo>
                <a:lnTo>
                  <a:pt x="979488" y="716383"/>
                </a:lnTo>
                <a:lnTo>
                  <a:pt x="988696" y="730355"/>
                </a:lnTo>
                <a:lnTo>
                  <a:pt x="992506" y="736389"/>
                </a:lnTo>
                <a:lnTo>
                  <a:pt x="997586" y="735436"/>
                </a:lnTo>
                <a:lnTo>
                  <a:pt x="997903" y="733848"/>
                </a:lnTo>
                <a:lnTo>
                  <a:pt x="998221" y="732896"/>
                </a:lnTo>
                <a:lnTo>
                  <a:pt x="998856" y="731943"/>
                </a:lnTo>
                <a:lnTo>
                  <a:pt x="999491" y="731625"/>
                </a:lnTo>
                <a:lnTo>
                  <a:pt x="1000443" y="730990"/>
                </a:lnTo>
                <a:lnTo>
                  <a:pt x="1000761" y="730990"/>
                </a:lnTo>
                <a:lnTo>
                  <a:pt x="1002031" y="730355"/>
                </a:lnTo>
                <a:lnTo>
                  <a:pt x="1002666" y="730355"/>
                </a:lnTo>
                <a:lnTo>
                  <a:pt x="1002983" y="730673"/>
                </a:lnTo>
                <a:lnTo>
                  <a:pt x="1003618" y="730990"/>
                </a:lnTo>
                <a:lnTo>
                  <a:pt x="1003618" y="732261"/>
                </a:lnTo>
                <a:lnTo>
                  <a:pt x="1002983" y="732578"/>
                </a:lnTo>
                <a:lnTo>
                  <a:pt x="1002348" y="734801"/>
                </a:lnTo>
                <a:lnTo>
                  <a:pt x="1002348" y="736706"/>
                </a:lnTo>
                <a:lnTo>
                  <a:pt x="1002348" y="738294"/>
                </a:lnTo>
                <a:lnTo>
                  <a:pt x="1003618" y="738611"/>
                </a:lnTo>
                <a:lnTo>
                  <a:pt x="1004253" y="738929"/>
                </a:lnTo>
                <a:lnTo>
                  <a:pt x="1004253" y="739564"/>
                </a:lnTo>
                <a:lnTo>
                  <a:pt x="1004253" y="740199"/>
                </a:lnTo>
                <a:lnTo>
                  <a:pt x="1003936" y="741787"/>
                </a:lnTo>
                <a:lnTo>
                  <a:pt x="1003618" y="742422"/>
                </a:lnTo>
                <a:lnTo>
                  <a:pt x="1002666" y="743692"/>
                </a:lnTo>
                <a:lnTo>
                  <a:pt x="1002348" y="744645"/>
                </a:lnTo>
                <a:lnTo>
                  <a:pt x="1002348" y="746550"/>
                </a:lnTo>
                <a:lnTo>
                  <a:pt x="1002348" y="748138"/>
                </a:lnTo>
                <a:lnTo>
                  <a:pt x="1002666" y="748773"/>
                </a:lnTo>
                <a:lnTo>
                  <a:pt x="1004571" y="748773"/>
                </a:lnTo>
                <a:lnTo>
                  <a:pt x="1005841" y="749726"/>
                </a:lnTo>
                <a:lnTo>
                  <a:pt x="1006793" y="750996"/>
                </a:lnTo>
                <a:lnTo>
                  <a:pt x="1008063" y="750678"/>
                </a:lnTo>
                <a:lnTo>
                  <a:pt x="1009333" y="750678"/>
                </a:lnTo>
                <a:lnTo>
                  <a:pt x="1010286" y="751313"/>
                </a:lnTo>
                <a:lnTo>
                  <a:pt x="1011873" y="752266"/>
                </a:lnTo>
                <a:lnTo>
                  <a:pt x="1013143" y="754489"/>
                </a:lnTo>
                <a:lnTo>
                  <a:pt x="1013778" y="755441"/>
                </a:lnTo>
                <a:lnTo>
                  <a:pt x="1014731" y="756712"/>
                </a:lnTo>
                <a:lnTo>
                  <a:pt x="1015048" y="757982"/>
                </a:lnTo>
                <a:lnTo>
                  <a:pt x="1014731" y="758934"/>
                </a:lnTo>
                <a:lnTo>
                  <a:pt x="1014413" y="759569"/>
                </a:lnTo>
                <a:lnTo>
                  <a:pt x="1012826" y="760840"/>
                </a:lnTo>
                <a:lnTo>
                  <a:pt x="1012191" y="761157"/>
                </a:lnTo>
                <a:lnTo>
                  <a:pt x="1009651" y="766238"/>
                </a:lnTo>
                <a:lnTo>
                  <a:pt x="1013143" y="772906"/>
                </a:lnTo>
                <a:lnTo>
                  <a:pt x="1016636" y="781480"/>
                </a:lnTo>
                <a:lnTo>
                  <a:pt x="1020763" y="791324"/>
                </a:lnTo>
                <a:lnTo>
                  <a:pt x="1023938" y="801486"/>
                </a:lnTo>
                <a:lnTo>
                  <a:pt x="1029971" y="817998"/>
                </a:lnTo>
                <a:lnTo>
                  <a:pt x="1032511" y="825301"/>
                </a:lnTo>
                <a:lnTo>
                  <a:pt x="1033781" y="822761"/>
                </a:lnTo>
                <a:lnTo>
                  <a:pt x="1035051" y="821173"/>
                </a:lnTo>
                <a:lnTo>
                  <a:pt x="1036321" y="820538"/>
                </a:lnTo>
                <a:lnTo>
                  <a:pt x="1037591" y="820538"/>
                </a:lnTo>
                <a:lnTo>
                  <a:pt x="1038861" y="821173"/>
                </a:lnTo>
                <a:lnTo>
                  <a:pt x="1041083" y="822761"/>
                </a:lnTo>
                <a:lnTo>
                  <a:pt x="1042036" y="823714"/>
                </a:lnTo>
                <a:lnTo>
                  <a:pt x="1042671" y="822761"/>
                </a:lnTo>
                <a:lnTo>
                  <a:pt x="1043306" y="822761"/>
                </a:lnTo>
                <a:lnTo>
                  <a:pt x="1043941" y="822761"/>
                </a:lnTo>
                <a:lnTo>
                  <a:pt x="1044258" y="823079"/>
                </a:lnTo>
                <a:lnTo>
                  <a:pt x="1044893" y="823714"/>
                </a:lnTo>
                <a:lnTo>
                  <a:pt x="1045211" y="824031"/>
                </a:lnTo>
                <a:lnTo>
                  <a:pt x="1045846" y="824349"/>
                </a:lnTo>
                <a:lnTo>
                  <a:pt x="1046798" y="824666"/>
                </a:lnTo>
                <a:lnTo>
                  <a:pt x="1047433" y="825619"/>
                </a:lnTo>
                <a:lnTo>
                  <a:pt x="1047751" y="826889"/>
                </a:lnTo>
                <a:lnTo>
                  <a:pt x="1047751" y="828477"/>
                </a:lnTo>
                <a:lnTo>
                  <a:pt x="1047433" y="831970"/>
                </a:lnTo>
                <a:lnTo>
                  <a:pt x="1047116" y="833240"/>
                </a:lnTo>
                <a:lnTo>
                  <a:pt x="1048068" y="832923"/>
                </a:lnTo>
                <a:lnTo>
                  <a:pt x="1048386" y="832923"/>
                </a:lnTo>
                <a:lnTo>
                  <a:pt x="1048386" y="833240"/>
                </a:lnTo>
                <a:lnTo>
                  <a:pt x="1048703" y="834510"/>
                </a:lnTo>
                <a:lnTo>
                  <a:pt x="1048386" y="835780"/>
                </a:lnTo>
                <a:lnTo>
                  <a:pt x="1047751" y="838956"/>
                </a:lnTo>
                <a:lnTo>
                  <a:pt x="1047433" y="840226"/>
                </a:lnTo>
                <a:lnTo>
                  <a:pt x="1048386" y="840544"/>
                </a:lnTo>
                <a:lnTo>
                  <a:pt x="1049021" y="841179"/>
                </a:lnTo>
                <a:lnTo>
                  <a:pt x="1049656" y="842449"/>
                </a:lnTo>
                <a:lnTo>
                  <a:pt x="1049973" y="843402"/>
                </a:lnTo>
                <a:lnTo>
                  <a:pt x="1049973" y="844354"/>
                </a:lnTo>
                <a:lnTo>
                  <a:pt x="1050608" y="845624"/>
                </a:lnTo>
                <a:lnTo>
                  <a:pt x="1050291" y="846895"/>
                </a:lnTo>
                <a:lnTo>
                  <a:pt x="1049973" y="848482"/>
                </a:lnTo>
                <a:lnTo>
                  <a:pt x="1049021" y="849753"/>
                </a:lnTo>
                <a:lnTo>
                  <a:pt x="1047433" y="852610"/>
                </a:lnTo>
                <a:lnTo>
                  <a:pt x="1046163" y="853563"/>
                </a:lnTo>
                <a:lnTo>
                  <a:pt x="1046798" y="857056"/>
                </a:lnTo>
                <a:lnTo>
                  <a:pt x="1047433" y="860867"/>
                </a:lnTo>
                <a:lnTo>
                  <a:pt x="1049021" y="866900"/>
                </a:lnTo>
                <a:lnTo>
                  <a:pt x="1050608" y="871028"/>
                </a:lnTo>
                <a:lnTo>
                  <a:pt x="1051243" y="872933"/>
                </a:lnTo>
                <a:lnTo>
                  <a:pt x="1052513" y="873251"/>
                </a:lnTo>
                <a:lnTo>
                  <a:pt x="1054101" y="873886"/>
                </a:lnTo>
                <a:lnTo>
                  <a:pt x="1054736" y="874839"/>
                </a:lnTo>
                <a:lnTo>
                  <a:pt x="1055371" y="875474"/>
                </a:lnTo>
                <a:lnTo>
                  <a:pt x="1055688" y="876426"/>
                </a:lnTo>
                <a:lnTo>
                  <a:pt x="1055688" y="877061"/>
                </a:lnTo>
                <a:lnTo>
                  <a:pt x="1055688" y="878967"/>
                </a:lnTo>
                <a:lnTo>
                  <a:pt x="1055053" y="880872"/>
                </a:lnTo>
                <a:lnTo>
                  <a:pt x="1054418" y="882142"/>
                </a:lnTo>
                <a:lnTo>
                  <a:pt x="1053148" y="883412"/>
                </a:lnTo>
                <a:lnTo>
                  <a:pt x="1052831" y="885635"/>
                </a:lnTo>
                <a:lnTo>
                  <a:pt x="1052196" y="887858"/>
                </a:lnTo>
                <a:lnTo>
                  <a:pt x="1051243" y="889446"/>
                </a:lnTo>
                <a:lnTo>
                  <a:pt x="1050608" y="890716"/>
                </a:lnTo>
                <a:lnTo>
                  <a:pt x="1049021" y="891986"/>
                </a:lnTo>
                <a:lnTo>
                  <a:pt x="1048386" y="892304"/>
                </a:lnTo>
                <a:lnTo>
                  <a:pt x="1049338" y="893891"/>
                </a:lnTo>
                <a:lnTo>
                  <a:pt x="1049973" y="895797"/>
                </a:lnTo>
                <a:lnTo>
                  <a:pt x="1050291" y="897384"/>
                </a:lnTo>
                <a:lnTo>
                  <a:pt x="1050291" y="898655"/>
                </a:lnTo>
                <a:lnTo>
                  <a:pt x="1050291" y="900877"/>
                </a:lnTo>
                <a:lnTo>
                  <a:pt x="1050291" y="902148"/>
                </a:lnTo>
                <a:lnTo>
                  <a:pt x="1056641" y="909134"/>
                </a:lnTo>
                <a:lnTo>
                  <a:pt x="1057593" y="907228"/>
                </a:lnTo>
                <a:lnTo>
                  <a:pt x="1058546" y="906593"/>
                </a:lnTo>
                <a:lnTo>
                  <a:pt x="1059498" y="905958"/>
                </a:lnTo>
                <a:lnTo>
                  <a:pt x="1060451" y="905958"/>
                </a:lnTo>
                <a:lnTo>
                  <a:pt x="1061721" y="906276"/>
                </a:lnTo>
                <a:lnTo>
                  <a:pt x="1062038" y="906593"/>
                </a:lnTo>
                <a:lnTo>
                  <a:pt x="1062038" y="908816"/>
                </a:lnTo>
                <a:lnTo>
                  <a:pt x="1061721" y="910086"/>
                </a:lnTo>
                <a:lnTo>
                  <a:pt x="1061403" y="911039"/>
                </a:lnTo>
                <a:lnTo>
                  <a:pt x="1060451" y="911674"/>
                </a:lnTo>
                <a:lnTo>
                  <a:pt x="1059498" y="911991"/>
                </a:lnTo>
                <a:lnTo>
                  <a:pt x="1058863" y="911991"/>
                </a:lnTo>
                <a:lnTo>
                  <a:pt x="1059181" y="912944"/>
                </a:lnTo>
                <a:lnTo>
                  <a:pt x="1059498" y="914214"/>
                </a:lnTo>
                <a:lnTo>
                  <a:pt x="1059181" y="916755"/>
                </a:lnTo>
                <a:lnTo>
                  <a:pt x="1058863" y="918978"/>
                </a:lnTo>
                <a:lnTo>
                  <a:pt x="1061721" y="921200"/>
                </a:lnTo>
                <a:lnTo>
                  <a:pt x="1061721" y="918660"/>
                </a:lnTo>
                <a:lnTo>
                  <a:pt x="1061721" y="917390"/>
                </a:lnTo>
                <a:lnTo>
                  <a:pt x="1061721" y="916120"/>
                </a:lnTo>
                <a:lnTo>
                  <a:pt x="1062356" y="914849"/>
                </a:lnTo>
                <a:lnTo>
                  <a:pt x="1062991" y="913897"/>
                </a:lnTo>
                <a:lnTo>
                  <a:pt x="1063943" y="912944"/>
                </a:lnTo>
                <a:lnTo>
                  <a:pt x="1064578" y="912627"/>
                </a:lnTo>
                <a:lnTo>
                  <a:pt x="1065213" y="911674"/>
                </a:lnTo>
                <a:lnTo>
                  <a:pt x="1065848" y="911674"/>
                </a:lnTo>
                <a:lnTo>
                  <a:pt x="1066166" y="911991"/>
                </a:lnTo>
                <a:lnTo>
                  <a:pt x="1066483" y="912309"/>
                </a:lnTo>
                <a:lnTo>
                  <a:pt x="1066801" y="911674"/>
                </a:lnTo>
                <a:lnTo>
                  <a:pt x="1067118" y="911674"/>
                </a:lnTo>
                <a:lnTo>
                  <a:pt x="1067753" y="911991"/>
                </a:lnTo>
                <a:lnTo>
                  <a:pt x="1069023" y="912944"/>
                </a:lnTo>
                <a:lnTo>
                  <a:pt x="1069658" y="913897"/>
                </a:lnTo>
                <a:lnTo>
                  <a:pt x="1071246" y="917072"/>
                </a:lnTo>
                <a:lnTo>
                  <a:pt x="1071563" y="918342"/>
                </a:lnTo>
                <a:lnTo>
                  <a:pt x="1072198" y="920565"/>
                </a:lnTo>
                <a:lnTo>
                  <a:pt x="1072516" y="922471"/>
                </a:lnTo>
                <a:lnTo>
                  <a:pt x="1072516" y="924376"/>
                </a:lnTo>
                <a:lnTo>
                  <a:pt x="1072198" y="925646"/>
                </a:lnTo>
                <a:lnTo>
                  <a:pt x="1071563" y="926916"/>
                </a:lnTo>
                <a:lnTo>
                  <a:pt x="1071246" y="927234"/>
                </a:lnTo>
                <a:lnTo>
                  <a:pt x="1072516" y="928504"/>
                </a:lnTo>
                <a:lnTo>
                  <a:pt x="1073151" y="929774"/>
                </a:lnTo>
                <a:lnTo>
                  <a:pt x="1073468" y="931362"/>
                </a:lnTo>
                <a:lnTo>
                  <a:pt x="1073468" y="932632"/>
                </a:lnTo>
                <a:lnTo>
                  <a:pt x="1073151" y="934855"/>
                </a:lnTo>
                <a:lnTo>
                  <a:pt x="1072833" y="935807"/>
                </a:lnTo>
                <a:lnTo>
                  <a:pt x="1076326" y="940571"/>
                </a:lnTo>
                <a:lnTo>
                  <a:pt x="1070928" y="944064"/>
                </a:lnTo>
                <a:lnTo>
                  <a:pt x="1071881" y="948827"/>
                </a:lnTo>
                <a:lnTo>
                  <a:pt x="1072833" y="952637"/>
                </a:lnTo>
                <a:lnTo>
                  <a:pt x="1074103" y="955178"/>
                </a:lnTo>
                <a:lnTo>
                  <a:pt x="1075691" y="956765"/>
                </a:lnTo>
                <a:lnTo>
                  <a:pt x="1076643" y="957718"/>
                </a:lnTo>
                <a:lnTo>
                  <a:pt x="1077596" y="958353"/>
                </a:lnTo>
                <a:lnTo>
                  <a:pt x="1078231" y="958353"/>
                </a:lnTo>
                <a:lnTo>
                  <a:pt x="1078231" y="960894"/>
                </a:lnTo>
                <a:lnTo>
                  <a:pt x="1079818" y="961211"/>
                </a:lnTo>
                <a:lnTo>
                  <a:pt x="1079818" y="962799"/>
                </a:lnTo>
                <a:lnTo>
                  <a:pt x="1079501" y="964069"/>
                </a:lnTo>
                <a:lnTo>
                  <a:pt x="1079183" y="965022"/>
                </a:lnTo>
                <a:lnTo>
                  <a:pt x="1078866" y="965657"/>
                </a:lnTo>
                <a:lnTo>
                  <a:pt x="1077913" y="966927"/>
                </a:lnTo>
                <a:lnTo>
                  <a:pt x="1077596" y="966927"/>
                </a:lnTo>
                <a:lnTo>
                  <a:pt x="1077278" y="969150"/>
                </a:lnTo>
                <a:lnTo>
                  <a:pt x="1076961" y="970737"/>
                </a:lnTo>
                <a:lnTo>
                  <a:pt x="1076326" y="972008"/>
                </a:lnTo>
                <a:lnTo>
                  <a:pt x="1077278" y="975501"/>
                </a:lnTo>
                <a:lnTo>
                  <a:pt x="1077913" y="978676"/>
                </a:lnTo>
                <a:lnTo>
                  <a:pt x="1078866" y="985662"/>
                </a:lnTo>
                <a:lnTo>
                  <a:pt x="1079183" y="991378"/>
                </a:lnTo>
                <a:lnTo>
                  <a:pt x="1079183" y="993283"/>
                </a:lnTo>
                <a:lnTo>
                  <a:pt x="1082993" y="993283"/>
                </a:lnTo>
                <a:lnTo>
                  <a:pt x="1082993" y="1003127"/>
                </a:lnTo>
                <a:lnTo>
                  <a:pt x="1092836" y="1001857"/>
                </a:lnTo>
                <a:lnTo>
                  <a:pt x="1092518" y="1006620"/>
                </a:lnTo>
                <a:lnTo>
                  <a:pt x="1091566" y="1012336"/>
                </a:lnTo>
                <a:lnTo>
                  <a:pt x="1089978" y="1019322"/>
                </a:lnTo>
                <a:lnTo>
                  <a:pt x="1092836" y="1020910"/>
                </a:lnTo>
                <a:lnTo>
                  <a:pt x="1095376" y="1021545"/>
                </a:lnTo>
                <a:lnTo>
                  <a:pt x="1097281" y="1022497"/>
                </a:lnTo>
                <a:lnTo>
                  <a:pt x="1098233" y="1024085"/>
                </a:lnTo>
                <a:lnTo>
                  <a:pt x="1098551" y="1025355"/>
                </a:lnTo>
                <a:lnTo>
                  <a:pt x="1098868" y="1026943"/>
                </a:lnTo>
                <a:lnTo>
                  <a:pt x="1098868" y="1027896"/>
                </a:lnTo>
                <a:lnTo>
                  <a:pt x="1098551" y="1029166"/>
                </a:lnTo>
                <a:lnTo>
                  <a:pt x="1101091" y="1032341"/>
                </a:lnTo>
                <a:lnTo>
                  <a:pt x="1102678" y="1035517"/>
                </a:lnTo>
                <a:lnTo>
                  <a:pt x="1104266" y="1038375"/>
                </a:lnTo>
                <a:lnTo>
                  <a:pt x="1104583" y="1040915"/>
                </a:lnTo>
                <a:lnTo>
                  <a:pt x="1104901" y="1043138"/>
                </a:lnTo>
                <a:lnTo>
                  <a:pt x="1104901" y="1044726"/>
                </a:lnTo>
                <a:lnTo>
                  <a:pt x="1104583" y="1046631"/>
                </a:lnTo>
                <a:lnTo>
                  <a:pt x="1109663" y="1045043"/>
                </a:lnTo>
                <a:lnTo>
                  <a:pt x="1116331" y="1051394"/>
                </a:lnTo>
                <a:lnTo>
                  <a:pt x="1122046" y="1057110"/>
                </a:lnTo>
                <a:lnTo>
                  <a:pt x="1126808" y="1062826"/>
                </a:lnTo>
                <a:lnTo>
                  <a:pt x="1130301" y="1067907"/>
                </a:lnTo>
                <a:lnTo>
                  <a:pt x="1133476" y="1071717"/>
                </a:lnTo>
                <a:lnTo>
                  <a:pt x="1135381" y="1075210"/>
                </a:lnTo>
                <a:lnTo>
                  <a:pt x="1136651" y="1078068"/>
                </a:lnTo>
                <a:lnTo>
                  <a:pt x="1135063" y="1079021"/>
                </a:lnTo>
                <a:lnTo>
                  <a:pt x="1134746" y="1080608"/>
                </a:lnTo>
                <a:lnTo>
                  <a:pt x="1130936" y="1081879"/>
                </a:lnTo>
                <a:lnTo>
                  <a:pt x="1130936" y="1087912"/>
                </a:lnTo>
                <a:lnTo>
                  <a:pt x="1134746" y="1090452"/>
                </a:lnTo>
                <a:lnTo>
                  <a:pt x="1137921" y="1092993"/>
                </a:lnTo>
                <a:lnTo>
                  <a:pt x="1141096" y="1096168"/>
                </a:lnTo>
                <a:lnTo>
                  <a:pt x="1143953" y="1099026"/>
                </a:lnTo>
                <a:lnTo>
                  <a:pt x="1149351" y="1105377"/>
                </a:lnTo>
                <a:lnTo>
                  <a:pt x="1153161" y="1111410"/>
                </a:lnTo>
                <a:lnTo>
                  <a:pt x="1156653" y="1116809"/>
                </a:lnTo>
                <a:lnTo>
                  <a:pt x="1159193" y="1121254"/>
                </a:lnTo>
                <a:lnTo>
                  <a:pt x="1160781" y="1125382"/>
                </a:lnTo>
                <a:lnTo>
                  <a:pt x="1159511" y="1126017"/>
                </a:lnTo>
                <a:lnTo>
                  <a:pt x="1158241" y="1126653"/>
                </a:lnTo>
                <a:lnTo>
                  <a:pt x="1156653" y="1128240"/>
                </a:lnTo>
                <a:lnTo>
                  <a:pt x="1155701" y="1129193"/>
                </a:lnTo>
                <a:lnTo>
                  <a:pt x="1155383" y="1129828"/>
                </a:lnTo>
                <a:lnTo>
                  <a:pt x="1156018" y="1131416"/>
                </a:lnTo>
                <a:lnTo>
                  <a:pt x="1155701" y="1132686"/>
                </a:lnTo>
                <a:lnTo>
                  <a:pt x="1155066" y="1133003"/>
                </a:lnTo>
                <a:lnTo>
                  <a:pt x="1152843" y="1133003"/>
                </a:lnTo>
                <a:lnTo>
                  <a:pt x="1151573" y="1133003"/>
                </a:lnTo>
                <a:lnTo>
                  <a:pt x="1150303" y="1133639"/>
                </a:lnTo>
                <a:lnTo>
                  <a:pt x="1149668" y="1133956"/>
                </a:lnTo>
                <a:lnTo>
                  <a:pt x="1148398" y="1134909"/>
                </a:lnTo>
                <a:lnTo>
                  <a:pt x="1148398" y="1135544"/>
                </a:lnTo>
                <a:lnTo>
                  <a:pt x="1148398" y="1136496"/>
                </a:lnTo>
                <a:lnTo>
                  <a:pt x="1148081" y="1136814"/>
                </a:lnTo>
                <a:lnTo>
                  <a:pt x="1147446" y="1137132"/>
                </a:lnTo>
                <a:lnTo>
                  <a:pt x="1146811" y="1137132"/>
                </a:lnTo>
                <a:lnTo>
                  <a:pt x="1146176" y="1136814"/>
                </a:lnTo>
                <a:lnTo>
                  <a:pt x="1145223" y="1137132"/>
                </a:lnTo>
                <a:lnTo>
                  <a:pt x="1144588" y="1137767"/>
                </a:lnTo>
                <a:lnTo>
                  <a:pt x="1143953" y="1138402"/>
                </a:lnTo>
                <a:lnTo>
                  <a:pt x="1143953" y="1138719"/>
                </a:lnTo>
                <a:lnTo>
                  <a:pt x="1143953" y="1139989"/>
                </a:lnTo>
                <a:lnTo>
                  <a:pt x="1143636" y="1140625"/>
                </a:lnTo>
                <a:lnTo>
                  <a:pt x="1143001" y="1140942"/>
                </a:lnTo>
                <a:lnTo>
                  <a:pt x="1142366" y="1141260"/>
                </a:lnTo>
                <a:lnTo>
                  <a:pt x="1141096" y="1141577"/>
                </a:lnTo>
                <a:lnTo>
                  <a:pt x="1140461" y="1141577"/>
                </a:lnTo>
                <a:lnTo>
                  <a:pt x="1137603" y="1138402"/>
                </a:lnTo>
                <a:lnTo>
                  <a:pt x="1136968" y="1138402"/>
                </a:lnTo>
                <a:lnTo>
                  <a:pt x="1136016" y="1138719"/>
                </a:lnTo>
                <a:lnTo>
                  <a:pt x="1134428" y="1139989"/>
                </a:lnTo>
                <a:lnTo>
                  <a:pt x="1133158" y="1141260"/>
                </a:lnTo>
                <a:lnTo>
                  <a:pt x="1135381" y="1144118"/>
                </a:lnTo>
                <a:lnTo>
                  <a:pt x="1136333" y="1146975"/>
                </a:lnTo>
                <a:lnTo>
                  <a:pt x="1136968" y="1149516"/>
                </a:lnTo>
                <a:lnTo>
                  <a:pt x="1136968" y="1151421"/>
                </a:lnTo>
                <a:lnTo>
                  <a:pt x="1136651" y="1153644"/>
                </a:lnTo>
                <a:lnTo>
                  <a:pt x="1136016" y="1154914"/>
                </a:lnTo>
                <a:lnTo>
                  <a:pt x="1135381" y="1156184"/>
                </a:lnTo>
                <a:lnTo>
                  <a:pt x="1136968" y="1157454"/>
                </a:lnTo>
                <a:lnTo>
                  <a:pt x="1137603" y="1158725"/>
                </a:lnTo>
                <a:lnTo>
                  <a:pt x="1137921" y="1159677"/>
                </a:lnTo>
                <a:lnTo>
                  <a:pt x="1137603" y="1159995"/>
                </a:lnTo>
                <a:lnTo>
                  <a:pt x="1137286" y="1160947"/>
                </a:lnTo>
                <a:lnTo>
                  <a:pt x="1136651" y="1160947"/>
                </a:lnTo>
                <a:lnTo>
                  <a:pt x="1136016" y="1161265"/>
                </a:lnTo>
                <a:lnTo>
                  <a:pt x="1133793" y="1162853"/>
                </a:lnTo>
                <a:lnTo>
                  <a:pt x="1134111" y="1169521"/>
                </a:lnTo>
                <a:lnTo>
                  <a:pt x="1135698" y="1169521"/>
                </a:lnTo>
                <a:lnTo>
                  <a:pt x="1136651" y="1170156"/>
                </a:lnTo>
                <a:lnTo>
                  <a:pt x="1136968" y="1170791"/>
                </a:lnTo>
                <a:lnTo>
                  <a:pt x="1136968" y="1171426"/>
                </a:lnTo>
                <a:lnTo>
                  <a:pt x="1136333" y="1172697"/>
                </a:lnTo>
                <a:lnTo>
                  <a:pt x="1135698" y="1173332"/>
                </a:lnTo>
                <a:lnTo>
                  <a:pt x="1141731" y="1175555"/>
                </a:lnTo>
                <a:lnTo>
                  <a:pt x="1139508" y="1177777"/>
                </a:lnTo>
                <a:lnTo>
                  <a:pt x="1139191" y="1179683"/>
                </a:lnTo>
                <a:lnTo>
                  <a:pt x="1140143" y="1180635"/>
                </a:lnTo>
                <a:lnTo>
                  <a:pt x="1140461" y="1181271"/>
                </a:lnTo>
                <a:lnTo>
                  <a:pt x="1140461" y="1181906"/>
                </a:lnTo>
                <a:lnTo>
                  <a:pt x="1140143" y="1182859"/>
                </a:lnTo>
                <a:lnTo>
                  <a:pt x="1139191" y="1183811"/>
                </a:lnTo>
                <a:lnTo>
                  <a:pt x="1138556" y="1184129"/>
                </a:lnTo>
                <a:lnTo>
                  <a:pt x="1138238" y="1185399"/>
                </a:lnTo>
                <a:lnTo>
                  <a:pt x="1137603" y="1186669"/>
                </a:lnTo>
                <a:lnTo>
                  <a:pt x="1136333" y="1187622"/>
                </a:lnTo>
                <a:lnTo>
                  <a:pt x="1135063" y="1188574"/>
                </a:lnTo>
                <a:lnTo>
                  <a:pt x="1132523" y="1190480"/>
                </a:lnTo>
                <a:lnTo>
                  <a:pt x="1131571" y="1191115"/>
                </a:lnTo>
                <a:lnTo>
                  <a:pt x="1133476" y="1191115"/>
                </a:lnTo>
                <a:lnTo>
                  <a:pt x="1134428" y="1191432"/>
                </a:lnTo>
                <a:lnTo>
                  <a:pt x="1134746" y="1191750"/>
                </a:lnTo>
                <a:lnTo>
                  <a:pt x="1135063" y="1192385"/>
                </a:lnTo>
                <a:lnTo>
                  <a:pt x="1134746" y="1193655"/>
                </a:lnTo>
                <a:lnTo>
                  <a:pt x="1134428" y="1194290"/>
                </a:lnTo>
                <a:lnTo>
                  <a:pt x="1133793" y="1193655"/>
                </a:lnTo>
                <a:lnTo>
                  <a:pt x="1133158" y="1193338"/>
                </a:lnTo>
                <a:lnTo>
                  <a:pt x="1132523" y="1193655"/>
                </a:lnTo>
                <a:lnTo>
                  <a:pt x="1131888" y="1193655"/>
                </a:lnTo>
                <a:lnTo>
                  <a:pt x="1131253" y="1194290"/>
                </a:lnTo>
                <a:lnTo>
                  <a:pt x="1130936" y="1194925"/>
                </a:lnTo>
                <a:lnTo>
                  <a:pt x="1131253" y="1198418"/>
                </a:lnTo>
                <a:lnTo>
                  <a:pt x="1131888" y="1198736"/>
                </a:lnTo>
                <a:lnTo>
                  <a:pt x="1132206" y="1199371"/>
                </a:lnTo>
                <a:lnTo>
                  <a:pt x="1132206" y="1200324"/>
                </a:lnTo>
                <a:lnTo>
                  <a:pt x="1131888" y="1201276"/>
                </a:lnTo>
                <a:lnTo>
                  <a:pt x="1131253" y="1202546"/>
                </a:lnTo>
                <a:lnTo>
                  <a:pt x="1130936" y="1203499"/>
                </a:lnTo>
                <a:lnTo>
                  <a:pt x="1130936" y="1272406"/>
                </a:lnTo>
                <a:lnTo>
                  <a:pt x="1131253" y="1272406"/>
                </a:lnTo>
                <a:lnTo>
                  <a:pt x="1151256" y="1272406"/>
                </a:lnTo>
                <a:lnTo>
                  <a:pt x="1151256" y="1294000"/>
                </a:lnTo>
                <a:lnTo>
                  <a:pt x="1188403" y="1294000"/>
                </a:lnTo>
                <a:lnTo>
                  <a:pt x="1178878" y="1312100"/>
                </a:lnTo>
                <a:lnTo>
                  <a:pt x="1189991" y="1312100"/>
                </a:lnTo>
                <a:lnTo>
                  <a:pt x="1184911" y="1328295"/>
                </a:lnTo>
                <a:lnTo>
                  <a:pt x="1162686" y="1374974"/>
                </a:lnTo>
                <a:lnTo>
                  <a:pt x="1155066" y="1404188"/>
                </a:lnTo>
                <a:lnTo>
                  <a:pt x="1476058" y="1404188"/>
                </a:lnTo>
                <a:lnTo>
                  <a:pt x="1469391" y="1414667"/>
                </a:lnTo>
                <a:lnTo>
                  <a:pt x="1469391" y="1449597"/>
                </a:lnTo>
                <a:lnTo>
                  <a:pt x="1495426" y="1449597"/>
                </a:lnTo>
                <a:lnTo>
                  <a:pt x="1488123" y="1463887"/>
                </a:lnTo>
                <a:lnTo>
                  <a:pt x="1474153" y="1480081"/>
                </a:lnTo>
                <a:lnTo>
                  <a:pt x="1474153" y="1703634"/>
                </a:lnTo>
                <a:lnTo>
                  <a:pt x="1479233" y="1703634"/>
                </a:lnTo>
                <a:lnTo>
                  <a:pt x="1479233" y="1709032"/>
                </a:lnTo>
                <a:lnTo>
                  <a:pt x="1472566" y="1715700"/>
                </a:lnTo>
                <a:lnTo>
                  <a:pt x="1472566" y="1744915"/>
                </a:lnTo>
                <a:lnTo>
                  <a:pt x="1477011" y="1749043"/>
                </a:lnTo>
                <a:lnTo>
                  <a:pt x="1477011" y="1768413"/>
                </a:lnTo>
                <a:lnTo>
                  <a:pt x="1519238" y="1768413"/>
                </a:lnTo>
                <a:lnTo>
                  <a:pt x="1507491" y="1783338"/>
                </a:lnTo>
                <a:lnTo>
                  <a:pt x="1488123" y="1800485"/>
                </a:lnTo>
                <a:lnTo>
                  <a:pt x="1475423" y="1800485"/>
                </a:lnTo>
                <a:lnTo>
                  <a:pt x="1475423" y="1827794"/>
                </a:lnTo>
                <a:lnTo>
                  <a:pt x="1478598" y="1827794"/>
                </a:lnTo>
                <a:lnTo>
                  <a:pt x="1478598" y="1846529"/>
                </a:lnTo>
                <a:lnTo>
                  <a:pt x="1473201" y="1846529"/>
                </a:lnTo>
                <a:lnTo>
                  <a:pt x="1473201" y="2130415"/>
                </a:lnTo>
                <a:lnTo>
                  <a:pt x="1477011" y="2130415"/>
                </a:lnTo>
                <a:lnTo>
                  <a:pt x="1477011" y="2158042"/>
                </a:lnTo>
                <a:lnTo>
                  <a:pt x="1479868" y="2158042"/>
                </a:lnTo>
                <a:lnTo>
                  <a:pt x="1479868" y="2201863"/>
                </a:lnTo>
                <a:lnTo>
                  <a:pt x="793433" y="2201863"/>
                </a:lnTo>
                <a:lnTo>
                  <a:pt x="725805" y="2201863"/>
                </a:lnTo>
                <a:lnTo>
                  <a:pt x="39370" y="2201863"/>
                </a:lnTo>
                <a:lnTo>
                  <a:pt x="39370" y="2158042"/>
                </a:lnTo>
                <a:lnTo>
                  <a:pt x="42227" y="2158042"/>
                </a:lnTo>
                <a:lnTo>
                  <a:pt x="42227" y="2130415"/>
                </a:lnTo>
                <a:lnTo>
                  <a:pt x="46037" y="2130415"/>
                </a:lnTo>
                <a:lnTo>
                  <a:pt x="46037" y="1846529"/>
                </a:lnTo>
                <a:lnTo>
                  <a:pt x="40957" y="1846529"/>
                </a:lnTo>
                <a:lnTo>
                  <a:pt x="40957" y="1827794"/>
                </a:lnTo>
                <a:lnTo>
                  <a:pt x="43815" y="1827794"/>
                </a:lnTo>
                <a:lnTo>
                  <a:pt x="43815" y="1800485"/>
                </a:lnTo>
                <a:lnTo>
                  <a:pt x="31115" y="1800485"/>
                </a:lnTo>
                <a:lnTo>
                  <a:pt x="12065" y="1783338"/>
                </a:lnTo>
                <a:lnTo>
                  <a:pt x="0" y="1768413"/>
                </a:lnTo>
                <a:lnTo>
                  <a:pt x="42227" y="1768413"/>
                </a:lnTo>
                <a:lnTo>
                  <a:pt x="42227" y="1749043"/>
                </a:lnTo>
                <a:lnTo>
                  <a:pt x="46672" y="1744915"/>
                </a:lnTo>
                <a:lnTo>
                  <a:pt x="46672" y="1715700"/>
                </a:lnTo>
                <a:lnTo>
                  <a:pt x="40322" y="1709032"/>
                </a:lnTo>
                <a:lnTo>
                  <a:pt x="40322" y="1703634"/>
                </a:lnTo>
                <a:lnTo>
                  <a:pt x="45085" y="1703634"/>
                </a:lnTo>
                <a:lnTo>
                  <a:pt x="45085" y="1480081"/>
                </a:lnTo>
                <a:lnTo>
                  <a:pt x="31115" y="1463887"/>
                </a:lnTo>
                <a:lnTo>
                  <a:pt x="23812" y="1449597"/>
                </a:lnTo>
                <a:lnTo>
                  <a:pt x="49847" y="1449597"/>
                </a:lnTo>
                <a:lnTo>
                  <a:pt x="49847" y="1414667"/>
                </a:lnTo>
                <a:lnTo>
                  <a:pt x="43180" y="1404188"/>
                </a:lnTo>
                <a:lnTo>
                  <a:pt x="364172" y="1404188"/>
                </a:lnTo>
                <a:lnTo>
                  <a:pt x="356870" y="1374974"/>
                </a:lnTo>
                <a:lnTo>
                  <a:pt x="334327" y="1328295"/>
                </a:lnTo>
                <a:lnTo>
                  <a:pt x="329247" y="1312100"/>
                </a:lnTo>
                <a:lnTo>
                  <a:pt x="340360" y="1312100"/>
                </a:lnTo>
                <a:lnTo>
                  <a:pt x="330835" y="1294000"/>
                </a:lnTo>
                <a:lnTo>
                  <a:pt x="367982" y="1294000"/>
                </a:lnTo>
                <a:lnTo>
                  <a:pt x="367982" y="1272406"/>
                </a:lnTo>
                <a:lnTo>
                  <a:pt x="387985" y="1272406"/>
                </a:lnTo>
                <a:lnTo>
                  <a:pt x="388302" y="1272406"/>
                </a:lnTo>
                <a:lnTo>
                  <a:pt x="388302" y="1203499"/>
                </a:lnTo>
                <a:lnTo>
                  <a:pt x="387985" y="1202546"/>
                </a:lnTo>
                <a:lnTo>
                  <a:pt x="387350" y="1201276"/>
                </a:lnTo>
                <a:lnTo>
                  <a:pt x="387032" y="1200324"/>
                </a:lnTo>
                <a:lnTo>
                  <a:pt x="387032" y="1199371"/>
                </a:lnTo>
                <a:lnTo>
                  <a:pt x="387350" y="1198736"/>
                </a:lnTo>
                <a:lnTo>
                  <a:pt x="387985" y="1198418"/>
                </a:lnTo>
                <a:lnTo>
                  <a:pt x="388302" y="1194925"/>
                </a:lnTo>
                <a:lnTo>
                  <a:pt x="387985" y="1194290"/>
                </a:lnTo>
                <a:lnTo>
                  <a:pt x="387350" y="1193655"/>
                </a:lnTo>
                <a:lnTo>
                  <a:pt x="386715" y="1193655"/>
                </a:lnTo>
                <a:lnTo>
                  <a:pt x="386397" y="1193338"/>
                </a:lnTo>
                <a:lnTo>
                  <a:pt x="385762" y="1193655"/>
                </a:lnTo>
                <a:lnTo>
                  <a:pt x="384810" y="1194290"/>
                </a:lnTo>
                <a:lnTo>
                  <a:pt x="384492" y="1193655"/>
                </a:lnTo>
                <a:lnTo>
                  <a:pt x="384175" y="1192385"/>
                </a:lnTo>
                <a:lnTo>
                  <a:pt x="384175" y="1191750"/>
                </a:lnTo>
                <a:lnTo>
                  <a:pt x="384810" y="1191432"/>
                </a:lnTo>
                <a:lnTo>
                  <a:pt x="386080" y="1191115"/>
                </a:lnTo>
                <a:lnTo>
                  <a:pt x="387667" y="1191115"/>
                </a:lnTo>
                <a:lnTo>
                  <a:pt x="386397" y="1190480"/>
                </a:lnTo>
                <a:lnTo>
                  <a:pt x="384175" y="1188574"/>
                </a:lnTo>
                <a:lnTo>
                  <a:pt x="382905" y="1187622"/>
                </a:lnTo>
                <a:lnTo>
                  <a:pt x="381635" y="1186669"/>
                </a:lnTo>
                <a:lnTo>
                  <a:pt x="381000" y="1185399"/>
                </a:lnTo>
                <a:lnTo>
                  <a:pt x="380682" y="1184129"/>
                </a:lnTo>
                <a:lnTo>
                  <a:pt x="380047" y="1183811"/>
                </a:lnTo>
                <a:lnTo>
                  <a:pt x="379412" y="1182859"/>
                </a:lnTo>
                <a:lnTo>
                  <a:pt x="379095" y="1181906"/>
                </a:lnTo>
                <a:lnTo>
                  <a:pt x="379095" y="1181271"/>
                </a:lnTo>
                <a:lnTo>
                  <a:pt x="379412" y="1180635"/>
                </a:lnTo>
                <a:lnTo>
                  <a:pt x="380047" y="1179683"/>
                </a:lnTo>
                <a:lnTo>
                  <a:pt x="379730" y="1177777"/>
                </a:lnTo>
                <a:lnTo>
                  <a:pt x="377507" y="1175555"/>
                </a:lnTo>
                <a:lnTo>
                  <a:pt x="383540" y="1173332"/>
                </a:lnTo>
                <a:lnTo>
                  <a:pt x="382905" y="1172697"/>
                </a:lnTo>
                <a:lnTo>
                  <a:pt x="382270" y="1171426"/>
                </a:lnTo>
                <a:lnTo>
                  <a:pt x="382270" y="1170791"/>
                </a:lnTo>
                <a:lnTo>
                  <a:pt x="382587" y="1170156"/>
                </a:lnTo>
                <a:lnTo>
                  <a:pt x="383540" y="1169521"/>
                </a:lnTo>
                <a:lnTo>
                  <a:pt x="385445" y="1169521"/>
                </a:lnTo>
                <a:lnTo>
                  <a:pt x="385762" y="1162853"/>
                </a:lnTo>
                <a:lnTo>
                  <a:pt x="383222" y="1161265"/>
                </a:lnTo>
                <a:lnTo>
                  <a:pt x="382587" y="1160947"/>
                </a:lnTo>
                <a:lnTo>
                  <a:pt x="381952" y="1160947"/>
                </a:lnTo>
                <a:lnTo>
                  <a:pt x="381635" y="1159995"/>
                </a:lnTo>
                <a:lnTo>
                  <a:pt x="381317" y="1159677"/>
                </a:lnTo>
                <a:lnTo>
                  <a:pt x="381635" y="1158725"/>
                </a:lnTo>
                <a:lnTo>
                  <a:pt x="382270" y="1157454"/>
                </a:lnTo>
                <a:lnTo>
                  <a:pt x="383857" y="1156184"/>
                </a:lnTo>
                <a:lnTo>
                  <a:pt x="383222" y="1154914"/>
                </a:lnTo>
                <a:lnTo>
                  <a:pt x="382587" y="1153644"/>
                </a:lnTo>
                <a:lnTo>
                  <a:pt x="382270" y="1151421"/>
                </a:lnTo>
                <a:lnTo>
                  <a:pt x="382270" y="1149516"/>
                </a:lnTo>
                <a:lnTo>
                  <a:pt x="382905" y="1146975"/>
                </a:lnTo>
                <a:lnTo>
                  <a:pt x="383857" y="1144118"/>
                </a:lnTo>
                <a:lnTo>
                  <a:pt x="386397" y="1141260"/>
                </a:lnTo>
                <a:lnTo>
                  <a:pt x="384810" y="1139989"/>
                </a:lnTo>
                <a:lnTo>
                  <a:pt x="383222" y="1138719"/>
                </a:lnTo>
                <a:lnTo>
                  <a:pt x="382270" y="1138402"/>
                </a:lnTo>
                <a:lnTo>
                  <a:pt x="381635" y="1138402"/>
                </a:lnTo>
                <a:lnTo>
                  <a:pt x="379095" y="1141577"/>
                </a:lnTo>
                <a:lnTo>
                  <a:pt x="378460" y="1141577"/>
                </a:lnTo>
                <a:lnTo>
                  <a:pt x="376872" y="1141260"/>
                </a:lnTo>
                <a:lnTo>
                  <a:pt x="375920" y="1140942"/>
                </a:lnTo>
                <a:lnTo>
                  <a:pt x="375602" y="1140625"/>
                </a:lnTo>
                <a:lnTo>
                  <a:pt x="375285" y="1139989"/>
                </a:lnTo>
                <a:lnTo>
                  <a:pt x="375285" y="1138719"/>
                </a:lnTo>
                <a:lnTo>
                  <a:pt x="375285" y="1138402"/>
                </a:lnTo>
                <a:lnTo>
                  <a:pt x="374650" y="1137767"/>
                </a:lnTo>
                <a:lnTo>
                  <a:pt x="374015" y="1137132"/>
                </a:lnTo>
                <a:lnTo>
                  <a:pt x="373062" y="1136814"/>
                </a:lnTo>
                <a:lnTo>
                  <a:pt x="372427" y="1137132"/>
                </a:lnTo>
                <a:lnTo>
                  <a:pt x="372110" y="1137132"/>
                </a:lnTo>
                <a:lnTo>
                  <a:pt x="371475" y="1136814"/>
                </a:lnTo>
                <a:lnTo>
                  <a:pt x="371157" y="1136496"/>
                </a:lnTo>
                <a:lnTo>
                  <a:pt x="371157" y="1135544"/>
                </a:lnTo>
                <a:lnTo>
                  <a:pt x="371157" y="1134909"/>
                </a:lnTo>
                <a:lnTo>
                  <a:pt x="369570" y="1133956"/>
                </a:lnTo>
                <a:lnTo>
                  <a:pt x="368935" y="1133639"/>
                </a:lnTo>
                <a:lnTo>
                  <a:pt x="367665" y="1133003"/>
                </a:lnTo>
                <a:lnTo>
                  <a:pt x="366395" y="1133003"/>
                </a:lnTo>
                <a:lnTo>
                  <a:pt x="364490" y="1133003"/>
                </a:lnTo>
                <a:lnTo>
                  <a:pt x="363855" y="1132686"/>
                </a:lnTo>
                <a:lnTo>
                  <a:pt x="363220" y="1131416"/>
                </a:lnTo>
                <a:lnTo>
                  <a:pt x="363855" y="1129828"/>
                </a:lnTo>
                <a:lnTo>
                  <a:pt x="363855" y="1129193"/>
                </a:lnTo>
                <a:lnTo>
                  <a:pt x="362585" y="1128240"/>
                </a:lnTo>
                <a:lnTo>
                  <a:pt x="360680" y="1126653"/>
                </a:lnTo>
                <a:lnTo>
                  <a:pt x="359727" y="1126017"/>
                </a:lnTo>
                <a:lnTo>
                  <a:pt x="358457" y="1125382"/>
                </a:lnTo>
                <a:lnTo>
                  <a:pt x="360045" y="1121254"/>
                </a:lnTo>
                <a:lnTo>
                  <a:pt x="362585" y="1116809"/>
                </a:lnTo>
                <a:lnTo>
                  <a:pt x="366077" y="1111410"/>
                </a:lnTo>
                <a:lnTo>
                  <a:pt x="369887" y="1105377"/>
                </a:lnTo>
                <a:lnTo>
                  <a:pt x="375285" y="1099026"/>
                </a:lnTo>
                <a:lnTo>
                  <a:pt x="378460" y="1096168"/>
                </a:lnTo>
                <a:lnTo>
                  <a:pt x="381317" y="1092993"/>
                </a:lnTo>
                <a:lnTo>
                  <a:pt x="384492" y="1090452"/>
                </a:lnTo>
                <a:lnTo>
                  <a:pt x="388302" y="1087912"/>
                </a:lnTo>
                <a:lnTo>
                  <a:pt x="388302" y="1081879"/>
                </a:lnTo>
                <a:lnTo>
                  <a:pt x="384492" y="1080608"/>
                </a:lnTo>
                <a:lnTo>
                  <a:pt x="384175" y="1079021"/>
                </a:lnTo>
                <a:lnTo>
                  <a:pt x="382587" y="1078068"/>
                </a:lnTo>
                <a:lnTo>
                  <a:pt x="383857" y="1075210"/>
                </a:lnTo>
                <a:lnTo>
                  <a:pt x="386080" y="1071717"/>
                </a:lnTo>
                <a:lnTo>
                  <a:pt x="388937" y="1067907"/>
                </a:lnTo>
                <a:lnTo>
                  <a:pt x="392747" y="1062826"/>
                </a:lnTo>
                <a:lnTo>
                  <a:pt x="397192" y="1057110"/>
                </a:lnTo>
                <a:lnTo>
                  <a:pt x="402907" y="1051394"/>
                </a:lnTo>
                <a:lnTo>
                  <a:pt x="409575" y="1045043"/>
                </a:lnTo>
                <a:lnTo>
                  <a:pt x="414972" y="1046631"/>
                </a:lnTo>
                <a:lnTo>
                  <a:pt x="414655" y="1044726"/>
                </a:lnTo>
                <a:lnTo>
                  <a:pt x="414655" y="1043138"/>
                </a:lnTo>
                <a:lnTo>
                  <a:pt x="414972" y="1040915"/>
                </a:lnTo>
                <a:lnTo>
                  <a:pt x="415290" y="1038375"/>
                </a:lnTo>
                <a:lnTo>
                  <a:pt x="416560" y="1035517"/>
                </a:lnTo>
                <a:lnTo>
                  <a:pt x="418147" y="1032341"/>
                </a:lnTo>
                <a:lnTo>
                  <a:pt x="420687" y="1029166"/>
                </a:lnTo>
                <a:lnTo>
                  <a:pt x="420370" y="1027896"/>
                </a:lnTo>
                <a:lnTo>
                  <a:pt x="420370" y="1026943"/>
                </a:lnTo>
                <a:lnTo>
                  <a:pt x="420687" y="1025355"/>
                </a:lnTo>
                <a:lnTo>
                  <a:pt x="421322" y="1024085"/>
                </a:lnTo>
                <a:lnTo>
                  <a:pt x="422275" y="1022497"/>
                </a:lnTo>
                <a:lnTo>
                  <a:pt x="423862" y="1021545"/>
                </a:lnTo>
                <a:lnTo>
                  <a:pt x="426402" y="1020910"/>
                </a:lnTo>
                <a:lnTo>
                  <a:pt x="429578" y="1019322"/>
                </a:lnTo>
                <a:lnTo>
                  <a:pt x="427673" y="1012336"/>
                </a:lnTo>
                <a:lnTo>
                  <a:pt x="426720" y="1006620"/>
                </a:lnTo>
                <a:lnTo>
                  <a:pt x="426402" y="1001857"/>
                </a:lnTo>
                <a:lnTo>
                  <a:pt x="436563" y="1003127"/>
                </a:lnTo>
                <a:lnTo>
                  <a:pt x="436563" y="993283"/>
                </a:lnTo>
                <a:lnTo>
                  <a:pt x="440055" y="993283"/>
                </a:lnTo>
                <a:lnTo>
                  <a:pt x="440055" y="991378"/>
                </a:lnTo>
                <a:lnTo>
                  <a:pt x="440373" y="985662"/>
                </a:lnTo>
                <a:lnTo>
                  <a:pt x="441325" y="978676"/>
                </a:lnTo>
                <a:lnTo>
                  <a:pt x="441960" y="975501"/>
                </a:lnTo>
                <a:lnTo>
                  <a:pt x="443230" y="972008"/>
                </a:lnTo>
                <a:lnTo>
                  <a:pt x="442278" y="970737"/>
                </a:lnTo>
                <a:lnTo>
                  <a:pt x="441960" y="969150"/>
                </a:lnTo>
                <a:lnTo>
                  <a:pt x="441643" y="966927"/>
                </a:lnTo>
                <a:lnTo>
                  <a:pt x="441325" y="966927"/>
                </a:lnTo>
                <a:lnTo>
                  <a:pt x="440373" y="965657"/>
                </a:lnTo>
                <a:lnTo>
                  <a:pt x="440055" y="965022"/>
                </a:lnTo>
                <a:lnTo>
                  <a:pt x="439738" y="964069"/>
                </a:lnTo>
                <a:lnTo>
                  <a:pt x="439420" y="962799"/>
                </a:lnTo>
                <a:lnTo>
                  <a:pt x="439420" y="961211"/>
                </a:lnTo>
                <a:lnTo>
                  <a:pt x="441008" y="960894"/>
                </a:lnTo>
                <a:lnTo>
                  <a:pt x="441008" y="958353"/>
                </a:lnTo>
                <a:lnTo>
                  <a:pt x="441643" y="958353"/>
                </a:lnTo>
                <a:lnTo>
                  <a:pt x="442913" y="957718"/>
                </a:lnTo>
                <a:lnTo>
                  <a:pt x="443865" y="956765"/>
                </a:lnTo>
                <a:lnTo>
                  <a:pt x="445135" y="955178"/>
                </a:lnTo>
                <a:lnTo>
                  <a:pt x="446405" y="952637"/>
                </a:lnTo>
                <a:lnTo>
                  <a:pt x="447358" y="948827"/>
                </a:lnTo>
                <a:lnTo>
                  <a:pt x="448310" y="944064"/>
                </a:lnTo>
                <a:lnTo>
                  <a:pt x="443230" y="940571"/>
                </a:lnTo>
                <a:lnTo>
                  <a:pt x="446405" y="935807"/>
                </a:lnTo>
                <a:lnTo>
                  <a:pt x="446088" y="934855"/>
                </a:lnTo>
                <a:lnTo>
                  <a:pt x="445453" y="932632"/>
                </a:lnTo>
                <a:lnTo>
                  <a:pt x="445453" y="931362"/>
                </a:lnTo>
                <a:lnTo>
                  <a:pt x="446088" y="929774"/>
                </a:lnTo>
                <a:lnTo>
                  <a:pt x="446723" y="928504"/>
                </a:lnTo>
                <a:lnTo>
                  <a:pt x="447993" y="927234"/>
                </a:lnTo>
                <a:lnTo>
                  <a:pt x="447675" y="926916"/>
                </a:lnTo>
                <a:lnTo>
                  <a:pt x="447040" y="925646"/>
                </a:lnTo>
                <a:lnTo>
                  <a:pt x="446723" y="924376"/>
                </a:lnTo>
                <a:lnTo>
                  <a:pt x="446723" y="922471"/>
                </a:lnTo>
                <a:lnTo>
                  <a:pt x="447040" y="920565"/>
                </a:lnTo>
                <a:lnTo>
                  <a:pt x="447675" y="918342"/>
                </a:lnTo>
                <a:lnTo>
                  <a:pt x="447993" y="917072"/>
                </a:lnTo>
                <a:lnTo>
                  <a:pt x="449580" y="913897"/>
                </a:lnTo>
                <a:lnTo>
                  <a:pt x="450533" y="912944"/>
                </a:lnTo>
                <a:lnTo>
                  <a:pt x="451485" y="911991"/>
                </a:lnTo>
                <a:lnTo>
                  <a:pt x="452120" y="911674"/>
                </a:lnTo>
                <a:lnTo>
                  <a:pt x="452438" y="911674"/>
                </a:lnTo>
                <a:lnTo>
                  <a:pt x="452755" y="912309"/>
                </a:lnTo>
                <a:lnTo>
                  <a:pt x="452755" y="911991"/>
                </a:lnTo>
                <a:lnTo>
                  <a:pt x="453390" y="911674"/>
                </a:lnTo>
                <a:lnTo>
                  <a:pt x="454025" y="911674"/>
                </a:lnTo>
                <a:lnTo>
                  <a:pt x="454660" y="912627"/>
                </a:lnTo>
                <a:lnTo>
                  <a:pt x="455295" y="912944"/>
                </a:lnTo>
                <a:lnTo>
                  <a:pt x="456248" y="913897"/>
                </a:lnTo>
                <a:lnTo>
                  <a:pt x="457200" y="914849"/>
                </a:lnTo>
                <a:lnTo>
                  <a:pt x="457835" y="916120"/>
                </a:lnTo>
                <a:lnTo>
                  <a:pt x="457835" y="917390"/>
                </a:lnTo>
                <a:lnTo>
                  <a:pt x="457835" y="918660"/>
                </a:lnTo>
                <a:lnTo>
                  <a:pt x="457835" y="921200"/>
                </a:lnTo>
                <a:lnTo>
                  <a:pt x="460375" y="918978"/>
                </a:lnTo>
                <a:lnTo>
                  <a:pt x="460058" y="916755"/>
                </a:lnTo>
                <a:lnTo>
                  <a:pt x="459740" y="914214"/>
                </a:lnTo>
                <a:lnTo>
                  <a:pt x="460058" y="912944"/>
                </a:lnTo>
                <a:lnTo>
                  <a:pt x="460058" y="911991"/>
                </a:lnTo>
                <a:lnTo>
                  <a:pt x="459740" y="911991"/>
                </a:lnTo>
                <a:lnTo>
                  <a:pt x="458788" y="911674"/>
                </a:lnTo>
                <a:lnTo>
                  <a:pt x="458153" y="911039"/>
                </a:lnTo>
                <a:lnTo>
                  <a:pt x="457835" y="910086"/>
                </a:lnTo>
                <a:lnTo>
                  <a:pt x="457518" y="908816"/>
                </a:lnTo>
                <a:lnTo>
                  <a:pt x="457518" y="906593"/>
                </a:lnTo>
                <a:lnTo>
                  <a:pt x="457835" y="906276"/>
                </a:lnTo>
                <a:lnTo>
                  <a:pt x="458788" y="905958"/>
                </a:lnTo>
                <a:lnTo>
                  <a:pt x="459740" y="905958"/>
                </a:lnTo>
                <a:lnTo>
                  <a:pt x="460693" y="906593"/>
                </a:lnTo>
                <a:lnTo>
                  <a:pt x="461645" y="907228"/>
                </a:lnTo>
                <a:lnTo>
                  <a:pt x="462598" y="909134"/>
                </a:lnTo>
                <a:lnTo>
                  <a:pt x="468948" y="902148"/>
                </a:lnTo>
                <a:lnTo>
                  <a:pt x="468948" y="900877"/>
                </a:lnTo>
                <a:lnTo>
                  <a:pt x="468948" y="898655"/>
                </a:lnTo>
                <a:lnTo>
                  <a:pt x="468948" y="897384"/>
                </a:lnTo>
                <a:lnTo>
                  <a:pt x="469265" y="895797"/>
                </a:lnTo>
                <a:lnTo>
                  <a:pt x="469900" y="893891"/>
                </a:lnTo>
                <a:lnTo>
                  <a:pt x="470853" y="892304"/>
                </a:lnTo>
                <a:lnTo>
                  <a:pt x="470218" y="891986"/>
                </a:lnTo>
                <a:lnTo>
                  <a:pt x="468630" y="890716"/>
                </a:lnTo>
                <a:lnTo>
                  <a:pt x="467995" y="889446"/>
                </a:lnTo>
                <a:lnTo>
                  <a:pt x="467043" y="887858"/>
                </a:lnTo>
                <a:lnTo>
                  <a:pt x="466408" y="885635"/>
                </a:lnTo>
                <a:lnTo>
                  <a:pt x="466090" y="883412"/>
                </a:lnTo>
                <a:lnTo>
                  <a:pt x="465138" y="882142"/>
                </a:lnTo>
                <a:lnTo>
                  <a:pt x="464503" y="880872"/>
                </a:lnTo>
                <a:lnTo>
                  <a:pt x="463550" y="878967"/>
                </a:lnTo>
                <a:lnTo>
                  <a:pt x="463550" y="877061"/>
                </a:lnTo>
                <a:lnTo>
                  <a:pt x="463550" y="876426"/>
                </a:lnTo>
                <a:lnTo>
                  <a:pt x="463868" y="875474"/>
                </a:lnTo>
                <a:lnTo>
                  <a:pt x="464820" y="874839"/>
                </a:lnTo>
                <a:lnTo>
                  <a:pt x="465455" y="873886"/>
                </a:lnTo>
                <a:lnTo>
                  <a:pt x="466725" y="873251"/>
                </a:lnTo>
                <a:lnTo>
                  <a:pt x="467995" y="872933"/>
                </a:lnTo>
                <a:lnTo>
                  <a:pt x="468630" y="871028"/>
                </a:lnTo>
                <a:lnTo>
                  <a:pt x="470218" y="866900"/>
                </a:lnTo>
                <a:lnTo>
                  <a:pt x="472123" y="860867"/>
                </a:lnTo>
                <a:lnTo>
                  <a:pt x="472758" y="857056"/>
                </a:lnTo>
                <a:lnTo>
                  <a:pt x="473075" y="853563"/>
                </a:lnTo>
                <a:lnTo>
                  <a:pt x="472123" y="852610"/>
                </a:lnTo>
                <a:lnTo>
                  <a:pt x="470218" y="849753"/>
                </a:lnTo>
                <a:lnTo>
                  <a:pt x="469265" y="848482"/>
                </a:lnTo>
                <a:lnTo>
                  <a:pt x="468948" y="846895"/>
                </a:lnTo>
                <a:lnTo>
                  <a:pt x="468630" y="845624"/>
                </a:lnTo>
                <a:lnTo>
                  <a:pt x="469265" y="844354"/>
                </a:lnTo>
                <a:lnTo>
                  <a:pt x="469265" y="843402"/>
                </a:lnTo>
                <a:lnTo>
                  <a:pt x="469583" y="842449"/>
                </a:lnTo>
                <a:lnTo>
                  <a:pt x="470218" y="841179"/>
                </a:lnTo>
                <a:lnTo>
                  <a:pt x="470853" y="840544"/>
                </a:lnTo>
                <a:lnTo>
                  <a:pt x="472123" y="840226"/>
                </a:lnTo>
                <a:lnTo>
                  <a:pt x="471805" y="838956"/>
                </a:lnTo>
                <a:lnTo>
                  <a:pt x="470853" y="835780"/>
                </a:lnTo>
                <a:lnTo>
                  <a:pt x="470535" y="834510"/>
                </a:lnTo>
                <a:lnTo>
                  <a:pt x="470853" y="833240"/>
                </a:lnTo>
                <a:lnTo>
                  <a:pt x="470853" y="832923"/>
                </a:lnTo>
                <a:lnTo>
                  <a:pt x="471170" y="832923"/>
                </a:lnTo>
                <a:lnTo>
                  <a:pt x="472440" y="833240"/>
                </a:lnTo>
                <a:lnTo>
                  <a:pt x="472123" y="831970"/>
                </a:lnTo>
                <a:lnTo>
                  <a:pt x="471805" y="828477"/>
                </a:lnTo>
                <a:lnTo>
                  <a:pt x="471805" y="826889"/>
                </a:lnTo>
                <a:lnTo>
                  <a:pt x="472123" y="825619"/>
                </a:lnTo>
                <a:lnTo>
                  <a:pt x="472758" y="824666"/>
                </a:lnTo>
                <a:lnTo>
                  <a:pt x="473393" y="824349"/>
                </a:lnTo>
                <a:lnTo>
                  <a:pt x="474028" y="824031"/>
                </a:lnTo>
                <a:lnTo>
                  <a:pt x="474345" y="823714"/>
                </a:lnTo>
                <a:lnTo>
                  <a:pt x="474980" y="823079"/>
                </a:lnTo>
                <a:lnTo>
                  <a:pt x="475298" y="822761"/>
                </a:lnTo>
                <a:lnTo>
                  <a:pt x="475933" y="822761"/>
                </a:lnTo>
                <a:lnTo>
                  <a:pt x="476568" y="822761"/>
                </a:lnTo>
                <a:lnTo>
                  <a:pt x="477203" y="823714"/>
                </a:lnTo>
                <a:lnTo>
                  <a:pt x="478155" y="822761"/>
                </a:lnTo>
                <a:lnTo>
                  <a:pt x="480378" y="821173"/>
                </a:lnTo>
                <a:lnTo>
                  <a:pt x="481330" y="820538"/>
                </a:lnTo>
                <a:lnTo>
                  <a:pt x="482918" y="820538"/>
                </a:lnTo>
                <a:lnTo>
                  <a:pt x="484188" y="821173"/>
                </a:lnTo>
                <a:lnTo>
                  <a:pt x="485458" y="822761"/>
                </a:lnTo>
                <a:lnTo>
                  <a:pt x="487045" y="825301"/>
                </a:lnTo>
                <a:lnTo>
                  <a:pt x="489268" y="817998"/>
                </a:lnTo>
                <a:lnTo>
                  <a:pt x="495300" y="801486"/>
                </a:lnTo>
                <a:lnTo>
                  <a:pt x="498475" y="791324"/>
                </a:lnTo>
                <a:lnTo>
                  <a:pt x="502603" y="781480"/>
                </a:lnTo>
                <a:lnTo>
                  <a:pt x="506095" y="772906"/>
                </a:lnTo>
                <a:lnTo>
                  <a:pt x="509588" y="766238"/>
                </a:lnTo>
                <a:lnTo>
                  <a:pt x="507048" y="761157"/>
                </a:lnTo>
                <a:lnTo>
                  <a:pt x="506413" y="760840"/>
                </a:lnTo>
                <a:lnTo>
                  <a:pt x="504825" y="759569"/>
                </a:lnTo>
                <a:lnTo>
                  <a:pt x="504508" y="758934"/>
                </a:lnTo>
                <a:lnTo>
                  <a:pt x="504190" y="757982"/>
                </a:lnTo>
                <a:lnTo>
                  <a:pt x="504508" y="756712"/>
                </a:lnTo>
                <a:lnTo>
                  <a:pt x="505460" y="755441"/>
                </a:lnTo>
                <a:lnTo>
                  <a:pt x="506095" y="754489"/>
                </a:lnTo>
                <a:lnTo>
                  <a:pt x="507683" y="752266"/>
                </a:lnTo>
                <a:lnTo>
                  <a:pt x="508953" y="751313"/>
                </a:lnTo>
                <a:lnTo>
                  <a:pt x="509905" y="750678"/>
                </a:lnTo>
                <a:lnTo>
                  <a:pt x="511175" y="750678"/>
                </a:lnTo>
                <a:lnTo>
                  <a:pt x="512445" y="750996"/>
                </a:lnTo>
                <a:lnTo>
                  <a:pt x="513398" y="749726"/>
                </a:lnTo>
                <a:lnTo>
                  <a:pt x="514985" y="748773"/>
                </a:lnTo>
                <a:lnTo>
                  <a:pt x="516573" y="748773"/>
                </a:lnTo>
                <a:lnTo>
                  <a:pt x="516890" y="748138"/>
                </a:lnTo>
                <a:lnTo>
                  <a:pt x="516890" y="746550"/>
                </a:lnTo>
                <a:lnTo>
                  <a:pt x="516890" y="744645"/>
                </a:lnTo>
                <a:lnTo>
                  <a:pt x="516573" y="743692"/>
                </a:lnTo>
                <a:lnTo>
                  <a:pt x="515938" y="742422"/>
                </a:lnTo>
                <a:lnTo>
                  <a:pt x="515620" y="741787"/>
                </a:lnTo>
                <a:lnTo>
                  <a:pt x="515303" y="740199"/>
                </a:lnTo>
                <a:lnTo>
                  <a:pt x="515303" y="739564"/>
                </a:lnTo>
                <a:lnTo>
                  <a:pt x="515303" y="738929"/>
                </a:lnTo>
                <a:lnTo>
                  <a:pt x="515938" y="738611"/>
                </a:lnTo>
                <a:lnTo>
                  <a:pt x="516890" y="738294"/>
                </a:lnTo>
                <a:lnTo>
                  <a:pt x="516890" y="736706"/>
                </a:lnTo>
                <a:lnTo>
                  <a:pt x="516890" y="734801"/>
                </a:lnTo>
                <a:lnTo>
                  <a:pt x="516255" y="732578"/>
                </a:lnTo>
                <a:lnTo>
                  <a:pt x="515938" y="732261"/>
                </a:lnTo>
                <a:lnTo>
                  <a:pt x="515938" y="730990"/>
                </a:lnTo>
                <a:lnTo>
                  <a:pt x="516255" y="730673"/>
                </a:lnTo>
                <a:lnTo>
                  <a:pt x="516573" y="730355"/>
                </a:lnTo>
                <a:lnTo>
                  <a:pt x="517208" y="730355"/>
                </a:lnTo>
                <a:lnTo>
                  <a:pt x="518478" y="730990"/>
                </a:lnTo>
                <a:lnTo>
                  <a:pt x="518795" y="730990"/>
                </a:lnTo>
                <a:lnTo>
                  <a:pt x="519748" y="731625"/>
                </a:lnTo>
                <a:lnTo>
                  <a:pt x="520383" y="731943"/>
                </a:lnTo>
                <a:lnTo>
                  <a:pt x="521018" y="732896"/>
                </a:lnTo>
                <a:lnTo>
                  <a:pt x="521335" y="733848"/>
                </a:lnTo>
                <a:lnTo>
                  <a:pt x="521970" y="735436"/>
                </a:lnTo>
                <a:lnTo>
                  <a:pt x="526733" y="736389"/>
                </a:lnTo>
                <a:lnTo>
                  <a:pt x="530543" y="730355"/>
                </a:lnTo>
                <a:lnTo>
                  <a:pt x="539750" y="716383"/>
                </a:lnTo>
                <a:lnTo>
                  <a:pt x="545465" y="708127"/>
                </a:lnTo>
                <a:lnTo>
                  <a:pt x="551498" y="700506"/>
                </a:lnTo>
                <a:lnTo>
                  <a:pt x="556895" y="693520"/>
                </a:lnTo>
                <a:lnTo>
                  <a:pt x="559753" y="690662"/>
                </a:lnTo>
                <a:lnTo>
                  <a:pt x="562293" y="688439"/>
                </a:lnTo>
                <a:lnTo>
                  <a:pt x="561658" y="687804"/>
                </a:lnTo>
                <a:lnTo>
                  <a:pt x="561023" y="685264"/>
                </a:lnTo>
                <a:lnTo>
                  <a:pt x="560705" y="683994"/>
                </a:lnTo>
                <a:lnTo>
                  <a:pt x="560388" y="682406"/>
                </a:lnTo>
                <a:lnTo>
                  <a:pt x="560705" y="680818"/>
                </a:lnTo>
                <a:lnTo>
                  <a:pt x="561340" y="679230"/>
                </a:lnTo>
                <a:lnTo>
                  <a:pt x="561975" y="678913"/>
                </a:lnTo>
                <a:lnTo>
                  <a:pt x="563880" y="677960"/>
                </a:lnTo>
                <a:lnTo>
                  <a:pt x="566420" y="676372"/>
                </a:lnTo>
                <a:lnTo>
                  <a:pt x="567373" y="675420"/>
                </a:lnTo>
                <a:lnTo>
                  <a:pt x="568325" y="674150"/>
                </a:lnTo>
                <a:lnTo>
                  <a:pt x="568008" y="673197"/>
                </a:lnTo>
                <a:lnTo>
                  <a:pt x="567373" y="670339"/>
                </a:lnTo>
                <a:lnTo>
                  <a:pt x="567690" y="669069"/>
                </a:lnTo>
                <a:lnTo>
                  <a:pt x="568008" y="667799"/>
                </a:lnTo>
                <a:lnTo>
                  <a:pt x="569278" y="666846"/>
                </a:lnTo>
                <a:lnTo>
                  <a:pt x="570865" y="666529"/>
                </a:lnTo>
                <a:lnTo>
                  <a:pt x="570865" y="664941"/>
                </a:lnTo>
                <a:lnTo>
                  <a:pt x="571183" y="663353"/>
                </a:lnTo>
                <a:lnTo>
                  <a:pt x="571818" y="662083"/>
                </a:lnTo>
                <a:lnTo>
                  <a:pt x="573088" y="660813"/>
                </a:lnTo>
                <a:lnTo>
                  <a:pt x="574040" y="660178"/>
                </a:lnTo>
                <a:lnTo>
                  <a:pt x="574675" y="659860"/>
                </a:lnTo>
                <a:lnTo>
                  <a:pt x="575945" y="659860"/>
                </a:lnTo>
                <a:lnTo>
                  <a:pt x="577215" y="659860"/>
                </a:lnTo>
                <a:lnTo>
                  <a:pt x="578803" y="660178"/>
                </a:lnTo>
                <a:lnTo>
                  <a:pt x="580708" y="660813"/>
                </a:lnTo>
                <a:lnTo>
                  <a:pt x="580708" y="659860"/>
                </a:lnTo>
                <a:lnTo>
                  <a:pt x="580708" y="658272"/>
                </a:lnTo>
                <a:lnTo>
                  <a:pt x="581025" y="657637"/>
                </a:lnTo>
                <a:lnTo>
                  <a:pt x="581978" y="657320"/>
                </a:lnTo>
                <a:lnTo>
                  <a:pt x="582930" y="657320"/>
                </a:lnTo>
                <a:lnTo>
                  <a:pt x="584518" y="658272"/>
                </a:lnTo>
                <a:lnTo>
                  <a:pt x="584835" y="658272"/>
                </a:lnTo>
                <a:lnTo>
                  <a:pt x="585153" y="659225"/>
                </a:lnTo>
                <a:lnTo>
                  <a:pt x="585153" y="660495"/>
                </a:lnTo>
                <a:lnTo>
                  <a:pt x="584518" y="662400"/>
                </a:lnTo>
                <a:lnTo>
                  <a:pt x="586105" y="664623"/>
                </a:lnTo>
                <a:lnTo>
                  <a:pt x="594678" y="657320"/>
                </a:lnTo>
                <a:lnTo>
                  <a:pt x="603568" y="649699"/>
                </a:lnTo>
                <a:lnTo>
                  <a:pt x="614363" y="640172"/>
                </a:lnTo>
                <a:lnTo>
                  <a:pt x="626745" y="630328"/>
                </a:lnTo>
                <a:lnTo>
                  <a:pt x="639763" y="621119"/>
                </a:lnTo>
                <a:lnTo>
                  <a:pt x="646113" y="616674"/>
                </a:lnTo>
                <a:lnTo>
                  <a:pt x="652463" y="612546"/>
                </a:lnTo>
                <a:lnTo>
                  <a:pt x="657860" y="609370"/>
                </a:lnTo>
                <a:lnTo>
                  <a:pt x="663575" y="606512"/>
                </a:lnTo>
                <a:lnTo>
                  <a:pt x="662305" y="601432"/>
                </a:lnTo>
                <a:lnTo>
                  <a:pt x="661670" y="600479"/>
                </a:lnTo>
                <a:lnTo>
                  <a:pt x="660083" y="597621"/>
                </a:lnTo>
                <a:lnTo>
                  <a:pt x="657543" y="593175"/>
                </a:lnTo>
                <a:lnTo>
                  <a:pt x="656590" y="590000"/>
                </a:lnTo>
                <a:lnTo>
                  <a:pt x="655638" y="587142"/>
                </a:lnTo>
                <a:lnTo>
                  <a:pt x="655003" y="583332"/>
                </a:lnTo>
                <a:lnTo>
                  <a:pt x="654368" y="579839"/>
                </a:lnTo>
                <a:lnTo>
                  <a:pt x="654050" y="575393"/>
                </a:lnTo>
                <a:lnTo>
                  <a:pt x="654050" y="571265"/>
                </a:lnTo>
                <a:lnTo>
                  <a:pt x="654685" y="566502"/>
                </a:lnTo>
                <a:lnTo>
                  <a:pt x="655638" y="561738"/>
                </a:lnTo>
                <a:lnTo>
                  <a:pt x="656908" y="556975"/>
                </a:lnTo>
                <a:lnTo>
                  <a:pt x="659448" y="551577"/>
                </a:lnTo>
                <a:lnTo>
                  <a:pt x="659130" y="550307"/>
                </a:lnTo>
                <a:lnTo>
                  <a:pt x="659130" y="546814"/>
                </a:lnTo>
                <a:lnTo>
                  <a:pt x="659130" y="542051"/>
                </a:lnTo>
                <a:lnTo>
                  <a:pt x="659448" y="538558"/>
                </a:lnTo>
                <a:lnTo>
                  <a:pt x="660083" y="535382"/>
                </a:lnTo>
                <a:lnTo>
                  <a:pt x="661035" y="531572"/>
                </a:lnTo>
                <a:lnTo>
                  <a:pt x="662305" y="528079"/>
                </a:lnTo>
                <a:lnTo>
                  <a:pt x="663893" y="523950"/>
                </a:lnTo>
                <a:lnTo>
                  <a:pt x="666115" y="519505"/>
                </a:lnTo>
                <a:lnTo>
                  <a:pt x="668655" y="515694"/>
                </a:lnTo>
                <a:lnTo>
                  <a:pt x="671513" y="511566"/>
                </a:lnTo>
                <a:lnTo>
                  <a:pt x="675640" y="507438"/>
                </a:lnTo>
                <a:lnTo>
                  <a:pt x="680085" y="503310"/>
                </a:lnTo>
                <a:lnTo>
                  <a:pt x="680085" y="442659"/>
                </a:lnTo>
                <a:lnTo>
                  <a:pt x="679450" y="442659"/>
                </a:lnTo>
                <a:lnTo>
                  <a:pt x="679133" y="442024"/>
                </a:lnTo>
                <a:lnTo>
                  <a:pt x="678815" y="441389"/>
                </a:lnTo>
                <a:lnTo>
                  <a:pt x="678815" y="439166"/>
                </a:lnTo>
                <a:lnTo>
                  <a:pt x="677545" y="439483"/>
                </a:lnTo>
                <a:lnTo>
                  <a:pt x="677228" y="436308"/>
                </a:lnTo>
                <a:lnTo>
                  <a:pt x="676910" y="433767"/>
                </a:lnTo>
                <a:lnTo>
                  <a:pt x="677228" y="432180"/>
                </a:lnTo>
                <a:lnTo>
                  <a:pt x="677228" y="431227"/>
                </a:lnTo>
                <a:lnTo>
                  <a:pt x="677228" y="429957"/>
                </a:lnTo>
                <a:lnTo>
                  <a:pt x="676593" y="427734"/>
                </a:lnTo>
                <a:lnTo>
                  <a:pt x="676593" y="426146"/>
                </a:lnTo>
                <a:lnTo>
                  <a:pt x="676593" y="425194"/>
                </a:lnTo>
                <a:lnTo>
                  <a:pt x="676910" y="424559"/>
                </a:lnTo>
                <a:lnTo>
                  <a:pt x="677545" y="424241"/>
                </a:lnTo>
                <a:lnTo>
                  <a:pt x="677863" y="418525"/>
                </a:lnTo>
                <a:lnTo>
                  <a:pt x="673735" y="417890"/>
                </a:lnTo>
                <a:lnTo>
                  <a:pt x="672465" y="416620"/>
                </a:lnTo>
                <a:lnTo>
                  <a:pt x="669925" y="416620"/>
                </a:lnTo>
                <a:lnTo>
                  <a:pt x="669290" y="414715"/>
                </a:lnTo>
                <a:lnTo>
                  <a:pt x="668338" y="409316"/>
                </a:lnTo>
                <a:lnTo>
                  <a:pt x="668338" y="405823"/>
                </a:lnTo>
                <a:lnTo>
                  <a:pt x="668338" y="402013"/>
                </a:lnTo>
                <a:lnTo>
                  <a:pt x="668973" y="398520"/>
                </a:lnTo>
                <a:lnTo>
                  <a:pt x="670243" y="394392"/>
                </a:lnTo>
                <a:lnTo>
                  <a:pt x="677545" y="394392"/>
                </a:lnTo>
                <a:lnTo>
                  <a:pt x="677228" y="394074"/>
                </a:lnTo>
                <a:lnTo>
                  <a:pt x="677228" y="392486"/>
                </a:lnTo>
                <a:lnTo>
                  <a:pt x="677228" y="391851"/>
                </a:lnTo>
                <a:lnTo>
                  <a:pt x="677863" y="391216"/>
                </a:lnTo>
                <a:lnTo>
                  <a:pt x="678815" y="390581"/>
                </a:lnTo>
                <a:lnTo>
                  <a:pt x="680403" y="389946"/>
                </a:lnTo>
                <a:lnTo>
                  <a:pt x="680085" y="388041"/>
                </a:lnTo>
                <a:lnTo>
                  <a:pt x="679450" y="385818"/>
                </a:lnTo>
                <a:lnTo>
                  <a:pt x="678815" y="382960"/>
                </a:lnTo>
                <a:lnTo>
                  <a:pt x="678498" y="382325"/>
                </a:lnTo>
                <a:lnTo>
                  <a:pt x="678180" y="381055"/>
                </a:lnTo>
                <a:lnTo>
                  <a:pt x="678180" y="380102"/>
                </a:lnTo>
                <a:lnTo>
                  <a:pt x="678498" y="379467"/>
                </a:lnTo>
                <a:lnTo>
                  <a:pt x="678815" y="378832"/>
                </a:lnTo>
                <a:lnTo>
                  <a:pt x="680085" y="378197"/>
                </a:lnTo>
                <a:lnTo>
                  <a:pt x="680403" y="369623"/>
                </a:lnTo>
                <a:lnTo>
                  <a:pt x="680085" y="368988"/>
                </a:lnTo>
                <a:lnTo>
                  <a:pt x="679133" y="367718"/>
                </a:lnTo>
                <a:lnTo>
                  <a:pt x="679133" y="365495"/>
                </a:lnTo>
                <a:lnTo>
                  <a:pt x="679133" y="364225"/>
                </a:lnTo>
                <a:lnTo>
                  <a:pt x="680085" y="362637"/>
                </a:lnTo>
                <a:lnTo>
                  <a:pt x="681038" y="360732"/>
                </a:lnTo>
                <a:lnTo>
                  <a:pt x="681673" y="358827"/>
                </a:lnTo>
                <a:lnTo>
                  <a:pt x="681673" y="356921"/>
                </a:lnTo>
                <a:lnTo>
                  <a:pt x="681673" y="353746"/>
                </a:lnTo>
                <a:lnTo>
                  <a:pt x="682308" y="351205"/>
                </a:lnTo>
                <a:lnTo>
                  <a:pt x="682625" y="349935"/>
                </a:lnTo>
                <a:lnTo>
                  <a:pt x="682943" y="348983"/>
                </a:lnTo>
                <a:lnTo>
                  <a:pt x="682625" y="348348"/>
                </a:lnTo>
                <a:lnTo>
                  <a:pt x="681673" y="346760"/>
                </a:lnTo>
                <a:lnTo>
                  <a:pt x="681038" y="344855"/>
                </a:lnTo>
                <a:lnTo>
                  <a:pt x="681038" y="343584"/>
                </a:lnTo>
                <a:lnTo>
                  <a:pt x="681038" y="342314"/>
                </a:lnTo>
                <a:lnTo>
                  <a:pt x="681355" y="341679"/>
                </a:lnTo>
                <a:lnTo>
                  <a:pt x="682308" y="339774"/>
                </a:lnTo>
                <a:lnTo>
                  <a:pt x="683260" y="339456"/>
                </a:lnTo>
                <a:lnTo>
                  <a:pt x="684213" y="339139"/>
                </a:lnTo>
                <a:lnTo>
                  <a:pt x="685165" y="339774"/>
                </a:lnTo>
                <a:lnTo>
                  <a:pt x="686435" y="341044"/>
                </a:lnTo>
                <a:lnTo>
                  <a:pt x="688023" y="343267"/>
                </a:lnTo>
                <a:lnTo>
                  <a:pt x="688658" y="343584"/>
                </a:lnTo>
                <a:lnTo>
                  <a:pt x="689293" y="343902"/>
                </a:lnTo>
                <a:lnTo>
                  <a:pt x="690245" y="344219"/>
                </a:lnTo>
                <a:lnTo>
                  <a:pt x="691198" y="345172"/>
                </a:lnTo>
                <a:lnTo>
                  <a:pt x="691833" y="346760"/>
                </a:lnTo>
                <a:lnTo>
                  <a:pt x="692468" y="348983"/>
                </a:lnTo>
                <a:lnTo>
                  <a:pt x="692785" y="351523"/>
                </a:lnTo>
                <a:lnTo>
                  <a:pt x="693420" y="352793"/>
                </a:lnTo>
                <a:lnTo>
                  <a:pt x="694690" y="356921"/>
                </a:lnTo>
                <a:lnTo>
                  <a:pt x="695008" y="359144"/>
                </a:lnTo>
                <a:lnTo>
                  <a:pt x="695325" y="362002"/>
                </a:lnTo>
                <a:lnTo>
                  <a:pt x="695325" y="364860"/>
                </a:lnTo>
                <a:lnTo>
                  <a:pt x="695008" y="367400"/>
                </a:lnTo>
                <a:lnTo>
                  <a:pt x="695008" y="369306"/>
                </a:lnTo>
                <a:lnTo>
                  <a:pt x="694690" y="373434"/>
                </a:lnTo>
                <a:lnTo>
                  <a:pt x="695008" y="376292"/>
                </a:lnTo>
                <a:lnTo>
                  <a:pt x="695325" y="378514"/>
                </a:lnTo>
                <a:lnTo>
                  <a:pt x="695960" y="380737"/>
                </a:lnTo>
                <a:lnTo>
                  <a:pt x="696913" y="382643"/>
                </a:lnTo>
                <a:lnTo>
                  <a:pt x="698818" y="380420"/>
                </a:lnTo>
                <a:lnTo>
                  <a:pt x="704215" y="374704"/>
                </a:lnTo>
                <a:lnTo>
                  <a:pt x="707708" y="371211"/>
                </a:lnTo>
                <a:lnTo>
                  <a:pt x="711835" y="367718"/>
                </a:lnTo>
                <a:lnTo>
                  <a:pt x="716280" y="364542"/>
                </a:lnTo>
                <a:lnTo>
                  <a:pt x="720725" y="362002"/>
                </a:lnTo>
                <a:lnTo>
                  <a:pt x="720725" y="341362"/>
                </a:lnTo>
                <a:lnTo>
                  <a:pt x="733108" y="327707"/>
                </a:lnTo>
                <a:lnTo>
                  <a:pt x="750570" y="127018"/>
                </a:lnTo>
                <a:lnTo>
                  <a:pt x="749618" y="123208"/>
                </a:lnTo>
                <a:lnTo>
                  <a:pt x="748983" y="122573"/>
                </a:lnTo>
                <a:lnTo>
                  <a:pt x="747395" y="120667"/>
                </a:lnTo>
                <a:lnTo>
                  <a:pt x="745490" y="117809"/>
                </a:lnTo>
                <a:lnTo>
                  <a:pt x="744220" y="115587"/>
                </a:lnTo>
                <a:lnTo>
                  <a:pt x="743585" y="113681"/>
                </a:lnTo>
                <a:lnTo>
                  <a:pt x="742950" y="111458"/>
                </a:lnTo>
                <a:lnTo>
                  <a:pt x="742950" y="108601"/>
                </a:lnTo>
                <a:lnTo>
                  <a:pt x="742950" y="106060"/>
                </a:lnTo>
                <a:lnTo>
                  <a:pt x="743585" y="103202"/>
                </a:lnTo>
                <a:lnTo>
                  <a:pt x="745173" y="100027"/>
                </a:lnTo>
                <a:lnTo>
                  <a:pt x="746760" y="96851"/>
                </a:lnTo>
                <a:lnTo>
                  <a:pt x="749300" y="93358"/>
                </a:lnTo>
                <a:lnTo>
                  <a:pt x="752793" y="90183"/>
                </a:lnTo>
                <a:lnTo>
                  <a:pt x="757555" y="85102"/>
                </a:lnTo>
                <a:lnTo>
                  <a:pt x="757555" y="32072"/>
                </a:lnTo>
                <a:lnTo>
                  <a:pt x="741680" y="32072"/>
                </a:lnTo>
                <a:lnTo>
                  <a:pt x="741680" y="27626"/>
                </a:lnTo>
                <a:lnTo>
                  <a:pt x="757555" y="27626"/>
                </a:lnTo>
                <a:lnTo>
                  <a:pt x="757555" y="14289"/>
                </a:lnTo>
                <a:lnTo>
                  <a:pt x="759460" y="14289"/>
                </a:lnTo>
                <a:lnTo>
                  <a:pt x="759460" y="5398"/>
                </a:lnTo>
                <a:lnTo>
                  <a:pt x="758508" y="5398"/>
                </a:lnTo>
                <a:lnTo>
                  <a:pt x="757873" y="4763"/>
                </a:lnTo>
                <a:lnTo>
                  <a:pt x="757555" y="4128"/>
                </a:lnTo>
                <a:lnTo>
                  <a:pt x="757555" y="3493"/>
                </a:lnTo>
                <a:lnTo>
                  <a:pt x="757555" y="2858"/>
                </a:lnTo>
                <a:lnTo>
                  <a:pt x="757873" y="2223"/>
                </a:lnTo>
                <a:lnTo>
                  <a:pt x="758508" y="1588"/>
                </a:lnTo>
                <a:lnTo>
                  <a:pt x="759460" y="1270"/>
                </a:lnTo>
                <a:lnTo>
                  <a:pt x="759460" y="0"/>
                </a:lnTo>
                <a:close/>
              </a:path>
            </a:pathLst>
          </a:custGeom>
          <a:solidFill>
            <a:srgbClr val="31A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2720068" y="1490210"/>
            <a:ext cx="800100" cy="792162"/>
          </a:xfrm>
          <a:prstGeom prst="ellipse">
            <a:avLst/>
          </a:prstGeom>
          <a:solidFill>
            <a:srgbClr val="F9CB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43454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</a:t>
            </a:r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2515281" y="1285422"/>
            <a:ext cx="1211262" cy="1200150"/>
          </a:xfrm>
          <a:custGeom>
            <a:avLst/>
            <a:gdLst>
              <a:gd name="T0" fmla="*/ 2147483646 w 165"/>
              <a:gd name="T1" fmla="*/ 211546440 h 165"/>
              <a:gd name="T2" fmla="*/ 2147483646 w 165"/>
              <a:gd name="T3" fmla="*/ 1533726237 h 165"/>
              <a:gd name="T4" fmla="*/ 2147483646 w 165"/>
              <a:gd name="T5" fmla="*/ 1004860137 h 165"/>
              <a:gd name="T6" fmla="*/ 2147483646 w 165"/>
              <a:gd name="T7" fmla="*/ 2147483646 h 165"/>
              <a:gd name="T8" fmla="*/ 2147483646 w 165"/>
              <a:gd name="T9" fmla="*/ 2147483646 h 165"/>
              <a:gd name="T10" fmla="*/ 2147483646 w 165"/>
              <a:gd name="T11" fmla="*/ 2147483646 h 165"/>
              <a:gd name="T12" fmla="*/ 2147483646 w 165"/>
              <a:gd name="T13" fmla="*/ 2147483646 h 165"/>
              <a:gd name="T14" fmla="*/ 2147483646 w 165"/>
              <a:gd name="T15" fmla="*/ 2147483646 h 165"/>
              <a:gd name="T16" fmla="*/ 2147483646 w 165"/>
              <a:gd name="T17" fmla="*/ 2147483646 h 165"/>
              <a:gd name="T18" fmla="*/ 2147483646 w 165"/>
              <a:gd name="T19" fmla="*/ 2147483646 h 165"/>
              <a:gd name="T20" fmla="*/ 2147483646 w 165"/>
              <a:gd name="T21" fmla="*/ 2147483646 h 165"/>
              <a:gd name="T22" fmla="*/ 2147483646 w 165"/>
              <a:gd name="T23" fmla="*/ 2147483646 h 165"/>
              <a:gd name="T24" fmla="*/ 2147483646 w 165"/>
              <a:gd name="T25" fmla="*/ 2147483646 h 165"/>
              <a:gd name="T26" fmla="*/ 2147483646 w 165"/>
              <a:gd name="T27" fmla="*/ 2147483646 h 165"/>
              <a:gd name="T28" fmla="*/ 2147483646 w 165"/>
              <a:gd name="T29" fmla="*/ 2147483646 h 165"/>
              <a:gd name="T30" fmla="*/ 2147483646 w 165"/>
              <a:gd name="T31" fmla="*/ 2147483646 h 165"/>
              <a:gd name="T32" fmla="*/ 2147483646 w 165"/>
              <a:gd name="T33" fmla="*/ 2147483646 h 165"/>
              <a:gd name="T34" fmla="*/ 2147483646 w 165"/>
              <a:gd name="T35" fmla="*/ 2147483646 h 165"/>
              <a:gd name="T36" fmla="*/ 1562704164 w 165"/>
              <a:gd name="T37" fmla="*/ 2147483646 h 165"/>
              <a:gd name="T38" fmla="*/ 1778242731 w 165"/>
              <a:gd name="T39" fmla="*/ 2147483646 h 165"/>
              <a:gd name="T40" fmla="*/ 484974623 w 165"/>
              <a:gd name="T41" fmla="*/ 2147483646 h 165"/>
              <a:gd name="T42" fmla="*/ 1239385301 w 165"/>
              <a:gd name="T43" fmla="*/ 2147483646 h 165"/>
              <a:gd name="T44" fmla="*/ 0 w 165"/>
              <a:gd name="T45" fmla="*/ 2147483646 h 165"/>
              <a:gd name="T46" fmla="*/ 1131612347 w 165"/>
              <a:gd name="T47" fmla="*/ 2147483646 h 165"/>
              <a:gd name="T48" fmla="*/ 215545908 w 165"/>
              <a:gd name="T49" fmla="*/ 2147483646 h 165"/>
              <a:gd name="T50" fmla="*/ 1562704164 w 165"/>
              <a:gd name="T51" fmla="*/ 2147483646 h 165"/>
              <a:gd name="T52" fmla="*/ 1023839393 w 165"/>
              <a:gd name="T53" fmla="*/ 1533726237 h 165"/>
              <a:gd name="T54" fmla="*/ 2147483646 w 165"/>
              <a:gd name="T55" fmla="*/ 1745279951 h 165"/>
              <a:gd name="T56" fmla="*/ 2147483646 w 165"/>
              <a:gd name="T57" fmla="*/ 475986764 h 165"/>
              <a:gd name="T58" fmla="*/ 2147483646 w 165"/>
              <a:gd name="T59" fmla="*/ 1216406577 h 165"/>
              <a:gd name="T60" fmla="*/ 2147483646 w 165"/>
              <a:gd name="T61" fmla="*/ 0 h 165"/>
              <a:gd name="T62" fmla="*/ 2147483646 w 165"/>
              <a:gd name="T63" fmla="*/ 1110633357 h 165"/>
              <a:gd name="T64" fmla="*/ 2147483646 w 165"/>
              <a:gd name="T65" fmla="*/ 1851053171 h 165"/>
              <a:gd name="T66" fmla="*/ 2147483646 w 165"/>
              <a:gd name="T67" fmla="*/ 2147483646 h 165"/>
              <a:gd name="T68" fmla="*/ 2147483646 w 165"/>
              <a:gd name="T69" fmla="*/ 1851053171 h 1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5" h="165">
                <a:moveTo>
                  <a:pt x="100" y="2"/>
                </a:moveTo>
                <a:cubicBezTo>
                  <a:pt x="107" y="4"/>
                  <a:pt x="107" y="4"/>
                  <a:pt x="107" y="4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9" y="26"/>
                  <a:pt x="111" y="27"/>
                  <a:pt x="113" y="29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8" y="41"/>
                  <a:pt x="130" y="43"/>
                  <a:pt x="131" y="45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6" y="44"/>
                  <a:pt x="156" y="44"/>
                  <a:pt x="156" y="44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41" y="61"/>
                  <a:pt x="142" y="64"/>
                  <a:pt x="142" y="66"/>
                </a:cubicBezTo>
                <a:cubicBezTo>
                  <a:pt x="164" y="68"/>
                  <a:pt x="164" y="68"/>
                  <a:pt x="164" y="68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4" y="85"/>
                  <a:pt x="144" y="88"/>
                  <a:pt x="144" y="90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39" y="109"/>
                  <a:pt x="138" y="111"/>
                  <a:pt x="136" y="11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46" y="135"/>
                  <a:pt x="146" y="135"/>
                  <a:pt x="146" y="135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4" y="128"/>
                  <a:pt x="122" y="130"/>
                  <a:pt x="120" y="131"/>
                </a:cubicBezTo>
                <a:cubicBezTo>
                  <a:pt x="127" y="152"/>
                  <a:pt x="127" y="152"/>
                  <a:pt x="127" y="152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4" y="141"/>
                  <a:pt x="101" y="142"/>
                  <a:pt x="99" y="142"/>
                </a:cubicBezTo>
                <a:cubicBezTo>
                  <a:pt x="97" y="164"/>
                  <a:pt x="97" y="164"/>
                  <a:pt x="97" y="164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0" y="144"/>
                  <a:pt x="77" y="144"/>
                  <a:pt x="75" y="144"/>
                </a:cubicBezTo>
                <a:cubicBezTo>
                  <a:pt x="65" y="163"/>
                  <a:pt x="65" y="163"/>
                  <a:pt x="65" y="163"/>
                </a:cubicBezTo>
                <a:cubicBezTo>
                  <a:pt x="58" y="161"/>
                  <a:pt x="58" y="161"/>
                  <a:pt x="58" y="161"/>
                </a:cubicBezTo>
                <a:cubicBezTo>
                  <a:pt x="59" y="140"/>
                  <a:pt x="59" y="140"/>
                  <a:pt x="59" y="140"/>
                </a:cubicBezTo>
                <a:cubicBezTo>
                  <a:pt x="56" y="139"/>
                  <a:pt x="54" y="137"/>
                  <a:pt x="52" y="136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7" y="124"/>
                  <a:pt x="35" y="122"/>
                  <a:pt x="33" y="120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9" y="120"/>
                  <a:pt x="9" y="120"/>
                  <a:pt x="9" y="120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4" y="104"/>
                  <a:pt x="23" y="101"/>
                  <a:pt x="23" y="99"/>
                </a:cubicBezTo>
                <a:cubicBezTo>
                  <a:pt x="1" y="97"/>
                  <a:pt x="1" y="97"/>
                  <a:pt x="1" y="97"/>
                </a:cubicBezTo>
                <a:cubicBezTo>
                  <a:pt x="0" y="90"/>
                  <a:pt x="0" y="90"/>
                  <a:pt x="0" y="90"/>
                </a:cubicBezTo>
                <a:cubicBezTo>
                  <a:pt x="21" y="82"/>
                  <a:pt x="21" y="82"/>
                  <a:pt x="21" y="82"/>
                </a:cubicBezTo>
                <a:cubicBezTo>
                  <a:pt x="20" y="80"/>
                  <a:pt x="21" y="77"/>
                  <a:pt x="21" y="74"/>
                </a:cubicBezTo>
                <a:cubicBezTo>
                  <a:pt x="2" y="65"/>
                  <a:pt x="2" y="65"/>
                  <a:pt x="2" y="65"/>
                </a:cubicBezTo>
                <a:cubicBezTo>
                  <a:pt x="4" y="58"/>
                  <a:pt x="4" y="58"/>
                  <a:pt x="4" y="58"/>
                </a:cubicBezTo>
                <a:cubicBezTo>
                  <a:pt x="25" y="59"/>
                  <a:pt x="25" y="59"/>
                  <a:pt x="25" y="59"/>
                </a:cubicBezTo>
                <a:cubicBezTo>
                  <a:pt x="26" y="56"/>
                  <a:pt x="27" y="54"/>
                  <a:pt x="29" y="52"/>
                </a:cubicBezTo>
                <a:cubicBezTo>
                  <a:pt x="15" y="35"/>
                  <a:pt x="15" y="35"/>
                  <a:pt x="15" y="35"/>
                </a:cubicBezTo>
                <a:cubicBezTo>
                  <a:pt x="19" y="29"/>
                  <a:pt x="19" y="29"/>
                  <a:pt x="19" y="29"/>
                </a:cubicBezTo>
                <a:cubicBezTo>
                  <a:pt x="39" y="39"/>
                  <a:pt x="39" y="39"/>
                  <a:pt x="39" y="39"/>
                </a:cubicBezTo>
                <a:cubicBezTo>
                  <a:pt x="41" y="37"/>
                  <a:pt x="43" y="35"/>
                  <a:pt x="45" y="33"/>
                </a:cubicBezTo>
                <a:cubicBezTo>
                  <a:pt x="38" y="13"/>
                  <a:pt x="38" y="13"/>
                  <a:pt x="38" y="13"/>
                </a:cubicBezTo>
                <a:cubicBezTo>
                  <a:pt x="44" y="9"/>
                  <a:pt x="44" y="9"/>
                  <a:pt x="44" y="9"/>
                </a:cubicBezTo>
                <a:cubicBezTo>
                  <a:pt x="59" y="25"/>
                  <a:pt x="59" y="25"/>
                  <a:pt x="59" y="25"/>
                </a:cubicBezTo>
                <a:cubicBezTo>
                  <a:pt x="61" y="24"/>
                  <a:pt x="64" y="23"/>
                  <a:pt x="66" y="23"/>
                </a:cubicBezTo>
                <a:cubicBezTo>
                  <a:pt x="68" y="1"/>
                  <a:pt x="68" y="1"/>
                  <a:pt x="68" y="1"/>
                </a:cubicBezTo>
                <a:cubicBezTo>
                  <a:pt x="75" y="0"/>
                  <a:pt x="75" y="0"/>
                  <a:pt x="75" y="0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20"/>
                  <a:pt x="88" y="21"/>
                  <a:pt x="90" y="21"/>
                </a:cubicBezTo>
                <a:cubicBezTo>
                  <a:pt x="100" y="2"/>
                  <a:pt x="100" y="2"/>
                  <a:pt x="100" y="2"/>
                </a:cubicBezTo>
                <a:close/>
                <a:moveTo>
                  <a:pt x="95" y="35"/>
                </a:moveTo>
                <a:cubicBezTo>
                  <a:pt x="121" y="42"/>
                  <a:pt x="137" y="69"/>
                  <a:pt x="130" y="95"/>
                </a:cubicBezTo>
                <a:cubicBezTo>
                  <a:pt x="123" y="121"/>
                  <a:pt x="96" y="137"/>
                  <a:pt x="70" y="130"/>
                </a:cubicBezTo>
                <a:cubicBezTo>
                  <a:pt x="44" y="123"/>
                  <a:pt x="28" y="96"/>
                  <a:pt x="35" y="69"/>
                </a:cubicBezTo>
                <a:cubicBezTo>
                  <a:pt x="42" y="43"/>
                  <a:pt x="69" y="28"/>
                  <a:pt x="95" y="35"/>
                </a:cubicBez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2250168" y="2398260"/>
            <a:ext cx="1211263" cy="1192212"/>
          </a:xfrm>
          <a:custGeom>
            <a:avLst/>
            <a:gdLst>
              <a:gd name="T0" fmla="*/ 2147483646 w 165"/>
              <a:gd name="T1" fmla="*/ 0 h 164"/>
              <a:gd name="T2" fmla="*/ 2147483646 w 165"/>
              <a:gd name="T3" fmla="*/ 1162144995 h 164"/>
              <a:gd name="T4" fmla="*/ 2147483646 w 165"/>
              <a:gd name="T5" fmla="*/ 369774729 h 164"/>
              <a:gd name="T6" fmla="*/ 2147483646 w 165"/>
              <a:gd name="T7" fmla="*/ 1743224762 h 164"/>
              <a:gd name="T8" fmla="*/ 2147483646 w 165"/>
              <a:gd name="T9" fmla="*/ 1373450033 h 164"/>
              <a:gd name="T10" fmla="*/ 2147483646 w 165"/>
              <a:gd name="T11" fmla="*/ 2147483646 h 164"/>
              <a:gd name="T12" fmla="*/ 2147483646 w 165"/>
              <a:gd name="T13" fmla="*/ 2147483646 h 164"/>
              <a:gd name="T14" fmla="*/ 2147483646 w 165"/>
              <a:gd name="T15" fmla="*/ 2147483646 h 164"/>
              <a:gd name="T16" fmla="*/ 2147483646 w 165"/>
              <a:gd name="T17" fmla="*/ 2147483646 h 164"/>
              <a:gd name="T18" fmla="*/ 2147483646 w 165"/>
              <a:gd name="T19" fmla="*/ 2147483646 h 164"/>
              <a:gd name="T20" fmla="*/ 2147483646 w 165"/>
              <a:gd name="T21" fmla="*/ 2147483646 h 164"/>
              <a:gd name="T22" fmla="*/ 2147483646 w 165"/>
              <a:gd name="T23" fmla="*/ 2147483646 h 164"/>
              <a:gd name="T24" fmla="*/ 2147483646 w 165"/>
              <a:gd name="T25" fmla="*/ 2147483646 h 164"/>
              <a:gd name="T26" fmla="*/ 2147483646 w 165"/>
              <a:gd name="T27" fmla="*/ 2147483646 h 164"/>
              <a:gd name="T28" fmla="*/ 2147483646 w 165"/>
              <a:gd name="T29" fmla="*/ 2147483646 h 164"/>
              <a:gd name="T30" fmla="*/ 2147483646 w 165"/>
              <a:gd name="T31" fmla="*/ 2147483646 h 164"/>
              <a:gd name="T32" fmla="*/ 2147483646 w 165"/>
              <a:gd name="T33" fmla="*/ 2147483646 h 164"/>
              <a:gd name="T34" fmla="*/ 2147483646 w 165"/>
              <a:gd name="T35" fmla="*/ 2147483646 h 164"/>
              <a:gd name="T36" fmla="*/ 2147483646 w 165"/>
              <a:gd name="T37" fmla="*/ 2147483646 h 164"/>
              <a:gd name="T38" fmla="*/ 2147483646 w 165"/>
              <a:gd name="T39" fmla="*/ 2147483646 h 164"/>
              <a:gd name="T40" fmla="*/ 1185496133 w 165"/>
              <a:gd name="T41" fmla="*/ 2147483646 h 164"/>
              <a:gd name="T42" fmla="*/ 1562705454 w 165"/>
              <a:gd name="T43" fmla="*/ 2147483646 h 164"/>
              <a:gd name="T44" fmla="*/ 269428937 w 165"/>
              <a:gd name="T45" fmla="*/ 2147483646 h 164"/>
              <a:gd name="T46" fmla="*/ 1131613282 w 165"/>
              <a:gd name="T47" fmla="*/ 2147483646 h 164"/>
              <a:gd name="T48" fmla="*/ 0 w 165"/>
              <a:gd name="T49" fmla="*/ 2147483646 h 164"/>
              <a:gd name="T50" fmla="*/ 1239386325 w 165"/>
              <a:gd name="T51" fmla="*/ 2147483646 h 164"/>
              <a:gd name="T52" fmla="*/ 431092172 w 165"/>
              <a:gd name="T53" fmla="*/ 2147483646 h 164"/>
              <a:gd name="T54" fmla="*/ 1778244199 w 165"/>
              <a:gd name="T55" fmla="*/ 2147483646 h 164"/>
              <a:gd name="T56" fmla="*/ 1454932411 w 165"/>
              <a:gd name="T57" fmla="*/ 1109324188 h 164"/>
              <a:gd name="T58" fmla="*/ 2147483646 w 165"/>
              <a:gd name="T59" fmla="*/ 1479098917 h 164"/>
              <a:gd name="T60" fmla="*/ 2147483646 w 165"/>
              <a:gd name="T61" fmla="*/ 211297768 h 164"/>
              <a:gd name="T62" fmla="*/ 2147483646 w 165"/>
              <a:gd name="T63" fmla="*/ 1109324188 h 164"/>
              <a:gd name="T64" fmla="*/ 2147483646 w 165"/>
              <a:gd name="T65" fmla="*/ 1690396685 h 164"/>
              <a:gd name="T66" fmla="*/ 2147483646 w 165"/>
              <a:gd name="T67" fmla="*/ 2147483646 h 164"/>
              <a:gd name="T68" fmla="*/ 2147483646 w 165"/>
              <a:gd name="T69" fmla="*/ 1690396685 h 1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5" h="164">
                <a:moveTo>
                  <a:pt x="79" y="0"/>
                </a:moveTo>
                <a:cubicBezTo>
                  <a:pt x="86" y="0"/>
                  <a:pt x="86" y="0"/>
                  <a:pt x="86" y="0"/>
                </a:cubicBezTo>
                <a:cubicBezTo>
                  <a:pt x="91" y="21"/>
                  <a:pt x="91" y="21"/>
                  <a:pt x="91" y="21"/>
                </a:cubicBezTo>
                <a:cubicBezTo>
                  <a:pt x="93" y="21"/>
                  <a:pt x="96" y="21"/>
                  <a:pt x="98" y="22"/>
                </a:cubicBezTo>
                <a:cubicBezTo>
                  <a:pt x="111" y="4"/>
                  <a:pt x="111" y="4"/>
                  <a:pt x="111" y="4"/>
                </a:cubicBezTo>
                <a:cubicBezTo>
                  <a:pt x="117" y="7"/>
                  <a:pt x="117" y="7"/>
                  <a:pt x="117" y="7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6" y="30"/>
                  <a:pt x="118" y="31"/>
                  <a:pt x="120" y="33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43" y="26"/>
                  <a:pt x="143" y="26"/>
                  <a:pt x="143" y="26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6"/>
                  <a:pt x="135" y="49"/>
                  <a:pt x="136" y="51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3" y="69"/>
                  <a:pt x="144" y="71"/>
                  <a:pt x="144" y="74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65" y="86"/>
                  <a:pt x="165" y="86"/>
                  <a:pt x="165" y="86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93"/>
                  <a:pt x="143" y="95"/>
                  <a:pt x="142" y="98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5" y="115"/>
                  <a:pt x="133" y="117"/>
                  <a:pt x="132" y="119"/>
                </a:cubicBezTo>
                <a:cubicBezTo>
                  <a:pt x="143" y="138"/>
                  <a:pt x="143" y="138"/>
                  <a:pt x="143" y="138"/>
                </a:cubicBezTo>
                <a:cubicBezTo>
                  <a:pt x="138" y="143"/>
                  <a:pt x="138" y="143"/>
                  <a:pt x="138" y="143"/>
                </a:cubicBezTo>
                <a:cubicBezTo>
                  <a:pt x="120" y="131"/>
                  <a:pt x="120" y="131"/>
                  <a:pt x="120" y="131"/>
                </a:cubicBezTo>
                <a:cubicBezTo>
                  <a:pt x="118" y="133"/>
                  <a:pt x="116" y="134"/>
                  <a:pt x="114" y="135"/>
                </a:cubicBezTo>
                <a:cubicBezTo>
                  <a:pt x="117" y="157"/>
                  <a:pt x="117" y="157"/>
                  <a:pt x="117" y="157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6" y="142"/>
                  <a:pt x="93" y="143"/>
                  <a:pt x="91" y="143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74" y="143"/>
                  <a:pt x="74" y="143"/>
                  <a:pt x="74" y="143"/>
                </a:cubicBezTo>
                <a:cubicBezTo>
                  <a:pt x="72" y="143"/>
                  <a:pt x="69" y="142"/>
                  <a:pt x="67" y="142"/>
                </a:cubicBezTo>
                <a:cubicBezTo>
                  <a:pt x="54" y="159"/>
                  <a:pt x="54" y="159"/>
                  <a:pt x="54" y="159"/>
                </a:cubicBezTo>
                <a:cubicBezTo>
                  <a:pt x="48" y="157"/>
                  <a:pt x="48" y="157"/>
                  <a:pt x="48" y="157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9" y="134"/>
                  <a:pt x="47" y="133"/>
                  <a:pt x="45" y="131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2" y="138"/>
                  <a:pt x="22" y="138"/>
                  <a:pt x="22" y="13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2" y="117"/>
                  <a:pt x="30" y="115"/>
                  <a:pt x="29" y="113"/>
                </a:cubicBezTo>
                <a:cubicBezTo>
                  <a:pt x="8" y="117"/>
                  <a:pt x="8" y="117"/>
                  <a:pt x="8" y="117"/>
                </a:cubicBezTo>
                <a:cubicBezTo>
                  <a:pt x="5" y="110"/>
                  <a:pt x="5" y="110"/>
                  <a:pt x="5" y="110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5"/>
                  <a:pt x="21" y="93"/>
                  <a:pt x="21" y="9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78"/>
                  <a:pt x="0" y="78"/>
                  <a:pt x="0" y="7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1"/>
                  <a:pt x="22" y="69"/>
                  <a:pt x="23" y="66"/>
                </a:cubicBezTo>
                <a:cubicBezTo>
                  <a:pt x="5" y="54"/>
                  <a:pt x="5" y="54"/>
                  <a:pt x="5" y="54"/>
                </a:cubicBezTo>
                <a:cubicBezTo>
                  <a:pt x="8" y="47"/>
                  <a:pt x="8" y="47"/>
                  <a:pt x="8" y="47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49"/>
                  <a:pt x="32" y="46"/>
                  <a:pt x="33" y="44"/>
                </a:cubicBezTo>
                <a:cubicBezTo>
                  <a:pt x="22" y="26"/>
                  <a:pt x="22" y="26"/>
                  <a:pt x="22" y="26"/>
                </a:cubicBezTo>
                <a:cubicBezTo>
                  <a:pt x="27" y="21"/>
                  <a:pt x="27" y="21"/>
                  <a:pt x="27" y="21"/>
                </a:cubicBezTo>
                <a:cubicBezTo>
                  <a:pt x="45" y="33"/>
                  <a:pt x="45" y="33"/>
                  <a:pt x="45" y="33"/>
                </a:cubicBezTo>
                <a:cubicBezTo>
                  <a:pt x="47" y="31"/>
                  <a:pt x="49" y="30"/>
                  <a:pt x="51" y="28"/>
                </a:cubicBezTo>
                <a:cubicBezTo>
                  <a:pt x="48" y="7"/>
                  <a:pt x="48" y="7"/>
                  <a:pt x="48" y="7"/>
                </a:cubicBezTo>
                <a:cubicBezTo>
                  <a:pt x="54" y="4"/>
                  <a:pt x="54" y="4"/>
                  <a:pt x="54" y="4"/>
                </a:cubicBezTo>
                <a:cubicBezTo>
                  <a:pt x="67" y="22"/>
                  <a:pt x="67" y="22"/>
                  <a:pt x="67" y="22"/>
                </a:cubicBezTo>
                <a:cubicBezTo>
                  <a:pt x="69" y="21"/>
                  <a:pt x="72" y="21"/>
                  <a:pt x="74" y="21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83" y="32"/>
                </a:moveTo>
                <a:cubicBezTo>
                  <a:pt x="110" y="32"/>
                  <a:pt x="132" y="55"/>
                  <a:pt x="132" y="82"/>
                </a:cubicBezTo>
                <a:cubicBezTo>
                  <a:pt x="132" y="109"/>
                  <a:pt x="110" y="131"/>
                  <a:pt x="83" y="131"/>
                </a:cubicBezTo>
                <a:cubicBezTo>
                  <a:pt x="55" y="131"/>
                  <a:pt x="33" y="109"/>
                  <a:pt x="33" y="82"/>
                </a:cubicBezTo>
                <a:cubicBezTo>
                  <a:pt x="33" y="55"/>
                  <a:pt x="55" y="32"/>
                  <a:pt x="83" y="32"/>
                </a:cubicBezTo>
                <a:close/>
              </a:path>
            </a:pathLst>
          </a:custGeom>
          <a:solidFill>
            <a:srgbClr val="DED4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454956" y="2595110"/>
            <a:ext cx="800100" cy="792162"/>
          </a:xfrm>
          <a:prstGeom prst="ellipse">
            <a:avLst/>
          </a:prstGeom>
          <a:solidFill>
            <a:srgbClr val="CCCD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43454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</a:t>
            </a:r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2250168" y="2398260"/>
            <a:ext cx="1211263" cy="1192212"/>
          </a:xfrm>
          <a:custGeom>
            <a:avLst/>
            <a:gdLst>
              <a:gd name="T0" fmla="*/ 2147483646 w 165"/>
              <a:gd name="T1" fmla="*/ 0 h 164"/>
              <a:gd name="T2" fmla="*/ 2147483646 w 165"/>
              <a:gd name="T3" fmla="*/ 1162144995 h 164"/>
              <a:gd name="T4" fmla="*/ 2147483646 w 165"/>
              <a:gd name="T5" fmla="*/ 369774729 h 164"/>
              <a:gd name="T6" fmla="*/ 2147483646 w 165"/>
              <a:gd name="T7" fmla="*/ 1743224762 h 164"/>
              <a:gd name="T8" fmla="*/ 2147483646 w 165"/>
              <a:gd name="T9" fmla="*/ 1373450033 h 164"/>
              <a:gd name="T10" fmla="*/ 2147483646 w 165"/>
              <a:gd name="T11" fmla="*/ 2147483646 h 164"/>
              <a:gd name="T12" fmla="*/ 2147483646 w 165"/>
              <a:gd name="T13" fmla="*/ 2147483646 h 164"/>
              <a:gd name="T14" fmla="*/ 2147483646 w 165"/>
              <a:gd name="T15" fmla="*/ 2147483646 h 164"/>
              <a:gd name="T16" fmla="*/ 2147483646 w 165"/>
              <a:gd name="T17" fmla="*/ 2147483646 h 164"/>
              <a:gd name="T18" fmla="*/ 2147483646 w 165"/>
              <a:gd name="T19" fmla="*/ 2147483646 h 164"/>
              <a:gd name="T20" fmla="*/ 2147483646 w 165"/>
              <a:gd name="T21" fmla="*/ 2147483646 h 164"/>
              <a:gd name="T22" fmla="*/ 2147483646 w 165"/>
              <a:gd name="T23" fmla="*/ 2147483646 h 164"/>
              <a:gd name="T24" fmla="*/ 2147483646 w 165"/>
              <a:gd name="T25" fmla="*/ 2147483646 h 164"/>
              <a:gd name="T26" fmla="*/ 2147483646 w 165"/>
              <a:gd name="T27" fmla="*/ 2147483646 h 164"/>
              <a:gd name="T28" fmla="*/ 2147483646 w 165"/>
              <a:gd name="T29" fmla="*/ 2147483646 h 164"/>
              <a:gd name="T30" fmla="*/ 2147483646 w 165"/>
              <a:gd name="T31" fmla="*/ 2147483646 h 164"/>
              <a:gd name="T32" fmla="*/ 2147483646 w 165"/>
              <a:gd name="T33" fmla="*/ 2147483646 h 164"/>
              <a:gd name="T34" fmla="*/ 2147483646 w 165"/>
              <a:gd name="T35" fmla="*/ 2147483646 h 164"/>
              <a:gd name="T36" fmla="*/ 2147483646 w 165"/>
              <a:gd name="T37" fmla="*/ 2147483646 h 164"/>
              <a:gd name="T38" fmla="*/ 2147483646 w 165"/>
              <a:gd name="T39" fmla="*/ 2147483646 h 164"/>
              <a:gd name="T40" fmla="*/ 1185496133 w 165"/>
              <a:gd name="T41" fmla="*/ 2147483646 h 164"/>
              <a:gd name="T42" fmla="*/ 1562705454 w 165"/>
              <a:gd name="T43" fmla="*/ 2147483646 h 164"/>
              <a:gd name="T44" fmla="*/ 269428937 w 165"/>
              <a:gd name="T45" fmla="*/ 2147483646 h 164"/>
              <a:gd name="T46" fmla="*/ 1131613282 w 165"/>
              <a:gd name="T47" fmla="*/ 2147483646 h 164"/>
              <a:gd name="T48" fmla="*/ 0 w 165"/>
              <a:gd name="T49" fmla="*/ 2147483646 h 164"/>
              <a:gd name="T50" fmla="*/ 1239386325 w 165"/>
              <a:gd name="T51" fmla="*/ 2147483646 h 164"/>
              <a:gd name="T52" fmla="*/ 431092172 w 165"/>
              <a:gd name="T53" fmla="*/ 2147483646 h 164"/>
              <a:gd name="T54" fmla="*/ 1778244199 w 165"/>
              <a:gd name="T55" fmla="*/ 2147483646 h 164"/>
              <a:gd name="T56" fmla="*/ 1454932411 w 165"/>
              <a:gd name="T57" fmla="*/ 1109324188 h 164"/>
              <a:gd name="T58" fmla="*/ 2147483646 w 165"/>
              <a:gd name="T59" fmla="*/ 1479098917 h 164"/>
              <a:gd name="T60" fmla="*/ 2147483646 w 165"/>
              <a:gd name="T61" fmla="*/ 211297768 h 164"/>
              <a:gd name="T62" fmla="*/ 2147483646 w 165"/>
              <a:gd name="T63" fmla="*/ 1109324188 h 164"/>
              <a:gd name="T64" fmla="*/ 2147483646 w 165"/>
              <a:gd name="T65" fmla="*/ 1690396685 h 164"/>
              <a:gd name="T66" fmla="*/ 2147483646 w 165"/>
              <a:gd name="T67" fmla="*/ 2147483646 h 164"/>
              <a:gd name="T68" fmla="*/ 2147483646 w 165"/>
              <a:gd name="T69" fmla="*/ 1690396685 h 1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5" h="164">
                <a:moveTo>
                  <a:pt x="79" y="0"/>
                </a:moveTo>
                <a:cubicBezTo>
                  <a:pt x="86" y="0"/>
                  <a:pt x="86" y="0"/>
                  <a:pt x="86" y="0"/>
                </a:cubicBezTo>
                <a:cubicBezTo>
                  <a:pt x="91" y="21"/>
                  <a:pt x="91" y="21"/>
                  <a:pt x="91" y="21"/>
                </a:cubicBezTo>
                <a:cubicBezTo>
                  <a:pt x="93" y="21"/>
                  <a:pt x="96" y="21"/>
                  <a:pt x="98" y="22"/>
                </a:cubicBezTo>
                <a:cubicBezTo>
                  <a:pt x="111" y="4"/>
                  <a:pt x="111" y="4"/>
                  <a:pt x="111" y="4"/>
                </a:cubicBezTo>
                <a:cubicBezTo>
                  <a:pt x="117" y="7"/>
                  <a:pt x="117" y="7"/>
                  <a:pt x="117" y="7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6" y="30"/>
                  <a:pt x="118" y="31"/>
                  <a:pt x="120" y="33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43" y="26"/>
                  <a:pt x="143" y="26"/>
                  <a:pt x="143" y="26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6"/>
                  <a:pt x="135" y="49"/>
                  <a:pt x="136" y="51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3" y="69"/>
                  <a:pt x="144" y="71"/>
                  <a:pt x="144" y="74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65" y="86"/>
                  <a:pt x="165" y="86"/>
                  <a:pt x="165" y="86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93"/>
                  <a:pt x="143" y="95"/>
                  <a:pt x="142" y="98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5" y="115"/>
                  <a:pt x="133" y="117"/>
                  <a:pt x="132" y="119"/>
                </a:cubicBezTo>
                <a:cubicBezTo>
                  <a:pt x="143" y="138"/>
                  <a:pt x="143" y="138"/>
                  <a:pt x="143" y="138"/>
                </a:cubicBezTo>
                <a:cubicBezTo>
                  <a:pt x="138" y="143"/>
                  <a:pt x="138" y="143"/>
                  <a:pt x="138" y="143"/>
                </a:cubicBezTo>
                <a:cubicBezTo>
                  <a:pt x="120" y="131"/>
                  <a:pt x="120" y="131"/>
                  <a:pt x="120" y="131"/>
                </a:cubicBezTo>
                <a:cubicBezTo>
                  <a:pt x="118" y="133"/>
                  <a:pt x="116" y="134"/>
                  <a:pt x="114" y="135"/>
                </a:cubicBezTo>
                <a:cubicBezTo>
                  <a:pt x="117" y="157"/>
                  <a:pt x="117" y="157"/>
                  <a:pt x="117" y="157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6" y="142"/>
                  <a:pt x="93" y="143"/>
                  <a:pt x="91" y="143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74" y="143"/>
                  <a:pt x="74" y="143"/>
                  <a:pt x="74" y="143"/>
                </a:cubicBezTo>
                <a:cubicBezTo>
                  <a:pt x="72" y="143"/>
                  <a:pt x="69" y="142"/>
                  <a:pt x="67" y="142"/>
                </a:cubicBezTo>
                <a:cubicBezTo>
                  <a:pt x="54" y="159"/>
                  <a:pt x="54" y="159"/>
                  <a:pt x="54" y="159"/>
                </a:cubicBezTo>
                <a:cubicBezTo>
                  <a:pt x="48" y="157"/>
                  <a:pt x="48" y="157"/>
                  <a:pt x="48" y="157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9" y="134"/>
                  <a:pt x="47" y="133"/>
                  <a:pt x="45" y="131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2" y="138"/>
                  <a:pt x="22" y="138"/>
                  <a:pt x="22" y="13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2" y="117"/>
                  <a:pt x="30" y="115"/>
                  <a:pt x="29" y="113"/>
                </a:cubicBezTo>
                <a:cubicBezTo>
                  <a:pt x="8" y="117"/>
                  <a:pt x="8" y="117"/>
                  <a:pt x="8" y="117"/>
                </a:cubicBezTo>
                <a:cubicBezTo>
                  <a:pt x="5" y="110"/>
                  <a:pt x="5" y="110"/>
                  <a:pt x="5" y="110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5"/>
                  <a:pt x="21" y="93"/>
                  <a:pt x="21" y="9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78"/>
                  <a:pt x="0" y="78"/>
                  <a:pt x="0" y="7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1"/>
                  <a:pt x="22" y="69"/>
                  <a:pt x="23" y="66"/>
                </a:cubicBezTo>
                <a:cubicBezTo>
                  <a:pt x="5" y="54"/>
                  <a:pt x="5" y="54"/>
                  <a:pt x="5" y="54"/>
                </a:cubicBezTo>
                <a:cubicBezTo>
                  <a:pt x="8" y="47"/>
                  <a:pt x="8" y="47"/>
                  <a:pt x="8" y="47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49"/>
                  <a:pt x="32" y="46"/>
                  <a:pt x="33" y="44"/>
                </a:cubicBezTo>
                <a:cubicBezTo>
                  <a:pt x="22" y="26"/>
                  <a:pt x="22" y="26"/>
                  <a:pt x="22" y="26"/>
                </a:cubicBezTo>
                <a:cubicBezTo>
                  <a:pt x="27" y="21"/>
                  <a:pt x="27" y="21"/>
                  <a:pt x="27" y="21"/>
                </a:cubicBezTo>
                <a:cubicBezTo>
                  <a:pt x="45" y="33"/>
                  <a:pt x="45" y="33"/>
                  <a:pt x="45" y="33"/>
                </a:cubicBezTo>
                <a:cubicBezTo>
                  <a:pt x="47" y="31"/>
                  <a:pt x="49" y="30"/>
                  <a:pt x="51" y="28"/>
                </a:cubicBezTo>
                <a:cubicBezTo>
                  <a:pt x="48" y="7"/>
                  <a:pt x="48" y="7"/>
                  <a:pt x="48" y="7"/>
                </a:cubicBezTo>
                <a:cubicBezTo>
                  <a:pt x="54" y="4"/>
                  <a:pt x="54" y="4"/>
                  <a:pt x="54" y="4"/>
                </a:cubicBezTo>
                <a:cubicBezTo>
                  <a:pt x="67" y="22"/>
                  <a:pt x="67" y="22"/>
                  <a:pt x="67" y="22"/>
                </a:cubicBezTo>
                <a:cubicBezTo>
                  <a:pt x="69" y="21"/>
                  <a:pt x="72" y="21"/>
                  <a:pt x="74" y="21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83" y="32"/>
                </a:moveTo>
                <a:cubicBezTo>
                  <a:pt x="110" y="32"/>
                  <a:pt x="132" y="55"/>
                  <a:pt x="132" y="82"/>
                </a:cubicBezTo>
                <a:cubicBezTo>
                  <a:pt x="132" y="109"/>
                  <a:pt x="110" y="131"/>
                  <a:pt x="83" y="131"/>
                </a:cubicBezTo>
                <a:cubicBezTo>
                  <a:pt x="55" y="131"/>
                  <a:pt x="33" y="109"/>
                  <a:pt x="33" y="82"/>
                </a:cubicBezTo>
                <a:cubicBezTo>
                  <a:pt x="33" y="55"/>
                  <a:pt x="55" y="32"/>
                  <a:pt x="83" y="32"/>
                </a:cubicBezTo>
                <a:close/>
              </a:path>
            </a:pathLst>
          </a:custGeom>
          <a:solidFill>
            <a:srgbClr val="4B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20068" y="3714297"/>
            <a:ext cx="800100" cy="792163"/>
          </a:xfrm>
          <a:prstGeom prst="ellipse">
            <a:avLst/>
          </a:prstGeom>
          <a:solidFill>
            <a:srgbClr val="FEE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43454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</a:t>
            </a:r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2521631" y="3511097"/>
            <a:ext cx="1204912" cy="1198563"/>
          </a:xfrm>
          <a:custGeom>
            <a:avLst/>
            <a:gdLst>
              <a:gd name="T0" fmla="*/ 2147483646 w 164"/>
              <a:gd name="T1" fmla="*/ 211266705 h 165"/>
              <a:gd name="T2" fmla="*/ 2147483646 w 164"/>
              <a:gd name="T3" fmla="*/ 1531698138 h 165"/>
              <a:gd name="T4" fmla="*/ 1564600273 w 164"/>
              <a:gd name="T5" fmla="*/ 1003531376 h 165"/>
              <a:gd name="T6" fmla="*/ 1780404420 w 164"/>
              <a:gd name="T7" fmla="*/ 2147483646 h 165"/>
              <a:gd name="T8" fmla="*/ 485564842 w 164"/>
              <a:gd name="T9" fmla="*/ 2147483646 h 165"/>
              <a:gd name="T10" fmla="*/ 1186941178 w 164"/>
              <a:gd name="T11" fmla="*/ 2147483646 h 165"/>
              <a:gd name="T12" fmla="*/ 0 w 164"/>
              <a:gd name="T13" fmla="*/ 2147483646 h 165"/>
              <a:gd name="T14" fmla="*/ 1132984631 w 164"/>
              <a:gd name="T15" fmla="*/ 2147483646 h 165"/>
              <a:gd name="T16" fmla="*/ 161854947 w 164"/>
              <a:gd name="T17" fmla="*/ 2147483646 h 165"/>
              <a:gd name="T18" fmla="*/ 1510651073 w 164"/>
              <a:gd name="T19" fmla="*/ 2147483646 h 165"/>
              <a:gd name="T20" fmla="*/ 1025078884 w 164"/>
              <a:gd name="T21" fmla="*/ 2147483646 h 165"/>
              <a:gd name="T22" fmla="*/ 2147483646 w 164"/>
              <a:gd name="T23" fmla="*/ 2147483646 h 165"/>
              <a:gd name="T24" fmla="*/ 2147483646 w 164"/>
              <a:gd name="T25" fmla="*/ 2147483646 h 165"/>
              <a:gd name="T26" fmla="*/ 2147483646 w 164"/>
              <a:gd name="T27" fmla="*/ 2147483646 h 165"/>
              <a:gd name="T28" fmla="*/ 2147483646 w 164"/>
              <a:gd name="T29" fmla="*/ 2147483646 h 165"/>
              <a:gd name="T30" fmla="*/ 2147483646 w 164"/>
              <a:gd name="T31" fmla="*/ 2147483646 h 165"/>
              <a:gd name="T32" fmla="*/ 2147483646 w 164"/>
              <a:gd name="T33" fmla="*/ 2147483646 h 165"/>
              <a:gd name="T34" fmla="*/ 2147483646 w 164"/>
              <a:gd name="T35" fmla="*/ 2147483646 h 165"/>
              <a:gd name="T36" fmla="*/ 2147483646 w 164"/>
              <a:gd name="T37" fmla="*/ 2147483646 h 165"/>
              <a:gd name="T38" fmla="*/ 2147483646 w 164"/>
              <a:gd name="T39" fmla="*/ 2147483646 h 165"/>
              <a:gd name="T40" fmla="*/ 2147483646 w 164"/>
              <a:gd name="T41" fmla="*/ 2147483646 h 165"/>
              <a:gd name="T42" fmla="*/ 2147483646 w 164"/>
              <a:gd name="T43" fmla="*/ 2147483646 h 165"/>
              <a:gd name="T44" fmla="*/ 2147483646 w 164"/>
              <a:gd name="T45" fmla="*/ 2147483646 h 165"/>
              <a:gd name="T46" fmla="*/ 2147483646 w 164"/>
              <a:gd name="T47" fmla="*/ 2147483646 h 165"/>
              <a:gd name="T48" fmla="*/ 2147483646 w 164"/>
              <a:gd name="T49" fmla="*/ 2147483646 h 165"/>
              <a:gd name="T50" fmla="*/ 2147483646 w 164"/>
              <a:gd name="T51" fmla="*/ 2147483646 h 165"/>
              <a:gd name="T52" fmla="*/ 2147483646 w 164"/>
              <a:gd name="T53" fmla="*/ 1584522078 h 165"/>
              <a:gd name="T54" fmla="*/ 2147483646 w 164"/>
              <a:gd name="T55" fmla="*/ 1795788783 h 165"/>
              <a:gd name="T56" fmla="*/ 2147483646 w 164"/>
              <a:gd name="T57" fmla="*/ 475357350 h 165"/>
              <a:gd name="T58" fmla="*/ 2147483646 w 164"/>
              <a:gd name="T59" fmla="*/ 1214798081 h 165"/>
              <a:gd name="T60" fmla="*/ 2147483646 w 164"/>
              <a:gd name="T61" fmla="*/ 0 h 165"/>
              <a:gd name="T62" fmla="*/ 2147483646 w 164"/>
              <a:gd name="T63" fmla="*/ 1109164728 h 165"/>
              <a:gd name="T64" fmla="*/ 2147483646 w 164"/>
              <a:gd name="T65" fmla="*/ 1848605459 h 165"/>
              <a:gd name="T66" fmla="*/ 2147483646 w 164"/>
              <a:gd name="T67" fmla="*/ 2147483646 h 165"/>
              <a:gd name="T68" fmla="*/ 2147483646 w 164"/>
              <a:gd name="T69" fmla="*/ 1848605459 h 1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4" h="165">
                <a:moveTo>
                  <a:pt x="64" y="2"/>
                </a:moveTo>
                <a:cubicBezTo>
                  <a:pt x="57" y="4"/>
                  <a:pt x="57" y="4"/>
                  <a:pt x="57" y="4"/>
                </a:cubicBezTo>
                <a:cubicBezTo>
                  <a:pt x="58" y="25"/>
                  <a:pt x="58" y="25"/>
                  <a:pt x="58" y="25"/>
                </a:cubicBezTo>
                <a:cubicBezTo>
                  <a:pt x="56" y="26"/>
                  <a:pt x="53" y="28"/>
                  <a:pt x="51" y="29"/>
                </a:cubicBezTo>
                <a:cubicBezTo>
                  <a:pt x="35" y="15"/>
                  <a:pt x="35" y="15"/>
                  <a:pt x="35" y="15"/>
                </a:cubicBezTo>
                <a:cubicBezTo>
                  <a:pt x="29" y="19"/>
                  <a:pt x="29" y="19"/>
                  <a:pt x="29" y="19"/>
                </a:cubicBezTo>
                <a:cubicBezTo>
                  <a:pt x="38" y="39"/>
                  <a:pt x="38" y="39"/>
                  <a:pt x="38" y="39"/>
                </a:cubicBezTo>
                <a:cubicBezTo>
                  <a:pt x="36" y="41"/>
                  <a:pt x="34" y="43"/>
                  <a:pt x="33" y="45"/>
                </a:cubicBezTo>
                <a:cubicBezTo>
                  <a:pt x="12" y="38"/>
                  <a:pt x="12" y="38"/>
                  <a:pt x="12" y="38"/>
                </a:cubicBezTo>
                <a:cubicBezTo>
                  <a:pt x="9" y="45"/>
                  <a:pt x="9" y="45"/>
                  <a:pt x="9" y="45"/>
                </a:cubicBezTo>
                <a:cubicBezTo>
                  <a:pt x="25" y="59"/>
                  <a:pt x="25" y="59"/>
                  <a:pt x="25" y="59"/>
                </a:cubicBezTo>
                <a:cubicBezTo>
                  <a:pt x="24" y="61"/>
                  <a:pt x="23" y="64"/>
                  <a:pt x="22" y="66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75"/>
                  <a:pt x="0" y="75"/>
                  <a:pt x="0" y="75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5"/>
                  <a:pt x="20" y="88"/>
                  <a:pt x="21" y="91"/>
                </a:cubicBezTo>
                <a:cubicBezTo>
                  <a:pt x="1" y="100"/>
                  <a:pt x="1" y="100"/>
                  <a:pt x="1" y="100"/>
                </a:cubicBezTo>
                <a:cubicBezTo>
                  <a:pt x="3" y="107"/>
                  <a:pt x="3" y="107"/>
                  <a:pt x="3" y="107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6" y="109"/>
                  <a:pt x="27" y="111"/>
                  <a:pt x="28" y="113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40" y="128"/>
                  <a:pt x="42" y="130"/>
                  <a:pt x="44" y="13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4" y="156"/>
                  <a:pt x="44" y="156"/>
                  <a:pt x="44" y="156"/>
                </a:cubicBezTo>
                <a:cubicBezTo>
                  <a:pt x="58" y="140"/>
                  <a:pt x="58" y="140"/>
                  <a:pt x="58" y="140"/>
                </a:cubicBezTo>
                <a:cubicBezTo>
                  <a:pt x="61" y="141"/>
                  <a:pt x="63" y="142"/>
                  <a:pt x="66" y="142"/>
                </a:cubicBezTo>
                <a:cubicBezTo>
                  <a:pt x="68" y="164"/>
                  <a:pt x="68" y="164"/>
                  <a:pt x="68" y="164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5"/>
                  <a:pt x="87" y="144"/>
                  <a:pt x="90" y="144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8" y="139"/>
                  <a:pt x="111" y="138"/>
                  <a:pt x="113" y="136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35" y="146"/>
                  <a:pt x="135" y="146"/>
                  <a:pt x="135" y="14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8" y="124"/>
                  <a:pt x="129" y="123"/>
                  <a:pt x="131" y="120"/>
                </a:cubicBezTo>
                <a:cubicBezTo>
                  <a:pt x="151" y="127"/>
                  <a:pt x="151" y="127"/>
                  <a:pt x="151" y="127"/>
                </a:cubicBezTo>
                <a:cubicBezTo>
                  <a:pt x="155" y="121"/>
                  <a:pt x="155" y="121"/>
                  <a:pt x="155" y="121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40" y="104"/>
                  <a:pt x="141" y="101"/>
                  <a:pt x="142" y="99"/>
                </a:cubicBezTo>
                <a:cubicBezTo>
                  <a:pt x="163" y="97"/>
                  <a:pt x="163" y="97"/>
                  <a:pt x="163" y="97"/>
                </a:cubicBezTo>
                <a:cubicBezTo>
                  <a:pt x="164" y="90"/>
                  <a:pt x="164" y="90"/>
                  <a:pt x="164" y="90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4" y="80"/>
                  <a:pt x="144" y="77"/>
                  <a:pt x="143" y="75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61" y="58"/>
                  <a:pt x="161" y="58"/>
                  <a:pt x="161" y="58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38" y="56"/>
                  <a:pt x="137" y="54"/>
                  <a:pt x="136" y="52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4" y="37"/>
                  <a:pt x="122" y="35"/>
                  <a:pt x="120" y="34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0" y="9"/>
                  <a:pt x="120" y="9"/>
                  <a:pt x="120" y="9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4"/>
                  <a:pt x="101" y="23"/>
                  <a:pt x="98" y="23"/>
                </a:cubicBezTo>
                <a:cubicBezTo>
                  <a:pt x="96" y="1"/>
                  <a:pt x="96" y="1"/>
                  <a:pt x="96" y="1"/>
                </a:cubicBezTo>
                <a:cubicBezTo>
                  <a:pt x="89" y="0"/>
                  <a:pt x="89" y="0"/>
                  <a:pt x="89" y="0"/>
                </a:cubicBezTo>
                <a:cubicBezTo>
                  <a:pt x="82" y="21"/>
                  <a:pt x="82" y="21"/>
                  <a:pt x="82" y="21"/>
                </a:cubicBezTo>
                <a:cubicBezTo>
                  <a:pt x="79" y="21"/>
                  <a:pt x="77" y="21"/>
                  <a:pt x="74" y="21"/>
                </a:cubicBezTo>
                <a:cubicBezTo>
                  <a:pt x="64" y="2"/>
                  <a:pt x="64" y="2"/>
                  <a:pt x="64" y="2"/>
                </a:cubicBezTo>
                <a:close/>
                <a:moveTo>
                  <a:pt x="69" y="35"/>
                </a:moveTo>
                <a:cubicBezTo>
                  <a:pt x="43" y="42"/>
                  <a:pt x="27" y="69"/>
                  <a:pt x="34" y="95"/>
                </a:cubicBezTo>
                <a:cubicBezTo>
                  <a:pt x="41" y="121"/>
                  <a:pt x="68" y="137"/>
                  <a:pt x="95" y="130"/>
                </a:cubicBezTo>
                <a:cubicBezTo>
                  <a:pt x="121" y="123"/>
                  <a:pt x="137" y="96"/>
                  <a:pt x="130" y="70"/>
                </a:cubicBezTo>
                <a:cubicBezTo>
                  <a:pt x="122" y="43"/>
                  <a:pt x="95" y="28"/>
                  <a:pt x="69" y="35"/>
                </a:cubicBezTo>
                <a:close/>
              </a:path>
            </a:pathLst>
          </a:custGeom>
          <a:solidFill>
            <a:srgbClr val="F4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2250168" y="4636635"/>
            <a:ext cx="1211263" cy="1193800"/>
          </a:xfrm>
          <a:custGeom>
            <a:avLst/>
            <a:gdLst>
              <a:gd name="T0" fmla="*/ 2147483646 w 165"/>
              <a:gd name="T1" fmla="*/ 105891516 h 164"/>
              <a:gd name="T2" fmla="*/ 2147483646 w 165"/>
              <a:gd name="T3" fmla="*/ 1058922438 h 164"/>
              <a:gd name="T4" fmla="*/ 2147483646 w 165"/>
              <a:gd name="T5" fmla="*/ 52949398 h 164"/>
              <a:gd name="T6" fmla="*/ 2147483646 w 165"/>
              <a:gd name="T7" fmla="*/ 1323654867 h 164"/>
              <a:gd name="T8" fmla="*/ 2147483646 w 165"/>
              <a:gd name="T9" fmla="*/ 688298493 h 164"/>
              <a:gd name="T10" fmla="*/ 2147483646 w 165"/>
              <a:gd name="T11" fmla="*/ 2011953360 h 164"/>
              <a:gd name="T12" fmla="*/ 2147483646 w 165"/>
              <a:gd name="T13" fmla="*/ 1853112446 h 164"/>
              <a:gd name="T14" fmla="*/ 2147483646 w 165"/>
              <a:gd name="T15" fmla="*/ 2147483646 h 164"/>
              <a:gd name="T16" fmla="*/ 2147483646 w 165"/>
              <a:gd name="T17" fmla="*/ 2147483646 h 164"/>
              <a:gd name="T18" fmla="*/ 2147483646 w 165"/>
              <a:gd name="T19" fmla="*/ 2147483646 h 164"/>
              <a:gd name="T20" fmla="*/ 2147483646 w 165"/>
              <a:gd name="T21" fmla="*/ 2147483646 h 164"/>
              <a:gd name="T22" fmla="*/ 2147483646 w 165"/>
              <a:gd name="T23" fmla="*/ 2147483646 h 164"/>
              <a:gd name="T24" fmla="*/ 2147483646 w 165"/>
              <a:gd name="T25" fmla="*/ 2147483646 h 164"/>
              <a:gd name="T26" fmla="*/ 2147483646 w 165"/>
              <a:gd name="T27" fmla="*/ 2147483646 h 164"/>
              <a:gd name="T28" fmla="*/ 2147483646 w 165"/>
              <a:gd name="T29" fmla="*/ 2147483646 h 164"/>
              <a:gd name="T30" fmla="*/ 2147483646 w 165"/>
              <a:gd name="T31" fmla="*/ 2147483646 h 164"/>
              <a:gd name="T32" fmla="*/ 2147483646 w 165"/>
              <a:gd name="T33" fmla="*/ 2147483646 h 164"/>
              <a:gd name="T34" fmla="*/ 2147483646 w 165"/>
              <a:gd name="T35" fmla="*/ 2147483646 h 164"/>
              <a:gd name="T36" fmla="*/ 2147483646 w 165"/>
              <a:gd name="T37" fmla="*/ 2147483646 h 164"/>
              <a:gd name="T38" fmla="*/ 2147483646 w 165"/>
              <a:gd name="T39" fmla="*/ 2147483646 h 164"/>
              <a:gd name="T40" fmla="*/ 2047680477 w 165"/>
              <a:gd name="T41" fmla="*/ 2147483646 h 164"/>
              <a:gd name="T42" fmla="*/ 2101563328 w 165"/>
              <a:gd name="T43" fmla="*/ 2147483646 h 164"/>
              <a:gd name="T44" fmla="*/ 808294152 w 165"/>
              <a:gd name="T45" fmla="*/ 2147483646 h 164"/>
              <a:gd name="T46" fmla="*/ 1347159368 w 165"/>
              <a:gd name="T47" fmla="*/ 2147483646 h 164"/>
              <a:gd name="T48" fmla="*/ 107773043 w 165"/>
              <a:gd name="T49" fmla="*/ 2147483646 h 164"/>
              <a:gd name="T50" fmla="*/ 1131613282 w 165"/>
              <a:gd name="T51" fmla="*/ 2147483646 h 164"/>
              <a:gd name="T52" fmla="*/ 53882851 w 165"/>
              <a:gd name="T53" fmla="*/ 2147483646 h 164"/>
              <a:gd name="T54" fmla="*/ 1347159368 w 165"/>
              <a:gd name="T55" fmla="*/ 2147483646 h 164"/>
              <a:gd name="T56" fmla="*/ 700521109 w 165"/>
              <a:gd name="T57" fmla="*/ 2011953360 h 164"/>
              <a:gd name="T58" fmla="*/ 2101563328 w 165"/>
              <a:gd name="T59" fmla="*/ 2011953360 h 164"/>
              <a:gd name="T60" fmla="*/ 1886017242 w 165"/>
              <a:gd name="T61" fmla="*/ 794190009 h 164"/>
              <a:gd name="T62" fmla="*/ 2147483646 w 165"/>
              <a:gd name="T63" fmla="*/ 1323654867 h 164"/>
              <a:gd name="T64" fmla="*/ 2147483646 w 165"/>
              <a:gd name="T65" fmla="*/ 1800163049 h 164"/>
              <a:gd name="T66" fmla="*/ 2147483646 w 165"/>
              <a:gd name="T67" fmla="*/ 2147483646 h 164"/>
              <a:gd name="T68" fmla="*/ 2147483646 w 165"/>
              <a:gd name="T69" fmla="*/ 1800163049 h 1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5" h="164">
                <a:moveTo>
                  <a:pt x="58" y="4"/>
                </a:moveTo>
                <a:cubicBezTo>
                  <a:pt x="65" y="2"/>
                  <a:pt x="65" y="2"/>
                  <a:pt x="65" y="2"/>
                </a:cubicBezTo>
                <a:cubicBezTo>
                  <a:pt x="75" y="21"/>
                  <a:pt x="75" y="21"/>
                  <a:pt x="75" y="21"/>
                </a:cubicBezTo>
                <a:cubicBezTo>
                  <a:pt x="77" y="20"/>
                  <a:pt x="80" y="20"/>
                  <a:pt x="82" y="20"/>
                </a:cubicBezTo>
                <a:cubicBezTo>
                  <a:pt x="90" y="0"/>
                  <a:pt x="90" y="0"/>
                  <a:pt x="90" y="0"/>
                </a:cubicBezTo>
                <a:cubicBezTo>
                  <a:pt x="97" y="1"/>
                  <a:pt x="97" y="1"/>
                  <a:pt x="97" y="1"/>
                </a:cubicBezTo>
                <a:cubicBezTo>
                  <a:pt x="99" y="22"/>
                  <a:pt x="99" y="22"/>
                  <a:pt x="99" y="22"/>
                </a:cubicBezTo>
                <a:cubicBezTo>
                  <a:pt x="101" y="23"/>
                  <a:pt x="104" y="24"/>
                  <a:pt x="106" y="25"/>
                </a:cubicBezTo>
                <a:cubicBezTo>
                  <a:pt x="121" y="9"/>
                  <a:pt x="121" y="9"/>
                  <a:pt x="121" y="9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2" y="35"/>
                  <a:pt x="124" y="36"/>
                  <a:pt x="126" y="38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8" y="54"/>
                  <a:pt x="139" y="56"/>
                  <a:pt x="140" y="58"/>
                </a:cubicBezTo>
                <a:cubicBezTo>
                  <a:pt x="161" y="57"/>
                  <a:pt x="161" y="57"/>
                  <a:pt x="161" y="57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4" y="77"/>
                  <a:pt x="145" y="79"/>
                  <a:pt x="144" y="82"/>
                </a:cubicBezTo>
                <a:cubicBezTo>
                  <a:pt x="165" y="89"/>
                  <a:pt x="165" y="89"/>
                  <a:pt x="165" y="89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42" y="101"/>
                  <a:pt x="141" y="103"/>
                  <a:pt x="140" y="106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32" y="120"/>
                  <a:pt x="132" y="120"/>
                  <a:pt x="132" y="120"/>
                </a:cubicBezTo>
                <a:cubicBezTo>
                  <a:pt x="130" y="122"/>
                  <a:pt x="128" y="124"/>
                  <a:pt x="126" y="126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13" y="136"/>
                  <a:pt x="113" y="136"/>
                  <a:pt x="113" y="136"/>
                </a:cubicBezTo>
                <a:cubicBezTo>
                  <a:pt x="111" y="137"/>
                  <a:pt x="109" y="138"/>
                  <a:pt x="106" y="139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88" y="144"/>
                  <a:pt x="85" y="144"/>
                  <a:pt x="83" y="14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4" y="141"/>
                  <a:pt x="61" y="140"/>
                  <a:pt x="59" y="139"/>
                </a:cubicBezTo>
                <a:cubicBezTo>
                  <a:pt x="45" y="155"/>
                  <a:pt x="45" y="155"/>
                  <a:pt x="45" y="155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3" y="130"/>
                  <a:pt x="41" y="128"/>
                  <a:pt x="39" y="12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5" y="129"/>
                  <a:pt x="15" y="129"/>
                  <a:pt x="15" y="129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7" y="111"/>
                  <a:pt x="26" y="108"/>
                  <a:pt x="25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2" y="100"/>
                  <a:pt x="2" y="100"/>
                  <a:pt x="2" y="100"/>
                </a:cubicBezTo>
                <a:cubicBezTo>
                  <a:pt x="21" y="90"/>
                  <a:pt x="21" y="90"/>
                  <a:pt x="21" y="90"/>
                </a:cubicBezTo>
                <a:cubicBezTo>
                  <a:pt x="21" y="87"/>
                  <a:pt x="21" y="85"/>
                  <a:pt x="21" y="82"/>
                </a:cubicBezTo>
                <a:cubicBezTo>
                  <a:pt x="0" y="75"/>
                  <a:pt x="0" y="75"/>
                  <a:pt x="0" y="75"/>
                </a:cubicBezTo>
                <a:cubicBezTo>
                  <a:pt x="1" y="68"/>
                  <a:pt x="1" y="68"/>
                  <a:pt x="1" y="68"/>
                </a:cubicBezTo>
                <a:cubicBezTo>
                  <a:pt x="23" y="66"/>
                  <a:pt x="23" y="66"/>
                  <a:pt x="23" y="66"/>
                </a:cubicBezTo>
                <a:cubicBezTo>
                  <a:pt x="23" y="63"/>
                  <a:pt x="24" y="61"/>
                  <a:pt x="25" y="59"/>
                </a:cubicBezTo>
                <a:cubicBezTo>
                  <a:pt x="9" y="44"/>
                  <a:pt x="9" y="44"/>
                  <a:pt x="9" y="44"/>
                </a:cubicBezTo>
                <a:cubicBezTo>
                  <a:pt x="13" y="38"/>
                  <a:pt x="13" y="38"/>
                  <a:pt x="13" y="38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7" y="40"/>
                  <a:pt x="39" y="38"/>
                </a:cubicBezTo>
                <a:cubicBezTo>
                  <a:pt x="29" y="19"/>
                  <a:pt x="29" y="19"/>
                  <a:pt x="29" y="19"/>
                </a:cubicBezTo>
                <a:cubicBezTo>
                  <a:pt x="35" y="15"/>
                  <a:pt x="35" y="15"/>
                  <a:pt x="35" y="15"/>
                </a:cubicBezTo>
                <a:cubicBezTo>
                  <a:pt x="52" y="28"/>
                  <a:pt x="52" y="28"/>
                  <a:pt x="52" y="28"/>
                </a:cubicBezTo>
                <a:cubicBezTo>
                  <a:pt x="54" y="27"/>
                  <a:pt x="56" y="26"/>
                  <a:pt x="59" y="25"/>
                </a:cubicBezTo>
                <a:cubicBezTo>
                  <a:pt x="58" y="4"/>
                  <a:pt x="58" y="4"/>
                  <a:pt x="58" y="4"/>
                </a:cubicBezTo>
                <a:close/>
                <a:moveTo>
                  <a:pt x="70" y="34"/>
                </a:moveTo>
                <a:cubicBezTo>
                  <a:pt x="96" y="27"/>
                  <a:pt x="123" y="43"/>
                  <a:pt x="130" y="69"/>
                </a:cubicBezTo>
                <a:cubicBezTo>
                  <a:pt x="137" y="95"/>
                  <a:pt x="121" y="122"/>
                  <a:pt x="95" y="130"/>
                </a:cubicBezTo>
                <a:cubicBezTo>
                  <a:pt x="69" y="137"/>
                  <a:pt x="42" y="121"/>
                  <a:pt x="35" y="95"/>
                </a:cubicBezTo>
                <a:cubicBezTo>
                  <a:pt x="28" y="68"/>
                  <a:pt x="43" y="41"/>
                  <a:pt x="70" y="34"/>
                </a:cubicBezTo>
                <a:close/>
              </a:path>
            </a:pathLst>
          </a:custGeom>
          <a:solidFill>
            <a:srgbClr val="DED4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454956" y="4841422"/>
            <a:ext cx="800100" cy="792163"/>
          </a:xfrm>
          <a:prstGeom prst="ellipse">
            <a:avLst/>
          </a:prstGeom>
          <a:solidFill>
            <a:srgbClr val="D9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43454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</a:t>
            </a:r>
          </a:p>
        </p:txBody>
      </p:sp>
      <p:sp>
        <p:nvSpPr>
          <p:cNvPr id="11" name="Freeform 14"/>
          <p:cNvSpPr>
            <a:spLocks noEditPoints="1"/>
          </p:cNvSpPr>
          <p:nvPr/>
        </p:nvSpPr>
        <p:spPr bwMode="auto">
          <a:xfrm>
            <a:off x="2250168" y="4636635"/>
            <a:ext cx="1211263" cy="1193800"/>
          </a:xfrm>
          <a:custGeom>
            <a:avLst/>
            <a:gdLst>
              <a:gd name="T0" fmla="*/ 2147483646 w 165"/>
              <a:gd name="T1" fmla="*/ 105891516 h 164"/>
              <a:gd name="T2" fmla="*/ 2147483646 w 165"/>
              <a:gd name="T3" fmla="*/ 1058922438 h 164"/>
              <a:gd name="T4" fmla="*/ 2147483646 w 165"/>
              <a:gd name="T5" fmla="*/ 52949398 h 164"/>
              <a:gd name="T6" fmla="*/ 2147483646 w 165"/>
              <a:gd name="T7" fmla="*/ 1323654867 h 164"/>
              <a:gd name="T8" fmla="*/ 2147483646 w 165"/>
              <a:gd name="T9" fmla="*/ 688298493 h 164"/>
              <a:gd name="T10" fmla="*/ 2147483646 w 165"/>
              <a:gd name="T11" fmla="*/ 2011953360 h 164"/>
              <a:gd name="T12" fmla="*/ 2147483646 w 165"/>
              <a:gd name="T13" fmla="*/ 1853112446 h 164"/>
              <a:gd name="T14" fmla="*/ 2147483646 w 165"/>
              <a:gd name="T15" fmla="*/ 2147483646 h 164"/>
              <a:gd name="T16" fmla="*/ 2147483646 w 165"/>
              <a:gd name="T17" fmla="*/ 2147483646 h 164"/>
              <a:gd name="T18" fmla="*/ 2147483646 w 165"/>
              <a:gd name="T19" fmla="*/ 2147483646 h 164"/>
              <a:gd name="T20" fmla="*/ 2147483646 w 165"/>
              <a:gd name="T21" fmla="*/ 2147483646 h 164"/>
              <a:gd name="T22" fmla="*/ 2147483646 w 165"/>
              <a:gd name="T23" fmla="*/ 2147483646 h 164"/>
              <a:gd name="T24" fmla="*/ 2147483646 w 165"/>
              <a:gd name="T25" fmla="*/ 2147483646 h 164"/>
              <a:gd name="T26" fmla="*/ 2147483646 w 165"/>
              <a:gd name="T27" fmla="*/ 2147483646 h 164"/>
              <a:gd name="T28" fmla="*/ 2147483646 w 165"/>
              <a:gd name="T29" fmla="*/ 2147483646 h 164"/>
              <a:gd name="T30" fmla="*/ 2147483646 w 165"/>
              <a:gd name="T31" fmla="*/ 2147483646 h 164"/>
              <a:gd name="T32" fmla="*/ 2147483646 w 165"/>
              <a:gd name="T33" fmla="*/ 2147483646 h 164"/>
              <a:gd name="T34" fmla="*/ 2147483646 w 165"/>
              <a:gd name="T35" fmla="*/ 2147483646 h 164"/>
              <a:gd name="T36" fmla="*/ 2147483646 w 165"/>
              <a:gd name="T37" fmla="*/ 2147483646 h 164"/>
              <a:gd name="T38" fmla="*/ 2147483646 w 165"/>
              <a:gd name="T39" fmla="*/ 2147483646 h 164"/>
              <a:gd name="T40" fmla="*/ 2047680477 w 165"/>
              <a:gd name="T41" fmla="*/ 2147483646 h 164"/>
              <a:gd name="T42" fmla="*/ 2101563328 w 165"/>
              <a:gd name="T43" fmla="*/ 2147483646 h 164"/>
              <a:gd name="T44" fmla="*/ 808294152 w 165"/>
              <a:gd name="T45" fmla="*/ 2147483646 h 164"/>
              <a:gd name="T46" fmla="*/ 1347159368 w 165"/>
              <a:gd name="T47" fmla="*/ 2147483646 h 164"/>
              <a:gd name="T48" fmla="*/ 107773043 w 165"/>
              <a:gd name="T49" fmla="*/ 2147483646 h 164"/>
              <a:gd name="T50" fmla="*/ 1131613282 w 165"/>
              <a:gd name="T51" fmla="*/ 2147483646 h 164"/>
              <a:gd name="T52" fmla="*/ 53882851 w 165"/>
              <a:gd name="T53" fmla="*/ 2147483646 h 164"/>
              <a:gd name="T54" fmla="*/ 1347159368 w 165"/>
              <a:gd name="T55" fmla="*/ 2147483646 h 164"/>
              <a:gd name="T56" fmla="*/ 700521109 w 165"/>
              <a:gd name="T57" fmla="*/ 2011953360 h 164"/>
              <a:gd name="T58" fmla="*/ 2101563328 w 165"/>
              <a:gd name="T59" fmla="*/ 2011953360 h 164"/>
              <a:gd name="T60" fmla="*/ 1886017242 w 165"/>
              <a:gd name="T61" fmla="*/ 794190009 h 164"/>
              <a:gd name="T62" fmla="*/ 2147483646 w 165"/>
              <a:gd name="T63" fmla="*/ 1323654867 h 164"/>
              <a:gd name="T64" fmla="*/ 2147483646 w 165"/>
              <a:gd name="T65" fmla="*/ 1800163049 h 164"/>
              <a:gd name="T66" fmla="*/ 2147483646 w 165"/>
              <a:gd name="T67" fmla="*/ 2147483646 h 164"/>
              <a:gd name="T68" fmla="*/ 2147483646 w 165"/>
              <a:gd name="T69" fmla="*/ 1800163049 h 1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5" h="164">
                <a:moveTo>
                  <a:pt x="58" y="4"/>
                </a:moveTo>
                <a:cubicBezTo>
                  <a:pt x="65" y="2"/>
                  <a:pt x="65" y="2"/>
                  <a:pt x="65" y="2"/>
                </a:cubicBezTo>
                <a:cubicBezTo>
                  <a:pt x="75" y="21"/>
                  <a:pt x="75" y="21"/>
                  <a:pt x="75" y="21"/>
                </a:cubicBezTo>
                <a:cubicBezTo>
                  <a:pt x="77" y="20"/>
                  <a:pt x="80" y="20"/>
                  <a:pt x="82" y="20"/>
                </a:cubicBezTo>
                <a:cubicBezTo>
                  <a:pt x="90" y="0"/>
                  <a:pt x="90" y="0"/>
                  <a:pt x="90" y="0"/>
                </a:cubicBezTo>
                <a:cubicBezTo>
                  <a:pt x="97" y="1"/>
                  <a:pt x="97" y="1"/>
                  <a:pt x="97" y="1"/>
                </a:cubicBezTo>
                <a:cubicBezTo>
                  <a:pt x="99" y="22"/>
                  <a:pt x="99" y="22"/>
                  <a:pt x="99" y="22"/>
                </a:cubicBezTo>
                <a:cubicBezTo>
                  <a:pt x="101" y="23"/>
                  <a:pt x="104" y="24"/>
                  <a:pt x="106" y="25"/>
                </a:cubicBezTo>
                <a:cubicBezTo>
                  <a:pt x="121" y="9"/>
                  <a:pt x="121" y="9"/>
                  <a:pt x="121" y="9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2" y="35"/>
                  <a:pt x="124" y="36"/>
                  <a:pt x="126" y="38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8" y="54"/>
                  <a:pt x="139" y="56"/>
                  <a:pt x="140" y="58"/>
                </a:cubicBezTo>
                <a:cubicBezTo>
                  <a:pt x="161" y="57"/>
                  <a:pt x="161" y="57"/>
                  <a:pt x="161" y="57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4" y="77"/>
                  <a:pt x="145" y="79"/>
                  <a:pt x="144" y="82"/>
                </a:cubicBezTo>
                <a:cubicBezTo>
                  <a:pt x="165" y="89"/>
                  <a:pt x="165" y="89"/>
                  <a:pt x="165" y="89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42" y="101"/>
                  <a:pt x="141" y="103"/>
                  <a:pt x="140" y="106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32" y="120"/>
                  <a:pt x="132" y="120"/>
                  <a:pt x="132" y="120"/>
                </a:cubicBezTo>
                <a:cubicBezTo>
                  <a:pt x="130" y="122"/>
                  <a:pt x="128" y="124"/>
                  <a:pt x="126" y="126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13" y="136"/>
                  <a:pt x="113" y="136"/>
                  <a:pt x="113" y="136"/>
                </a:cubicBezTo>
                <a:cubicBezTo>
                  <a:pt x="111" y="137"/>
                  <a:pt x="109" y="138"/>
                  <a:pt x="106" y="139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88" y="144"/>
                  <a:pt x="85" y="144"/>
                  <a:pt x="83" y="14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4" y="141"/>
                  <a:pt x="61" y="140"/>
                  <a:pt x="59" y="139"/>
                </a:cubicBezTo>
                <a:cubicBezTo>
                  <a:pt x="45" y="155"/>
                  <a:pt x="45" y="155"/>
                  <a:pt x="45" y="155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3" y="130"/>
                  <a:pt x="41" y="128"/>
                  <a:pt x="39" y="12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5" y="129"/>
                  <a:pt x="15" y="129"/>
                  <a:pt x="15" y="129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7" y="111"/>
                  <a:pt x="26" y="108"/>
                  <a:pt x="25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2" y="100"/>
                  <a:pt x="2" y="100"/>
                  <a:pt x="2" y="100"/>
                </a:cubicBezTo>
                <a:cubicBezTo>
                  <a:pt x="21" y="90"/>
                  <a:pt x="21" y="90"/>
                  <a:pt x="21" y="90"/>
                </a:cubicBezTo>
                <a:cubicBezTo>
                  <a:pt x="21" y="87"/>
                  <a:pt x="21" y="85"/>
                  <a:pt x="21" y="82"/>
                </a:cubicBezTo>
                <a:cubicBezTo>
                  <a:pt x="0" y="75"/>
                  <a:pt x="0" y="75"/>
                  <a:pt x="0" y="75"/>
                </a:cubicBezTo>
                <a:cubicBezTo>
                  <a:pt x="1" y="68"/>
                  <a:pt x="1" y="68"/>
                  <a:pt x="1" y="68"/>
                </a:cubicBezTo>
                <a:cubicBezTo>
                  <a:pt x="23" y="66"/>
                  <a:pt x="23" y="66"/>
                  <a:pt x="23" y="66"/>
                </a:cubicBezTo>
                <a:cubicBezTo>
                  <a:pt x="23" y="63"/>
                  <a:pt x="24" y="61"/>
                  <a:pt x="25" y="59"/>
                </a:cubicBezTo>
                <a:cubicBezTo>
                  <a:pt x="9" y="44"/>
                  <a:pt x="9" y="44"/>
                  <a:pt x="9" y="44"/>
                </a:cubicBezTo>
                <a:cubicBezTo>
                  <a:pt x="13" y="38"/>
                  <a:pt x="13" y="38"/>
                  <a:pt x="13" y="38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7" y="40"/>
                  <a:pt x="39" y="38"/>
                </a:cubicBezTo>
                <a:cubicBezTo>
                  <a:pt x="29" y="19"/>
                  <a:pt x="29" y="19"/>
                  <a:pt x="29" y="19"/>
                </a:cubicBezTo>
                <a:cubicBezTo>
                  <a:pt x="35" y="15"/>
                  <a:pt x="35" y="15"/>
                  <a:pt x="35" y="15"/>
                </a:cubicBezTo>
                <a:cubicBezTo>
                  <a:pt x="52" y="28"/>
                  <a:pt x="52" y="28"/>
                  <a:pt x="52" y="28"/>
                </a:cubicBezTo>
                <a:cubicBezTo>
                  <a:pt x="54" y="27"/>
                  <a:pt x="56" y="26"/>
                  <a:pt x="59" y="25"/>
                </a:cubicBezTo>
                <a:cubicBezTo>
                  <a:pt x="58" y="4"/>
                  <a:pt x="58" y="4"/>
                  <a:pt x="58" y="4"/>
                </a:cubicBezTo>
                <a:close/>
                <a:moveTo>
                  <a:pt x="70" y="34"/>
                </a:moveTo>
                <a:cubicBezTo>
                  <a:pt x="96" y="27"/>
                  <a:pt x="123" y="43"/>
                  <a:pt x="130" y="69"/>
                </a:cubicBezTo>
                <a:cubicBezTo>
                  <a:pt x="137" y="95"/>
                  <a:pt x="121" y="122"/>
                  <a:pt x="95" y="130"/>
                </a:cubicBezTo>
                <a:cubicBezTo>
                  <a:pt x="69" y="137"/>
                  <a:pt x="42" y="121"/>
                  <a:pt x="35" y="95"/>
                </a:cubicBezTo>
                <a:cubicBezTo>
                  <a:pt x="28" y="68"/>
                  <a:pt x="43" y="41"/>
                  <a:pt x="70" y="34"/>
                </a:cubicBezTo>
                <a:close/>
              </a:path>
            </a:pathLst>
          </a:custGeom>
          <a:solidFill>
            <a:srgbClr val="36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93218" y="1574347"/>
            <a:ext cx="3146425" cy="68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此处输入文本，或者将您的文本粘贴到此处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93218" y="2684010"/>
            <a:ext cx="3146425" cy="68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此处输入文本，或者将您的文本粘贴到此处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93218" y="3798435"/>
            <a:ext cx="3146425" cy="68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此处输入文本，或者将您的文本粘贴到此处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93218" y="4922385"/>
            <a:ext cx="3146425" cy="68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此处输入文本，或者将您的文本粘贴到此处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0"/>
          <p:cNvSpPr/>
          <p:nvPr/>
        </p:nvSpPr>
        <p:spPr bwMode="auto">
          <a:xfrm>
            <a:off x="3472543" y="1079499"/>
            <a:ext cx="2281238" cy="2308225"/>
          </a:xfrm>
          <a:custGeom>
            <a:avLst/>
            <a:gdLst>
              <a:gd name="T0" fmla="*/ 461472 w 2400920"/>
              <a:gd name="T1" fmla="*/ 0 h 2429116"/>
              <a:gd name="T2" fmla="*/ 913568 w 2400920"/>
              <a:gd name="T3" fmla="*/ 368500 h 2429116"/>
              <a:gd name="T4" fmla="*/ 920673 w 2400920"/>
              <a:gd name="T5" fmla="*/ 438989 h 2429116"/>
              <a:gd name="T6" fmla="*/ 922018 w 2400920"/>
              <a:gd name="T7" fmla="*/ 437675 h 2429116"/>
              <a:gd name="T8" fmla="*/ 922989 w 2400920"/>
              <a:gd name="T9" fmla="*/ 436727 h 2429116"/>
              <a:gd name="T10" fmla="*/ 1565923 w 2400920"/>
              <a:gd name="T11" fmla="*/ 951473 h 2429116"/>
              <a:gd name="T12" fmla="*/ 1563653 w 2400920"/>
              <a:gd name="T13" fmla="*/ 953689 h 2429116"/>
              <a:gd name="T14" fmla="*/ 1602091 w 2400920"/>
              <a:gd name="T15" fmla="*/ 949814 h 2429116"/>
              <a:gd name="T16" fmla="*/ 2281238 w 2400920"/>
              <a:gd name="T17" fmla="*/ 1629020 h 2429116"/>
              <a:gd name="T18" fmla="*/ 1602091 w 2400920"/>
              <a:gd name="T19" fmla="*/ 2308225 h 2429116"/>
              <a:gd name="T20" fmla="*/ 922943 w 2400920"/>
              <a:gd name="T21" fmla="*/ 1629020 h 2429116"/>
              <a:gd name="T22" fmla="*/ 926450 w 2400920"/>
              <a:gd name="T23" fmla="*/ 1559575 h 2429116"/>
              <a:gd name="T24" fmla="*/ 926549 w 2400920"/>
              <a:gd name="T25" fmla="*/ 1558927 h 2429116"/>
              <a:gd name="T26" fmla="*/ 930096 w 2400920"/>
              <a:gd name="T27" fmla="*/ 1489114 h 2429116"/>
              <a:gd name="T28" fmla="*/ 425974 w 2400920"/>
              <a:gd name="T29" fmla="*/ 922286 h 2429116"/>
              <a:gd name="T30" fmla="*/ 428611 w 2400920"/>
              <a:gd name="T31" fmla="*/ 919709 h 2429116"/>
              <a:gd name="T32" fmla="*/ 368469 w 2400920"/>
              <a:gd name="T33" fmla="*/ 913646 h 2429116"/>
              <a:gd name="T34" fmla="*/ 0 w 2400920"/>
              <a:gd name="T35" fmla="*/ 461511 h 2429116"/>
              <a:gd name="T36" fmla="*/ 461472 w 2400920"/>
              <a:gd name="T37" fmla="*/ 0 h 24291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400920" h="2429116">
                <a:moveTo>
                  <a:pt x="485682" y="0"/>
                </a:moveTo>
                <a:cubicBezTo>
                  <a:pt x="720388" y="0"/>
                  <a:pt x="916209" y="166483"/>
                  <a:pt x="961497" y="387800"/>
                </a:cubicBezTo>
                <a:lnTo>
                  <a:pt x="968975" y="461981"/>
                </a:lnTo>
                <a:lnTo>
                  <a:pt x="970390" y="460598"/>
                </a:lnTo>
                <a:cubicBezTo>
                  <a:pt x="971412" y="459600"/>
                  <a:pt x="971412" y="459600"/>
                  <a:pt x="971412" y="459600"/>
                </a:cubicBezTo>
                <a:cubicBezTo>
                  <a:pt x="990958" y="809567"/>
                  <a:pt x="1132434" y="1030159"/>
                  <a:pt x="1648077" y="1001305"/>
                </a:cubicBezTo>
                <a:lnTo>
                  <a:pt x="1645688" y="1003638"/>
                </a:lnTo>
                <a:lnTo>
                  <a:pt x="1686142" y="999560"/>
                </a:lnTo>
                <a:cubicBezTo>
                  <a:pt x="2080903" y="999560"/>
                  <a:pt x="2400920" y="1319577"/>
                  <a:pt x="2400920" y="1714338"/>
                </a:cubicBezTo>
                <a:cubicBezTo>
                  <a:pt x="2400920" y="2109099"/>
                  <a:pt x="2080903" y="2429116"/>
                  <a:pt x="1686142" y="2429116"/>
                </a:cubicBezTo>
                <a:cubicBezTo>
                  <a:pt x="1291381" y="2429116"/>
                  <a:pt x="971364" y="2109099"/>
                  <a:pt x="971364" y="1714338"/>
                </a:cubicBezTo>
                <a:cubicBezTo>
                  <a:pt x="971364" y="1689666"/>
                  <a:pt x="972614" y="1665285"/>
                  <a:pt x="975055" y="1641256"/>
                </a:cubicBezTo>
                <a:lnTo>
                  <a:pt x="975159" y="1640574"/>
                </a:lnTo>
                <a:lnTo>
                  <a:pt x="978892" y="1567105"/>
                </a:lnTo>
                <a:cubicBezTo>
                  <a:pt x="987529" y="1126838"/>
                  <a:pt x="776417" y="996767"/>
                  <a:pt x="448322" y="970590"/>
                </a:cubicBezTo>
                <a:lnTo>
                  <a:pt x="451098" y="967878"/>
                </a:lnTo>
                <a:lnTo>
                  <a:pt x="387800" y="961497"/>
                </a:lnTo>
                <a:cubicBezTo>
                  <a:pt x="166483" y="916209"/>
                  <a:pt x="0" y="720388"/>
                  <a:pt x="0" y="485682"/>
                </a:cubicBezTo>
                <a:cubicBezTo>
                  <a:pt x="0" y="217447"/>
                  <a:pt x="217447" y="0"/>
                  <a:pt x="485682" y="0"/>
                </a:cubicBezTo>
                <a:close/>
              </a:path>
            </a:pathLst>
          </a:custGeom>
          <a:solidFill>
            <a:srgbClr val="B3B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任意多边形 39"/>
          <p:cNvSpPr/>
          <p:nvPr/>
        </p:nvSpPr>
        <p:spPr bwMode="auto">
          <a:xfrm>
            <a:off x="1896156" y="2060574"/>
            <a:ext cx="2308225" cy="2281238"/>
          </a:xfrm>
          <a:custGeom>
            <a:avLst/>
            <a:gdLst>
              <a:gd name="T0" fmla="*/ 1629020 w 2429117"/>
              <a:gd name="T1" fmla="*/ 0 h 2400919"/>
              <a:gd name="T2" fmla="*/ 2308225 w 2429117"/>
              <a:gd name="T3" fmla="*/ 679148 h 2400919"/>
              <a:gd name="T4" fmla="*/ 1629020 w 2429117"/>
              <a:gd name="T5" fmla="*/ 1358295 h 2400919"/>
              <a:gd name="T6" fmla="*/ 1574051 w 2429117"/>
              <a:gd name="T7" fmla="*/ 1355520 h 2400919"/>
              <a:gd name="T8" fmla="*/ 1575434 w 2429117"/>
              <a:gd name="T9" fmla="*/ 1356936 h 2400919"/>
              <a:gd name="T10" fmla="*/ 920947 w 2429117"/>
              <a:gd name="T11" fmla="*/ 1856604 h 2400919"/>
              <a:gd name="T12" fmla="*/ 919461 w 2429117"/>
              <a:gd name="T13" fmla="*/ 1855083 h 2400919"/>
              <a:gd name="T14" fmla="*/ 913645 w 2429117"/>
              <a:gd name="T15" fmla="*/ 1912769 h 2400919"/>
              <a:gd name="T16" fmla="*/ 461511 w 2429117"/>
              <a:gd name="T17" fmla="*/ 2281238 h 2400919"/>
              <a:gd name="T18" fmla="*/ 0 w 2429117"/>
              <a:gd name="T19" fmla="*/ 1819766 h 2400919"/>
              <a:gd name="T20" fmla="*/ 368500 w 2429117"/>
              <a:gd name="T21" fmla="*/ 1367670 h 2400919"/>
              <a:gd name="T22" fmla="*/ 436578 w 2429117"/>
              <a:gd name="T23" fmla="*/ 1360808 h 2400919"/>
              <a:gd name="T24" fmla="*/ 436336 w 2429117"/>
              <a:gd name="T25" fmla="*/ 1360560 h 2400919"/>
              <a:gd name="T26" fmla="*/ 435388 w 2429117"/>
              <a:gd name="T27" fmla="*/ 1359590 h 2400919"/>
              <a:gd name="T28" fmla="*/ 950133 w 2429117"/>
              <a:gd name="T29" fmla="*/ 716654 h 2400919"/>
              <a:gd name="T30" fmla="*/ 953995 w 2429117"/>
              <a:gd name="T31" fmla="*/ 720609 h 2400919"/>
              <a:gd name="T32" fmla="*/ 949815 w 2429117"/>
              <a:gd name="T33" fmla="*/ 679148 h 2400919"/>
              <a:gd name="T34" fmla="*/ 1629020 w 2429117"/>
              <a:gd name="T35" fmla="*/ 0 h 24009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29117" h="2400919">
                <a:moveTo>
                  <a:pt x="1714339" y="0"/>
                </a:moveTo>
                <a:cubicBezTo>
                  <a:pt x="2109100" y="0"/>
                  <a:pt x="2429117" y="320017"/>
                  <a:pt x="2429117" y="714778"/>
                </a:cubicBezTo>
                <a:cubicBezTo>
                  <a:pt x="2429117" y="1109539"/>
                  <a:pt x="2109100" y="1429556"/>
                  <a:pt x="1714339" y="1429556"/>
                </a:cubicBezTo>
                <a:lnTo>
                  <a:pt x="1656491" y="1426635"/>
                </a:lnTo>
                <a:lnTo>
                  <a:pt x="1657946" y="1428125"/>
                </a:lnTo>
                <a:cubicBezTo>
                  <a:pt x="1143234" y="1387171"/>
                  <a:pt x="997104" y="1604040"/>
                  <a:pt x="969181" y="1954007"/>
                </a:cubicBezTo>
                <a:lnTo>
                  <a:pt x="967617" y="1952407"/>
                </a:lnTo>
                <a:lnTo>
                  <a:pt x="961497" y="2013119"/>
                </a:lnTo>
                <a:cubicBezTo>
                  <a:pt x="916209" y="2234436"/>
                  <a:pt x="720388" y="2400919"/>
                  <a:pt x="485682" y="2400919"/>
                </a:cubicBezTo>
                <a:cubicBezTo>
                  <a:pt x="217447" y="2400919"/>
                  <a:pt x="0" y="2183472"/>
                  <a:pt x="0" y="1915237"/>
                </a:cubicBezTo>
                <a:cubicBezTo>
                  <a:pt x="0" y="1680531"/>
                  <a:pt x="166483" y="1484710"/>
                  <a:pt x="387800" y="1439422"/>
                </a:cubicBezTo>
                <a:lnTo>
                  <a:pt x="459444" y="1432200"/>
                </a:lnTo>
                <a:lnTo>
                  <a:pt x="459189" y="1431939"/>
                </a:lnTo>
                <a:cubicBezTo>
                  <a:pt x="458191" y="1430918"/>
                  <a:pt x="458191" y="1430918"/>
                  <a:pt x="458191" y="1430918"/>
                </a:cubicBezTo>
                <a:cubicBezTo>
                  <a:pt x="808158" y="1411371"/>
                  <a:pt x="1028750" y="1269895"/>
                  <a:pt x="999896" y="754252"/>
                </a:cubicBezTo>
                <a:lnTo>
                  <a:pt x="1003960" y="758414"/>
                </a:lnTo>
                <a:lnTo>
                  <a:pt x="999561" y="714778"/>
                </a:lnTo>
                <a:cubicBezTo>
                  <a:pt x="999561" y="320017"/>
                  <a:pt x="1319578" y="0"/>
                  <a:pt x="1714339" y="0"/>
                </a:cubicBezTo>
                <a:close/>
              </a:path>
            </a:pathLst>
          </a:custGeom>
          <a:solidFill>
            <a:srgbClr val="991C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任意多边形 42"/>
          <p:cNvSpPr/>
          <p:nvPr/>
        </p:nvSpPr>
        <p:spPr bwMode="auto">
          <a:xfrm>
            <a:off x="2986768" y="3578224"/>
            <a:ext cx="2281238" cy="2308225"/>
          </a:xfrm>
          <a:custGeom>
            <a:avLst/>
            <a:gdLst>
              <a:gd name="T0" fmla="*/ 679148 w 2400919"/>
              <a:gd name="T1" fmla="*/ 0 h 2429115"/>
              <a:gd name="T2" fmla="*/ 1358295 w 2400919"/>
              <a:gd name="T3" fmla="*/ 679206 h 2429115"/>
              <a:gd name="T4" fmla="*/ 1355611 w 2400919"/>
              <a:gd name="T5" fmla="*/ 732368 h 2429115"/>
              <a:gd name="T6" fmla="*/ 1356549 w 2400919"/>
              <a:gd name="T7" fmla="*/ 731451 h 2429115"/>
              <a:gd name="T8" fmla="*/ 1856605 w 2400919"/>
              <a:gd name="T9" fmla="*/ 1385939 h 2429115"/>
              <a:gd name="T10" fmla="*/ 1853840 w 2400919"/>
              <a:gd name="T11" fmla="*/ 1388638 h 2429115"/>
              <a:gd name="T12" fmla="*/ 1912769 w 2400919"/>
              <a:gd name="T13" fmla="*/ 1394580 h 2429115"/>
              <a:gd name="T14" fmla="*/ 2281238 w 2400919"/>
              <a:gd name="T15" fmla="*/ 1846714 h 2429115"/>
              <a:gd name="T16" fmla="*/ 1819766 w 2400919"/>
              <a:gd name="T17" fmla="*/ 2308225 h 2429115"/>
              <a:gd name="T18" fmla="*/ 1367671 w 2400919"/>
              <a:gd name="T19" fmla="*/ 1939725 h 2429115"/>
              <a:gd name="T20" fmla="*/ 1360651 w 2400919"/>
              <a:gd name="T21" fmla="*/ 1870087 h 2429115"/>
              <a:gd name="T22" fmla="*/ 1360176 w 2400919"/>
              <a:gd name="T23" fmla="*/ 1870550 h 2429115"/>
              <a:gd name="T24" fmla="*/ 1359205 w 2400919"/>
              <a:gd name="T25" fmla="*/ 1871498 h 2429115"/>
              <a:gd name="T26" fmla="*/ 716655 w 2400919"/>
              <a:gd name="T27" fmla="*/ 1356752 h 2429115"/>
              <a:gd name="T28" fmla="*/ 719077 w 2400919"/>
              <a:gd name="T29" fmla="*/ 1354386 h 2429115"/>
              <a:gd name="T30" fmla="*/ 679148 w 2400919"/>
              <a:gd name="T31" fmla="*/ 1358411 h 2429115"/>
              <a:gd name="T32" fmla="*/ 0 w 2400919"/>
              <a:gd name="T33" fmla="*/ 679206 h 2429115"/>
              <a:gd name="T34" fmla="*/ 679148 w 2400919"/>
              <a:gd name="T35" fmla="*/ 0 h 24291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00919" h="2429115">
                <a:moveTo>
                  <a:pt x="714778" y="0"/>
                </a:moveTo>
                <a:cubicBezTo>
                  <a:pt x="1109539" y="0"/>
                  <a:pt x="1429556" y="320017"/>
                  <a:pt x="1429556" y="714778"/>
                </a:cubicBezTo>
                <a:lnTo>
                  <a:pt x="1426731" y="770725"/>
                </a:lnTo>
                <a:lnTo>
                  <a:pt x="1427718" y="769760"/>
                </a:lnTo>
                <a:cubicBezTo>
                  <a:pt x="1387664" y="1283542"/>
                  <a:pt x="1604701" y="1430603"/>
                  <a:pt x="1954008" y="1458526"/>
                </a:cubicBezTo>
                <a:lnTo>
                  <a:pt x="1951098" y="1461366"/>
                </a:lnTo>
                <a:lnTo>
                  <a:pt x="2013119" y="1467619"/>
                </a:lnTo>
                <a:cubicBezTo>
                  <a:pt x="2234436" y="1512907"/>
                  <a:pt x="2400919" y="1708728"/>
                  <a:pt x="2400919" y="1943433"/>
                </a:cubicBezTo>
                <a:cubicBezTo>
                  <a:pt x="2400919" y="2211668"/>
                  <a:pt x="2183472" y="2429115"/>
                  <a:pt x="1915237" y="2429115"/>
                </a:cubicBezTo>
                <a:cubicBezTo>
                  <a:pt x="1680532" y="2429115"/>
                  <a:pt x="1484711" y="2262632"/>
                  <a:pt x="1439423" y="2041315"/>
                </a:cubicBezTo>
                <a:lnTo>
                  <a:pt x="1432035" y="1968030"/>
                </a:lnTo>
                <a:lnTo>
                  <a:pt x="1431535" y="1968517"/>
                </a:lnTo>
                <a:cubicBezTo>
                  <a:pt x="1430513" y="1969515"/>
                  <a:pt x="1430513" y="1969515"/>
                  <a:pt x="1430513" y="1969515"/>
                </a:cubicBezTo>
                <a:cubicBezTo>
                  <a:pt x="1410951" y="1619548"/>
                  <a:pt x="1269365" y="1398957"/>
                  <a:pt x="754253" y="1427810"/>
                </a:cubicBezTo>
                <a:lnTo>
                  <a:pt x="756802" y="1425320"/>
                </a:lnTo>
                <a:lnTo>
                  <a:pt x="714778" y="1429556"/>
                </a:lnTo>
                <a:cubicBezTo>
                  <a:pt x="320017" y="1429556"/>
                  <a:pt x="0" y="1109539"/>
                  <a:pt x="0" y="714778"/>
                </a:cubicBezTo>
                <a:cubicBezTo>
                  <a:pt x="0" y="320017"/>
                  <a:pt x="320017" y="0"/>
                  <a:pt x="714778" y="0"/>
                </a:cubicBezTo>
                <a:close/>
              </a:path>
            </a:pathLst>
          </a:custGeom>
          <a:solidFill>
            <a:srgbClr val="E97A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任意多边形 41"/>
          <p:cNvSpPr/>
          <p:nvPr/>
        </p:nvSpPr>
        <p:spPr bwMode="auto">
          <a:xfrm>
            <a:off x="4504418" y="2624137"/>
            <a:ext cx="2308225" cy="2281237"/>
          </a:xfrm>
          <a:custGeom>
            <a:avLst/>
            <a:gdLst>
              <a:gd name="T0" fmla="*/ 1846714 w 2429115"/>
              <a:gd name="T1" fmla="*/ 0 h 2400920"/>
              <a:gd name="T2" fmla="*/ 2308225 w 2429115"/>
              <a:gd name="T3" fmla="*/ 462141 h 2400920"/>
              <a:gd name="T4" fmla="*/ 1939725 w 2429115"/>
              <a:gd name="T5" fmla="*/ 914893 h 2400920"/>
              <a:gd name="T6" fmla="*/ 1870601 w 2429115"/>
              <a:gd name="T7" fmla="*/ 921871 h 2400920"/>
              <a:gd name="T8" fmla="*/ 1871497 w 2429115"/>
              <a:gd name="T9" fmla="*/ 922789 h 2400920"/>
              <a:gd name="T10" fmla="*/ 1357356 w 2429115"/>
              <a:gd name="T11" fmla="*/ 1564583 h 2400920"/>
              <a:gd name="T12" fmla="*/ 1354237 w 2429115"/>
              <a:gd name="T13" fmla="*/ 1561390 h 2400920"/>
              <a:gd name="T14" fmla="*/ 1358411 w 2429115"/>
              <a:gd name="T15" fmla="*/ 1602760 h 2400920"/>
              <a:gd name="T16" fmla="*/ 679206 w 2429115"/>
              <a:gd name="T17" fmla="*/ 2281237 h 2400920"/>
              <a:gd name="T18" fmla="*/ 0 w 2429115"/>
              <a:gd name="T19" fmla="*/ 1602760 h 2400920"/>
              <a:gd name="T20" fmla="*/ 679206 w 2429115"/>
              <a:gd name="T21" fmla="*/ 924282 h 2400920"/>
              <a:gd name="T22" fmla="*/ 737383 w 2429115"/>
              <a:gd name="T23" fmla="*/ 930141 h 2400920"/>
              <a:gd name="T24" fmla="*/ 732790 w 2429115"/>
              <a:gd name="T25" fmla="*/ 925442 h 2400920"/>
              <a:gd name="T26" fmla="*/ 1386509 w 2429115"/>
              <a:gd name="T27" fmla="*/ 425974 h 2400920"/>
              <a:gd name="T28" fmla="*/ 1388626 w 2429115"/>
              <a:gd name="T29" fmla="*/ 428142 h 2400920"/>
              <a:gd name="T30" fmla="*/ 1394580 w 2429115"/>
              <a:gd name="T31" fmla="*/ 369004 h 2400920"/>
              <a:gd name="T32" fmla="*/ 1846714 w 2429115"/>
              <a:gd name="T33" fmla="*/ 0 h 24009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29115" h="2400920">
                <a:moveTo>
                  <a:pt x="1943433" y="0"/>
                </a:moveTo>
                <a:cubicBezTo>
                  <a:pt x="2211668" y="0"/>
                  <a:pt x="2429115" y="217763"/>
                  <a:pt x="2429115" y="486387"/>
                </a:cubicBezTo>
                <a:cubicBezTo>
                  <a:pt x="2429115" y="721433"/>
                  <a:pt x="2262632" y="917538"/>
                  <a:pt x="2041315" y="962892"/>
                </a:cubicBezTo>
                <a:lnTo>
                  <a:pt x="1968571" y="970236"/>
                </a:lnTo>
                <a:lnTo>
                  <a:pt x="1969514" y="971202"/>
                </a:lnTo>
                <a:cubicBezTo>
                  <a:pt x="1619958" y="990741"/>
                  <a:pt x="1399626" y="1132160"/>
                  <a:pt x="1428446" y="1646667"/>
                </a:cubicBezTo>
                <a:lnTo>
                  <a:pt x="1425163" y="1643307"/>
                </a:lnTo>
                <a:lnTo>
                  <a:pt x="1429556" y="1686847"/>
                </a:lnTo>
                <a:cubicBezTo>
                  <a:pt x="1429556" y="2081219"/>
                  <a:pt x="1109539" y="2400920"/>
                  <a:pt x="714778" y="2400920"/>
                </a:cubicBezTo>
                <a:cubicBezTo>
                  <a:pt x="320017" y="2400920"/>
                  <a:pt x="0" y="2081219"/>
                  <a:pt x="0" y="1686847"/>
                </a:cubicBezTo>
                <a:cubicBezTo>
                  <a:pt x="0" y="1292475"/>
                  <a:pt x="320017" y="972774"/>
                  <a:pt x="714778" y="972774"/>
                </a:cubicBezTo>
                <a:lnTo>
                  <a:pt x="776002" y="978940"/>
                </a:lnTo>
                <a:lnTo>
                  <a:pt x="771169" y="973994"/>
                </a:lnTo>
                <a:cubicBezTo>
                  <a:pt x="1285277" y="1014001"/>
                  <a:pt x="1431235" y="797219"/>
                  <a:pt x="1459125" y="448322"/>
                </a:cubicBezTo>
                <a:lnTo>
                  <a:pt x="1461353" y="450604"/>
                </a:lnTo>
                <a:lnTo>
                  <a:pt x="1467619" y="388363"/>
                </a:lnTo>
                <a:cubicBezTo>
                  <a:pt x="1512907" y="166725"/>
                  <a:pt x="1708728" y="0"/>
                  <a:pt x="1943433" y="0"/>
                </a:cubicBezTo>
                <a:close/>
              </a:path>
            </a:pathLst>
          </a:custGeom>
          <a:solidFill>
            <a:srgbClr val="58A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37"/>
          <p:cNvSpPr/>
          <p:nvPr/>
        </p:nvSpPr>
        <p:spPr bwMode="auto">
          <a:xfrm>
            <a:off x="3320143" y="2468562"/>
            <a:ext cx="477838" cy="555625"/>
          </a:xfrm>
          <a:custGeom>
            <a:avLst/>
            <a:gdLst>
              <a:gd name="T0" fmla="*/ 293797 w 503305"/>
              <a:gd name="T1" fmla="*/ 65604 h 585074"/>
              <a:gd name="T2" fmla="*/ 406134 w 503305"/>
              <a:gd name="T3" fmla="*/ 177950 h 585074"/>
              <a:gd name="T4" fmla="*/ 358331 w 503305"/>
              <a:gd name="T5" fmla="*/ 268783 h 585074"/>
              <a:gd name="T6" fmla="*/ 477838 w 503305"/>
              <a:gd name="T7" fmla="*/ 440888 h 585074"/>
              <a:gd name="T8" fmla="*/ 463497 w 503305"/>
              <a:gd name="T9" fmla="*/ 510208 h 585074"/>
              <a:gd name="T10" fmla="*/ 293797 w 503305"/>
              <a:gd name="T11" fmla="*/ 555625 h 585074"/>
              <a:gd name="T12" fmla="*/ 124096 w 503305"/>
              <a:gd name="T13" fmla="*/ 510208 h 585074"/>
              <a:gd name="T14" fmla="*/ 109755 w 503305"/>
              <a:gd name="T15" fmla="*/ 440888 h 585074"/>
              <a:gd name="T16" fmla="*/ 229263 w 503305"/>
              <a:gd name="T17" fmla="*/ 268783 h 585074"/>
              <a:gd name="T18" fmla="*/ 181460 w 503305"/>
              <a:gd name="T19" fmla="*/ 177950 h 585074"/>
              <a:gd name="T20" fmla="*/ 293797 w 503305"/>
              <a:gd name="T21" fmla="*/ 65604 h 585074"/>
              <a:gd name="T22" fmla="*/ 167247 w 503305"/>
              <a:gd name="T23" fmla="*/ 0 h 585074"/>
              <a:gd name="T24" fmla="*/ 255650 w 503305"/>
              <a:gd name="T25" fmla="*/ 50240 h 585074"/>
              <a:gd name="T26" fmla="*/ 162469 w 503305"/>
              <a:gd name="T27" fmla="*/ 177037 h 585074"/>
              <a:gd name="T28" fmla="*/ 193530 w 503305"/>
              <a:gd name="T29" fmla="*/ 263163 h 585074"/>
              <a:gd name="T30" fmla="*/ 126630 w 503305"/>
              <a:gd name="T31" fmla="*/ 322972 h 585074"/>
              <a:gd name="T32" fmla="*/ 90792 w 503305"/>
              <a:gd name="T33" fmla="*/ 437807 h 585074"/>
              <a:gd name="T34" fmla="*/ 14336 w 503305"/>
              <a:gd name="T35" fmla="*/ 404314 h 585074"/>
              <a:gd name="T36" fmla="*/ 0 w 503305"/>
              <a:gd name="T37" fmla="*/ 342112 h 585074"/>
              <a:gd name="T38" fmla="*/ 109905 w 503305"/>
              <a:gd name="T39" fmla="*/ 186607 h 585074"/>
              <a:gd name="T40" fmla="*/ 66900 w 503305"/>
              <a:gd name="T41" fmla="*/ 102873 h 585074"/>
              <a:gd name="T42" fmla="*/ 167247 w 503305"/>
              <a:gd name="T43" fmla="*/ 0 h 5850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03305" h="585074">
                <a:moveTo>
                  <a:pt x="309455" y="69081"/>
                </a:moveTo>
                <a:cubicBezTo>
                  <a:pt x="374911" y="69081"/>
                  <a:pt x="427779" y="121939"/>
                  <a:pt x="427779" y="187382"/>
                </a:cubicBezTo>
                <a:cubicBezTo>
                  <a:pt x="427779" y="227655"/>
                  <a:pt x="407639" y="262893"/>
                  <a:pt x="377429" y="283029"/>
                </a:cubicBezTo>
                <a:cubicBezTo>
                  <a:pt x="450437" y="310717"/>
                  <a:pt x="503305" y="381194"/>
                  <a:pt x="503305" y="464256"/>
                </a:cubicBezTo>
                <a:cubicBezTo>
                  <a:pt x="503305" y="489427"/>
                  <a:pt x="498270" y="514597"/>
                  <a:pt x="488200" y="537250"/>
                </a:cubicBezTo>
                <a:cubicBezTo>
                  <a:pt x="435332" y="567455"/>
                  <a:pt x="374911" y="585074"/>
                  <a:pt x="309455" y="585074"/>
                </a:cubicBezTo>
                <a:cubicBezTo>
                  <a:pt x="243999" y="585074"/>
                  <a:pt x="183579" y="567455"/>
                  <a:pt x="130710" y="537250"/>
                </a:cubicBezTo>
                <a:cubicBezTo>
                  <a:pt x="120640" y="514597"/>
                  <a:pt x="115605" y="489427"/>
                  <a:pt x="115605" y="464256"/>
                </a:cubicBezTo>
                <a:cubicBezTo>
                  <a:pt x="115605" y="381194"/>
                  <a:pt x="168473" y="310717"/>
                  <a:pt x="241482" y="283029"/>
                </a:cubicBezTo>
                <a:cubicBezTo>
                  <a:pt x="211271" y="262893"/>
                  <a:pt x="191131" y="227655"/>
                  <a:pt x="191131" y="187382"/>
                </a:cubicBezTo>
                <a:cubicBezTo>
                  <a:pt x="191131" y="121939"/>
                  <a:pt x="243999" y="69081"/>
                  <a:pt x="309455" y="69081"/>
                </a:cubicBezTo>
                <a:close/>
                <a:moveTo>
                  <a:pt x="176161" y="0"/>
                </a:moveTo>
                <a:cubicBezTo>
                  <a:pt x="216427" y="0"/>
                  <a:pt x="251659" y="20154"/>
                  <a:pt x="269275" y="52903"/>
                </a:cubicBezTo>
                <a:cubicBezTo>
                  <a:pt x="211394" y="70537"/>
                  <a:pt x="171128" y="123440"/>
                  <a:pt x="171128" y="186420"/>
                </a:cubicBezTo>
                <a:cubicBezTo>
                  <a:pt x="171128" y="219169"/>
                  <a:pt x="183711" y="251919"/>
                  <a:pt x="203844" y="277111"/>
                </a:cubicBezTo>
                <a:cubicBezTo>
                  <a:pt x="176161" y="292226"/>
                  <a:pt x="153512" y="312379"/>
                  <a:pt x="133379" y="340090"/>
                </a:cubicBezTo>
                <a:cubicBezTo>
                  <a:pt x="108213" y="375359"/>
                  <a:pt x="95631" y="415666"/>
                  <a:pt x="95631" y="461011"/>
                </a:cubicBezTo>
                <a:cubicBezTo>
                  <a:pt x="65431" y="453454"/>
                  <a:pt x="40266" y="440858"/>
                  <a:pt x="15100" y="425743"/>
                </a:cubicBezTo>
                <a:cubicBezTo>
                  <a:pt x="5033" y="405589"/>
                  <a:pt x="0" y="382916"/>
                  <a:pt x="0" y="360244"/>
                </a:cubicBezTo>
                <a:cubicBezTo>
                  <a:pt x="0" y="284668"/>
                  <a:pt x="47815" y="219169"/>
                  <a:pt x="115763" y="196497"/>
                </a:cubicBezTo>
                <a:cubicBezTo>
                  <a:pt x="88081" y="176343"/>
                  <a:pt x="70465" y="143594"/>
                  <a:pt x="70465" y="108325"/>
                </a:cubicBezTo>
                <a:cubicBezTo>
                  <a:pt x="70465" y="47865"/>
                  <a:pt x="118280" y="0"/>
                  <a:pt x="1761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23"/>
          <p:cNvSpPr/>
          <p:nvPr/>
        </p:nvSpPr>
        <p:spPr bwMode="auto">
          <a:xfrm>
            <a:off x="4837793" y="2476499"/>
            <a:ext cx="568325" cy="541338"/>
          </a:xfrm>
          <a:custGeom>
            <a:avLst/>
            <a:gdLst>
              <a:gd name="T0" fmla="*/ 282964 w 237"/>
              <a:gd name="T1" fmla="*/ 0 h 226"/>
              <a:gd name="T2" fmla="*/ 371689 w 237"/>
              <a:gd name="T3" fmla="*/ 177252 h 226"/>
              <a:gd name="T4" fmla="*/ 568325 w 237"/>
              <a:gd name="T5" fmla="*/ 205996 h 226"/>
              <a:gd name="T6" fmla="*/ 426843 w 237"/>
              <a:gd name="T7" fmla="*/ 344923 h 226"/>
              <a:gd name="T8" fmla="*/ 460415 w 237"/>
              <a:gd name="T9" fmla="*/ 541338 h 226"/>
              <a:gd name="T10" fmla="*/ 282964 w 237"/>
              <a:gd name="T11" fmla="*/ 447921 h 226"/>
              <a:gd name="T12" fmla="*/ 107910 w 237"/>
              <a:gd name="T13" fmla="*/ 541338 h 226"/>
              <a:gd name="T14" fmla="*/ 141482 w 237"/>
              <a:gd name="T15" fmla="*/ 344923 h 226"/>
              <a:gd name="T16" fmla="*/ 0 w 237"/>
              <a:gd name="T17" fmla="*/ 205996 h 226"/>
              <a:gd name="T18" fmla="*/ 196636 w 237"/>
              <a:gd name="T19" fmla="*/ 177252 h 226"/>
              <a:gd name="T20" fmla="*/ 282964 w 237"/>
              <a:gd name="T21" fmla="*/ 0 h 2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7" h="226">
                <a:moveTo>
                  <a:pt x="118" y="0"/>
                </a:moveTo>
                <a:cubicBezTo>
                  <a:pt x="127" y="0"/>
                  <a:pt x="155" y="74"/>
                  <a:pt x="155" y="74"/>
                </a:cubicBezTo>
                <a:cubicBezTo>
                  <a:pt x="155" y="74"/>
                  <a:pt x="237" y="79"/>
                  <a:pt x="237" y="86"/>
                </a:cubicBezTo>
                <a:cubicBezTo>
                  <a:pt x="237" y="93"/>
                  <a:pt x="178" y="144"/>
                  <a:pt x="178" y="144"/>
                </a:cubicBezTo>
                <a:cubicBezTo>
                  <a:pt x="178" y="144"/>
                  <a:pt x="201" y="226"/>
                  <a:pt x="192" y="226"/>
                </a:cubicBezTo>
                <a:cubicBezTo>
                  <a:pt x="182" y="226"/>
                  <a:pt x="118" y="187"/>
                  <a:pt x="118" y="187"/>
                </a:cubicBezTo>
                <a:cubicBezTo>
                  <a:pt x="118" y="187"/>
                  <a:pt x="57" y="226"/>
                  <a:pt x="45" y="226"/>
                </a:cubicBezTo>
                <a:cubicBezTo>
                  <a:pt x="33" y="226"/>
                  <a:pt x="59" y="144"/>
                  <a:pt x="59" y="144"/>
                </a:cubicBezTo>
                <a:cubicBezTo>
                  <a:pt x="59" y="144"/>
                  <a:pt x="0" y="94"/>
                  <a:pt x="0" y="86"/>
                </a:cubicBezTo>
                <a:cubicBezTo>
                  <a:pt x="0" y="78"/>
                  <a:pt x="82" y="74"/>
                  <a:pt x="82" y="74"/>
                </a:cubicBezTo>
                <a:cubicBezTo>
                  <a:pt x="82" y="74"/>
                  <a:pt x="110" y="0"/>
                  <a:pt x="1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5"/>
          <p:cNvSpPr>
            <a:spLocks noEditPoints="1"/>
          </p:cNvSpPr>
          <p:nvPr/>
        </p:nvSpPr>
        <p:spPr bwMode="auto">
          <a:xfrm>
            <a:off x="4855256" y="3895724"/>
            <a:ext cx="534987" cy="544513"/>
          </a:xfrm>
          <a:custGeom>
            <a:avLst/>
            <a:gdLst>
              <a:gd name="T0" fmla="*/ 391687 w 224"/>
              <a:gd name="T1" fmla="*/ 518127 h 227"/>
              <a:gd name="T2" fmla="*/ 245998 w 224"/>
              <a:gd name="T3" fmla="*/ 544513 h 227"/>
              <a:gd name="T4" fmla="*/ 0 w 224"/>
              <a:gd name="T5" fmla="*/ 297443 h 227"/>
              <a:gd name="T6" fmla="*/ 296154 w 224"/>
              <a:gd name="T7" fmla="*/ 0 h 227"/>
              <a:gd name="T8" fmla="*/ 534987 w 224"/>
              <a:gd name="T9" fmla="*/ 225481 h 227"/>
              <a:gd name="T10" fmla="*/ 382134 w 224"/>
              <a:gd name="T11" fmla="*/ 412583 h 227"/>
              <a:gd name="T12" fmla="*/ 310484 w 224"/>
              <a:gd name="T13" fmla="*/ 355013 h 227"/>
              <a:gd name="T14" fmla="*/ 310484 w 224"/>
              <a:gd name="T15" fmla="*/ 355013 h 227"/>
              <a:gd name="T16" fmla="*/ 214950 w 224"/>
              <a:gd name="T17" fmla="*/ 412583 h 227"/>
              <a:gd name="T18" fmla="*/ 124193 w 224"/>
              <a:gd name="T19" fmla="*/ 309437 h 227"/>
              <a:gd name="T20" fmla="*/ 305707 w 224"/>
              <a:gd name="T21" fmla="*/ 129532 h 227"/>
              <a:gd name="T22" fmla="*/ 403629 w 224"/>
              <a:gd name="T23" fmla="*/ 148722 h 227"/>
              <a:gd name="T24" fmla="*/ 379745 w 224"/>
              <a:gd name="T25" fmla="*/ 295044 h 227"/>
              <a:gd name="T26" fmla="*/ 398852 w 224"/>
              <a:gd name="T27" fmla="*/ 355013 h 227"/>
              <a:gd name="T28" fmla="*/ 470502 w 224"/>
              <a:gd name="T29" fmla="*/ 227880 h 227"/>
              <a:gd name="T30" fmla="*/ 286600 w 224"/>
              <a:gd name="T31" fmla="*/ 52772 h 227"/>
              <a:gd name="T32" fmla="*/ 66873 w 224"/>
              <a:gd name="T33" fmla="*/ 287848 h 227"/>
              <a:gd name="T34" fmla="*/ 265105 w 224"/>
              <a:gd name="T35" fmla="*/ 489342 h 227"/>
              <a:gd name="T36" fmla="*/ 377357 w 224"/>
              <a:gd name="T37" fmla="*/ 467753 h 227"/>
              <a:gd name="T38" fmla="*/ 391687 w 224"/>
              <a:gd name="T39" fmla="*/ 518127 h 227"/>
              <a:gd name="T40" fmla="*/ 310484 w 224"/>
              <a:gd name="T41" fmla="*/ 201494 h 227"/>
              <a:gd name="T42" fmla="*/ 293765 w 224"/>
              <a:gd name="T43" fmla="*/ 199095 h 227"/>
              <a:gd name="T44" fmla="*/ 214950 w 224"/>
              <a:gd name="T45" fmla="*/ 297443 h 227"/>
              <a:gd name="T46" fmla="*/ 248387 w 224"/>
              <a:gd name="T47" fmla="*/ 340620 h 227"/>
              <a:gd name="T48" fmla="*/ 300930 w 224"/>
              <a:gd name="T49" fmla="*/ 268658 h 227"/>
              <a:gd name="T50" fmla="*/ 310484 w 224"/>
              <a:gd name="T51" fmla="*/ 201494 h 2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4" h="227">
                <a:moveTo>
                  <a:pt x="164" y="216"/>
                </a:moveTo>
                <a:cubicBezTo>
                  <a:pt x="143" y="224"/>
                  <a:pt x="127" y="227"/>
                  <a:pt x="103" y="227"/>
                </a:cubicBezTo>
                <a:cubicBezTo>
                  <a:pt x="49" y="227"/>
                  <a:pt x="0" y="188"/>
                  <a:pt x="0" y="124"/>
                </a:cubicBezTo>
                <a:cubicBezTo>
                  <a:pt x="0" y="58"/>
                  <a:pt x="50" y="0"/>
                  <a:pt x="124" y="0"/>
                </a:cubicBezTo>
                <a:cubicBezTo>
                  <a:pt x="181" y="0"/>
                  <a:pt x="224" y="39"/>
                  <a:pt x="224" y="94"/>
                </a:cubicBezTo>
                <a:cubicBezTo>
                  <a:pt x="224" y="141"/>
                  <a:pt x="197" y="172"/>
                  <a:pt x="160" y="172"/>
                </a:cubicBezTo>
                <a:cubicBezTo>
                  <a:pt x="144" y="172"/>
                  <a:pt x="133" y="164"/>
                  <a:pt x="130" y="148"/>
                </a:cubicBezTo>
                <a:cubicBezTo>
                  <a:pt x="130" y="148"/>
                  <a:pt x="130" y="148"/>
                  <a:pt x="130" y="148"/>
                </a:cubicBezTo>
                <a:cubicBezTo>
                  <a:pt x="120" y="164"/>
                  <a:pt x="106" y="172"/>
                  <a:pt x="90" y="172"/>
                </a:cubicBezTo>
                <a:cubicBezTo>
                  <a:pt x="68" y="172"/>
                  <a:pt x="52" y="156"/>
                  <a:pt x="52" y="129"/>
                </a:cubicBezTo>
                <a:cubicBezTo>
                  <a:pt x="52" y="89"/>
                  <a:pt x="81" y="54"/>
                  <a:pt x="128" y="54"/>
                </a:cubicBezTo>
                <a:cubicBezTo>
                  <a:pt x="143" y="54"/>
                  <a:pt x="161" y="58"/>
                  <a:pt x="169" y="6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7" y="139"/>
                  <a:pt x="159" y="147"/>
                  <a:pt x="167" y="148"/>
                </a:cubicBezTo>
                <a:cubicBezTo>
                  <a:pt x="180" y="148"/>
                  <a:pt x="197" y="132"/>
                  <a:pt x="197" y="95"/>
                </a:cubicBezTo>
                <a:cubicBezTo>
                  <a:pt x="197" y="54"/>
                  <a:pt x="170" y="22"/>
                  <a:pt x="120" y="22"/>
                </a:cubicBezTo>
                <a:cubicBezTo>
                  <a:pt x="71" y="22"/>
                  <a:pt x="28" y="59"/>
                  <a:pt x="28" y="120"/>
                </a:cubicBezTo>
                <a:cubicBezTo>
                  <a:pt x="28" y="175"/>
                  <a:pt x="63" y="204"/>
                  <a:pt x="111" y="204"/>
                </a:cubicBezTo>
                <a:cubicBezTo>
                  <a:pt x="127" y="204"/>
                  <a:pt x="145" y="201"/>
                  <a:pt x="158" y="195"/>
                </a:cubicBezTo>
                <a:lnTo>
                  <a:pt x="164" y="216"/>
                </a:lnTo>
                <a:close/>
                <a:moveTo>
                  <a:pt x="130" y="84"/>
                </a:moveTo>
                <a:cubicBezTo>
                  <a:pt x="127" y="83"/>
                  <a:pt x="125" y="83"/>
                  <a:pt x="123" y="83"/>
                </a:cubicBezTo>
                <a:cubicBezTo>
                  <a:pt x="104" y="83"/>
                  <a:pt x="90" y="102"/>
                  <a:pt x="90" y="124"/>
                </a:cubicBezTo>
                <a:cubicBezTo>
                  <a:pt x="90" y="135"/>
                  <a:pt x="95" y="142"/>
                  <a:pt x="104" y="142"/>
                </a:cubicBezTo>
                <a:cubicBezTo>
                  <a:pt x="113" y="142"/>
                  <a:pt x="124" y="130"/>
                  <a:pt x="126" y="112"/>
                </a:cubicBezTo>
                <a:lnTo>
                  <a:pt x="130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任意多边形 38"/>
          <p:cNvSpPr/>
          <p:nvPr/>
        </p:nvSpPr>
        <p:spPr bwMode="auto">
          <a:xfrm>
            <a:off x="3307443" y="3913187"/>
            <a:ext cx="504825" cy="508000"/>
          </a:xfrm>
          <a:custGeom>
            <a:avLst/>
            <a:gdLst>
              <a:gd name="T0" fmla="*/ 96413 w 531502"/>
              <a:gd name="T1" fmla="*/ 333751 h 534321"/>
              <a:gd name="T2" fmla="*/ 182113 w 531502"/>
              <a:gd name="T3" fmla="*/ 419536 h 534321"/>
              <a:gd name="T4" fmla="*/ 96413 w 531502"/>
              <a:gd name="T5" fmla="*/ 505320 h 534321"/>
              <a:gd name="T6" fmla="*/ 10713 w 531502"/>
              <a:gd name="T7" fmla="*/ 419536 h 534321"/>
              <a:gd name="T8" fmla="*/ 96413 w 531502"/>
              <a:gd name="T9" fmla="*/ 333751 h 534321"/>
              <a:gd name="T10" fmla="*/ 53380 w 531502"/>
              <a:gd name="T11" fmla="*/ 163525 h 534321"/>
              <a:gd name="T12" fmla="*/ 268176 w 531502"/>
              <a:gd name="T13" fmla="*/ 249644 h 534321"/>
              <a:gd name="T14" fmla="*/ 358867 w 531502"/>
              <a:gd name="T15" fmla="*/ 460157 h 534321"/>
              <a:gd name="T16" fmla="*/ 313521 w 531502"/>
              <a:gd name="T17" fmla="*/ 508000 h 534321"/>
              <a:gd name="T18" fmla="*/ 268176 w 531502"/>
              <a:gd name="T19" fmla="*/ 460157 h 534321"/>
              <a:gd name="T20" fmla="*/ 53380 w 531502"/>
              <a:gd name="T21" fmla="*/ 254428 h 534321"/>
              <a:gd name="T22" fmla="*/ 8034 w 531502"/>
              <a:gd name="T23" fmla="*/ 208977 h 534321"/>
              <a:gd name="T24" fmla="*/ 53380 w 531502"/>
              <a:gd name="T25" fmla="*/ 163525 h 534321"/>
              <a:gd name="T26" fmla="*/ 45458 w 531502"/>
              <a:gd name="T27" fmla="*/ 0 h 534321"/>
              <a:gd name="T28" fmla="*/ 370843 w 531502"/>
              <a:gd name="T29" fmla="*/ 134189 h 534321"/>
              <a:gd name="T30" fmla="*/ 504825 w 531502"/>
              <a:gd name="T31" fmla="*/ 460076 h 534321"/>
              <a:gd name="T32" fmla="*/ 459367 w 531502"/>
              <a:gd name="T33" fmla="*/ 508000 h 534321"/>
              <a:gd name="T34" fmla="*/ 413908 w 531502"/>
              <a:gd name="T35" fmla="*/ 460076 h 534321"/>
              <a:gd name="T36" fmla="*/ 45458 w 531502"/>
              <a:gd name="T37" fmla="*/ 93453 h 534321"/>
              <a:gd name="T38" fmla="*/ 0 w 531502"/>
              <a:gd name="T39" fmla="*/ 45529 h 534321"/>
              <a:gd name="T40" fmla="*/ 45458 w 531502"/>
              <a:gd name="T41" fmla="*/ 0 h 53432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31502" h="534321">
                <a:moveTo>
                  <a:pt x="101508" y="351044"/>
                </a:moveTo>
                <a:cubicBezTo>
                  <a:pt x="151340" y="351044"/>
                  <a:pt x="191737" y="391441"/>
                  <a:pt x="191737" y="441273"/>
                </a:cubicBezTo>
                <a:cubicBezTo>
                  <a:pt x="191737" y="491105"/>
                  <a:pt x="151340" y="531502"/>
                  <a:pt x="101508" y="531502"/>
                </a:cubicBezTo>
                <a:cubicBezTo>
                  <a:pt x="51676" y="531502"/>
                  <a:pt x="11279" y="491105"/>
                  <a:pt x="11279" y="441273"/>
                </a:cubicBezTo>
                <a:cubicBezTo>
                  <a:pt x="11279" y="391441"/>
                  <a:pt x="51676" y="351044"/>
                  <a:pt x="101508" y="351044"/>
                </a:cubicBezTo>
                <a:close/>
                <a:moveTo>
                  <a:pt x="56201" y="171998"/>
                </a:moveTo>
                <a:cubicBezTo>
                  <a:pt x="139121" y="171998"/>
                  <a:pt x="219529" y="204708"/>
                  <a:pt x="282347" y="262579"/>
                </a:cubicBezTo>
                <a:cubicBezTo>
                  <a:pt x="342653" y="322966"/>
                  <a:pt x="377831" y="400966"/>
                  <a:pt x="377831" y="483999"/>
                </a:cubicBezTo>
                <a:cubicBezTo>
                  <a:pt x="377831" y="511676"/>
                  <a:pt x="355217" y="534321"/>
                  <a:pt x="330089" y="534321"/>
                </a:cubicBezTo>
                <a:cubicBezTo>
                  <a:pt x="302449" y="534321"/>
                  <a:pt x="282347" y="511676"/>
                  <a:pt x="282347" y="483999"/>
                </a:cubicBezTo>
                <a:cubicBezTo>
                  <a:pt x="282347" y="368257"/>
                  <a:pt x="179325" y="267611"/>
                  <a:pt x="56201" y="267611"/>
                </a:cubicBezTo>
                <a:cubicBezTo>
                  <a:pt x="31074" y="267611"/>
                  <a:pt x="8459" y="244966"/>
                  <a:pt x="8459" y="219805"/>
                </a:cubicBezTo>
                <a:cubicBezTo>
                  <a:pt x="8459" y="192127"/>
                  <a:pt x="31074" y="171998"/>
                  <a:pt x="56201" y="171998"/>
                </a:cubicBezTo>
                <a:close/>
                <a:moveTo>
                  <a:pt x="47860" y="0"/>
                </a:moveTo>
                <a:cubicBezTo>
                  <a:pt x="178847" y="0"/>
                  <a:pt x="299757" y="50408"/>
                  <a:pt x="390440" y="141142"/>
                </a:cubicBezTo>
                <a:cubicBezTo>
                  <a:pt x="481123" y="231875"/>
                  <a:pt x="531502" y="355374"/>
                  <a:pt x="531502" y="483914"/>
                </a:cubicBezTo>
                <a:cubicBezTo>
                  <a:pt x="531502" y="511638"/>
                  <a:pt x="511350" y="534321"/>
                  <a:pt x="483642" y="534321"/>
                </a:cubicBezTo>
                <a:cubicBezTo>
                  <a:pt x="455933" y="534321"/>
                  <a:pt x="435781" y="511638"/>
                  <a:pt x="435781" y="483914"/>
                </a:cubicBezTo>
                <a:cubicBezTo>
                  <a:pt x="435781" y="267161"/>
                  <a:pt x="264492" y="98295"/>
                  <a:pt x="47860" y="98295"/>
                </a:cubicBezTo>
                <a:cubicBezTo>
                  <a:pt x="20152" y="98295"/>
                  <a:pt x="0" y="75612"/>
                  <a:pt x="0" y="47888"/>
                </a:cubicBezTo>
                <a:cubicBezTo>
                  <a:pt x="0" y="22684"/>
                  <a:pt x="20152" y="0"/>
                  <a:pt x="478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文本框 34"/>
          <p:cNvSpPr txBox="1">
            <a:spLocks noChangeArrowheads="1"/>
          </p:cNvSpPr>
          <p:nvPr/>
        </p:nvSpPr>
        <p:spPr bwMode="auto">
          <a:xfrm>
            <a:off x="4425043" y="1206499"/>
            <a:ext cx="1414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11" name="文本框 43"/>
          <p:cNvSpPr txBox="1">
            <a:spLocks noChangeArrowheads="1"/>
          </p:cNvSpPr>
          <p:nvPr/>
        </p:nvSpPr>
        <p:spPr bwMode="auto">
          <a:xfrm>
            <a:off x="2008868" y="3617912"/>
            <a:ext cx="687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latin typeface="Adobe Gothic Std B" pitchFamily="34" charset="-128"/>
                <a:ea typeface="Adobe Gothic Std B" pitchFamily="34" charset="-128"/>
              </a:rPr>
              <a:t>01</a:t>
            </a:r>
            <a:endParaRPr lang="zh-CN" altLang="en-US" sz="3200" b="1">
              <a:solidFill>
                <a:srgbClr val="FFFFFF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2" name="文本框 44"/>
          <p:cNvSpPr txBox="1">
            <a:spLocks noChangeArrowheads="1"/>
          </p:cNvSpPr>
          <p:nvPr/>
        </p:nvSpPr>
        <p:spPr bwMode="auto">
          <a:xfrm>
            <a:off x="3561443" y="1274762"/>
            <a:ext cx="687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latin typeface="Adobe Gothic Std B" pitchFamily="34" charset="-128"/>
                <a:ea typeface="Adobe Gothic Std B" pitchFamily="34" charset="-128"/>
              </a:rPr>
              <a:t>02</a:t>
            </a:r>
            <a:endParaRPr lang="zh-CN" altLang="en-US" sz="3200" b="1">
              <a:solidFill>
                <a:srgbClr val="FFFFFF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3" name="文本框 45"/>
          <p:cNvSpPr txBox="1">
            <a:spLocks noChangeArrowheads="1"/>
          </p:cNvSpPr>
          <p:nvPr/>
        </p:nvSpPr>
        <p:spPr bwMode="auto">
          <a:xfrm>
            <a:off x="6031593" y="2790824"/>
            <a:ext cx="687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latin typeface="Adobe Gothic Std B" pitchFamily="34" charset="-128"/>
                <a:ea typeface="Adobe Gothic Std B" pitchFamily="34" charset="-128"/>
              </a:rPr>
              <a:t>03</a:t>
            </a:r>
            <a:endParaRPr lang="zh-CN" altLang="en-US" sz="3200" b="1">
              <a:solidFill>
                <a:srgbClr val="FFFFFF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4" name="文本框 46"/>
          <p:cNvSpPr txBox="1">
            <a:spLocks noChangeArrowheads="1"/>
          </p:cNvSpPr>
          <p:nvPr/>
        </p:nvSpPr>
        <p:spPr bwMode="auto">
          <a:xfrm>
            <a:off x="4510768" y="5181599"/>
            <a:ext cx="687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latin typeface="Adobe Gothic Std B" pitchFamily="34" charset="-128"/>
                <a:ea typeface="Adobe Gothic Std B" pitchFamily="34" charset="-128"/>
              </a:rPr>
              <a:t>04</a:t>
            </a:r>
            <a:endParaRPr lang="zh-CN" altLang="en-US" sz="3200" b="1">
              <a:solidFill>
                <a:srgbClr val="FFFFFF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291818" y="5159374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1392918" y="4337049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17" name="文本框 50"/>
          <p:cNvSpPr txBox="1">
            <a:spLocks noChangeArrowheads="1"/>
          </p:cNvSpPr>
          <p:nvPr/>
        </p:nvSpPr>
        <p:spPr bwMode="auto">
          <a:xfrm>
            <a:off x="6114143" y="2027237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/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4489136" y="1856060"/>
            <a:ext cx="932244" cy="1503152"/>
          </a:xfrm>
          <a:custGeom>
            <a:avLst/>
            <a:gdLst>
              <a:gd name="T0" fmla="*/ 818937 w 647"/>
              <a:gd name="T1" fmla="*/ 0 h 1043"/>
              <a:gd name="T2" fmla="*/ 0 w 647"/>
              <a:gd name="T3" fmla="*/ 367067 h 1043"/>
              <a:gd name="T4" fmla="*/ 0 w 647"/>
              <a:gd name="T5" fmla="*/ 1320174 h 1043"/>
              <a:gd name="T6" fmla="*/ 818937 w 647"/>
              <a:gd name="T7" fmla="*/ 501236 h 1043"/>
              <a:gd name="T8" fmla="*/ 818937 w 647"/>
              <a:gd name="T9" fmla="*/ 0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  <a:close/>
              </a:path>
            </a:pathLst>
          </a:custGeom>
          <a:solidFill>
            <a:srgbClr val="F49C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6"/>
          <p:cNvSpPr/>
          <p:nvPr/>
        </p:nvSpPr>
        <p:spPr bwMode="auto">
          <a:xfrm>
            <a:off x="4489136" y="1856060"/>
            <a:ext cx="932244" cy="1503152"/>
          </a:xfrm>
          <a:custGeom>
            <a:avLst/>
            <a:gdLst>
              <a:gd name="T0" fmla="*/ 818937 w 647"/>
              <a:gd name="T1" fmla="*/ 0 h 1043"/>
              <a:gd name="T2" fmla="*/ 0 w 647"/>
              <a:gd name="T3" fmla="*/ 367067 h 1043"/>
              <a:gd name="T4" fmla="*/ 0 w 647"/>
              <a:gd name="T5" fmla="*/ 1320174 h 1043"/>
              <a:gd name="T6" fmla="*/ 818937 w 647"/>
              <a:gd name="T7" fmla="*/ 501236 h 1043"/>
              <a:gd name="T8" fmla="*/ 818937 w 647"/>
              <a:gd name="T9" fmla="*/ 0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7"/>
          <p:cNvSpPr/>
          <p:nvPr/>
        </p:nvSpPr>
        <p:spPr bwMode="auto">
          <a:xfrm>
            <a:off x="3556893" y="1856060"/>
            <a:ext cx="932244" cy="1503152"/>
          </a:xfrm>
          <a:custGeom>
            <a:avLst/>
            <a:gdLst>
              <a:gd name="T0" fmla="*/ 0 w 647"/>
              <a:gd name="T1" fmla="*/ 0 h 1043"/>
              <a:gd name="T2" fmla="*/ 818937 w 647"/>
              <a:gd name="T3" fmla="*/ 367067 h 1043"/>
              <a:gd name="T4" fmla="*/ 818937 w 647"/>
              <a:gd name="T5" fmla="*/ 1320174 h 1043"/>
              <a:gd name="T6" fmla="*/ 0 w 647"/>
              <a:gd name="T7" fmla="*/ 501236 h 1043"/>
              <a:gd name="T8" fmla="*/ 0 w 647"/>
              <a:gd name="T9" fmla="*/ 0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  <a:close/>
              </a:path>
            </a:pathLst>
          </a:custGeom>
          <a:solidFill>
            <a:srgbClr val="F6A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8"/>
          <p:cNvSpPr/>
          <p:nvPr/>
        </p:nvSpPr>
        <p:spPr bwMode="auto">
          <a:xfrm>
            <a:off x="3556893" y="1856060"/>
            <a:ext cx="932244" cy="1503152"/>
          </a:xfrm>
          <a:custGeom>
            <a:avLst/>
            <a:gdLst>
              <a:gd name="T0" fmla="*/ 0 w 647"/>
              <a:gd name="T1" fmla="*/ 0 h 1043"/>
              <a:gd name="T2" fmla="*/ 818937 w 647"/>
              <a:gd name="T3" fmla="*/ 367067 h 1043"/>
              <a:gd name="T4" fmla="*/ 818937 w 647"/>
              <a:gd name="T5" fmla="*/ 1320174 h 1043"/>
              <a:gd name="T6" fmla="*/ 0 w 647"/>
              <a:gd name="T7" fmla="*/ 501236 h 1043"/>
              <a:gd name="T8" fmla="*/ 0 w 647"/>
              <a:gd name="T9" fmla="*/ 0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 bwMode="auto">
          <a:xfrm>
            <a:off x="4633670" y="3503747"/>
            <a:ext cx="1497733" cy="932243"/>
          </a:xfrm>
          <a:custGeom>
            <a:avLst/>
            <a:gdLst>
              <a:gd name="T0" fmla="*/ 1316376 w 1040"/>
              <a:gd name="T1" fmla="*/ 818938 h 647"/>
              <a:gd name="T2" fmla="*/ 953107 w 1040"/>
              <a:gd name="T3" fmla="*/ 0 h 647"/>
              <a:gd name="T4" fmla="*/ 0 w 1040"/>
              <a:gd name="T5" fmla="*/ 0 h 647"/>
              <a:gd name="T6" fmla="*/ 818938 w 1040"/>
              <a:gd name="T7" fmla="*/ 818938 h 647"/>
              <a:gd name="T8" fmla="*/ 1316376 w 1040"/>
              <a:gd name="T9" fmla="*/ 818938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  <a:close/>
              </a:path>
            </a:pathLst>
          </a:custGeom>
          <a:solidFill>
            <a:srgbClr val="2AA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0"/>
          <p:cNvSpPr/>
          <p:nvPr/>
        </p:nvSpPr>
        <p:spPr bwMode="auto">
          <a:xfrm>
            <a:off x="4633670" y="3503747"/>
            <a:ext cx="1497733" cy="932243"/>
          </a:xfrm>
          <a:custGeom>
            <a:avLst/>
            <a:gdLst>
              <a:gd name="T0" fmla="*/ 1316376 w 1040"/>
              <a:gd name="T1" fmla="*/ 818938 h 647"/>
              <a:gd name="T2" fmla="*/ 953107 w 1040"/>
              <a:gd name="T3" fmla="*/ 0 h 647"/>
              <a:gd name="T4" fmla="*/ 0 w 1040"/>
              <a:gd name="T5" fmla="*/ 0 h 647"/>
              <a:gd name="T6" fmla="*/ 818938 w 1040"/>
              <a:gd name="T7" fmla="*/ 818938 h 647"/>
              <a:gd name="T8" fmla="*/ 1316376 w 1040"/>
              <a:gd name="T9" fmla="*/ 818938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>
            <a:off x="4633670" y="2566082"/>
            <a:ext cx="1497733" cy="937664"/>
          </a:xfrm>
          <a:custGeom>
            <a:avLst/>
            <a:gdLst>
              <a:gd name="T0" fmla="*/ 1316376 w 1040"/>
              <a:gd name="T1" fmla="*/ 0 h 650"/>
              <a:gd name="T2" fmla="*/ 953107 w 1040"/>
              <a:gd name="T3" fmla="*/ 822735 h 650"/>
              <a:gd name="T4" fmla="*/ 0 w 1040"/>
              <a:gd name="T5" fmla="*/ 822735 h 650"/>
              <a:gd name="T6" fmla="*/ 818938 w 1040"/>
              <a:gd name="T7" fmla="*/ 0 h 650"/>
              <a:gd name="T8" fmla="*/ 1316376 w 1040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  <a:close/>
              </a:path>
            </a:pathLst>
          </a:custGeom>
          <a:solidFill>
            <a:srgbClr val="4BA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2"/>
          <p:cNvSpPr/>
          <p:nvPr/>
        </p:nvSpPr>
        <p:spPr bwMode="auto">
          <a:xfrm>
            <a:off x="4633670" y="2566082"/>
            <a:ext cx="1497733" cy="937664"/>
          </a:xfrm>
          <a:custGeom>
            <a:avLst/>
            <a:gdLst>
              <a:gd name="T0" fmla="*/ 1316376 w 1040"/>
              <a:gd name="T1" fmla="*/ 0 h 650"/>
              <a:gd name="T2" fmla="*/ 953107 w 1040"/>
              <a:gd name="T3" fmla="*/ 822735 h 650"/>
              <a:gd name="T4" fmla="*/ 0 w 1040"/>
              <a:gd name="T5" fmla="*/ 822735 h 650"/>
              <a:gd name="T6" fmla="*/ 818938 w 1040"/>
              <a:gd name="T7" fmla="*/ 0 h 650"/>
              <a:gd name="T8" fmla="*/ 1316376 w 1040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3"/>
          <p:cNvSpPr/>
          <p:nvPr/>
        </p:nvSpPr>
        <p:spPr bwMode="auto">
          <a:xfrm>
            <a:off x="3556893" y="3644667"/>
            <a:ext cx="932244" cy="1501345"/>
          </a:xfrm>
          <a:custGeom>
            <a:avLst/>
            <a:gdLst>
              <a:gd name="T0" fmla="*/ 0 w 647"/>
              <a:gd name="T1" fmla="*/ 1318908 h 1042"/>
              <a:gd name="T2" fmla="*/ 818937 w 647"/>
              <a:gd name="T3" fmla="*/ 951841 h 1042"/>
              <a:gd name="T4" fmla="*/ 818937 w 647"/>
              <a:gd name="T5" fmla="*/ 0 h 1042"/>
              <a:gd name="T6" fmla="*/ 0 w 647"/>
              <a:gd name="T7" fmla="*/ 821470 h 1042"/>
              <a:gd name="T8" fmla="*/ 0 w 647"/>
              <a:gd name="T9" fmla="*/ 1318908 h 1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4"/>
          <p:cNvSpPr/>
          <p:nvPr/>
        </p:nvSpPr>
        <p:spPr bwMode="auto">
          <a:xfrm>
            <a:off x="3556893" y="3644667"/>
            <a:ext cx="932244" cy="1501345"/>
          </a:xfrm>
          <a:custGeom>
            <a:avLst/>
            <a:gdLst>
              <a:gd name="T0" fmla="*/ 0 w 647"/>
              <a:gd name="T1" fmla="*/ 1318908 h 1042"/>
              <a:gd name="T2" fmla="*/ 818937 w 647"/>
              <a:gd name="T3" fmla="*/ 951841 h 1042"/>
              <a:gd name="T4" fmla="*/ 818937 w 647"/>
              <a:gd name="T5" fmla="*/ 0 h 1042"/>
              <a:gd name="T6" fmla="*/ 0 w 647"/>
              <a:gd name="T7" fmla="*/ 821470 h 1042"/>
              <a:gd name="T8" fmla="*/ 0 w 647"/>
              <a:gd name="T9" fmla="*/ 1318908 h 1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5"/>
          <p:cNvSpPr/>
          <p:nvPr/>
        </p:nvSpPr>
        <p:spPr bwMode="auto">
          <a:xfrm>
            <a:off x="4489136" y="3644667"/>
            <a:ext cx="932244" cy="1501345"/>
          </a:xfrm>
          <a:custGeom>
            <a:avLst/>
            <a:gdLst>
              <a:gd name="T0" fmla="*/ 818937 w 647"/>
              <a:gd name="T1" fmla="*/ 1318908 h 1042"/>
              <a:gd name="T2" fmla="*/ 0 w 647"/>
              <a:gd name="T3" fmla="*/ 951841 h 1042"/>
              <a:gd name="T4" fmla="*/ 0 w 647"/>
              <a:gd name="T5" fmla="*/ 0 h 1042"/>
              <a:gd name="T6" fmla="*/ 818937 w 647"/>
              <a:gd name="T7" fmla="*/ 821470 h 1042"/>
              <a:gd name="T8" fmla="*/ 818937 w 647"/>
              <a:gd name="T9" fmla="*/ 1318908 h 1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  <a:close/>
              </a:path>
            </a:pathLst>
          </a:custGeom>
          <a:solidFill>
            <a:srgbClr val="45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6"/>
          <p:cNvSpPr/>
          <p:nvPr/>
        </p:nvSpPr>
        <p:spPr bwMode="auto">
          <a:xfrm>
            <a:off x="4489136" y="3644667"/>
            <a:ext cx="932244" cy="1501345"/>
          </a:xfrm>
          <a:custGeom>
            <a:avLst/>
            <a:gdLst>
              <a:gd name="T0" fmla="*/ 818937 w 647"/>
              <a:gd name="T1" fmla="*/ 1318908 h 1042"/>
              <a:gd name="T2" fmla="*/ 0 w 647"/>
              <a:gd name="T3" fmla="*/ 951841 h 1042"/>
              <a:gd name="T4" fmla="*/ 0 w 647"/>
              <a:gd name="T5" fmla="*/ 0 h 1042"/>
              <a:gd name="T6" fmla="*/ 818937 w 647"/>
              <a:gd name="T7" fmla="*/ 821470 h 1042"/>
              <a:gd name="T8" fmla="*/ 818937 w 647"/>
              <a:gd name="T9" fmla="*/ 1318908 h 1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/>
          <p:cNvSpPr/>
          <p:nvPr/>
        </p:nvSpPr>
        <p:spPr bwMode="auto">
          <a:xfrm>
            <a:off x="2846871" y="2566082"/>
            <a:ext cx="1497732" cy="937664"/>
          </a:xfrm>
          <a:custGeom>
            <a:avLst/>
            <a:gdLst>
              <a:gd name="T0" fmla="*/ 0 w 1040"/>
              <a:gd name="T1" fmla="*/ 0 h 650"/>
              <a:gd name="T2" fmla="*/ 363269 w 1040"/>
              <a:gd name="T3" fmla="*/ 822735 h 650"/>
              <a:gd name="T4" fmla="*/ 1316376 w 1040"/>
              <a:gd name="T5" fmla="*/ 822735 h 650"/>
              <a:gd name="T6" fmla="*/ 497438 w 1040"/>
              <a:gd name="T7" fmla="*/ 0 h 650"/>
              <a:gd name="T8" fmla="*/ 0 w 1040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50">
                <a:moveTo>
                  <a:pt x="0" y="0"/>
                </a:moveTo>
                <a:lnTo>
                  <a:pt x="287" y="650"/>
                </a:lnTo>
                <a:lnTo>
                  <a:pt x="1040" y="650"/>
                </a:lnTo>
                <a:lnTo>
                  <a:pt x="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36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8"/>
          <p:cNvSpPr/>
          <p:nvPr/>
        </p:nvSpPr>
        <p:spPr bwMode="auto">
          <a:xfrm>
            <a:off x="2846871" y="2566082"/>
            <a:ext cx="1497732" cy="937664"/>
          </a:xfrm>
          <a:custGeom>
            <a:avLst/>
            <a:gdLst>
              <a:gd name="T0" fmla="*/ 0 w 1040"/>
              <a:gd name="T1" fmla="*/ 0 h 650"/>
              <a:gd name="T2" fmla="*/ 363269 w 1040"/>
              <a:gd name="T3" fmla="*/ 822735 h 650"/>
              <a:gd name="T4" fmla="*/ 1316376 w 1040"/>
              <a:gd name="T5" fmla="*/ 822735 h 650"/>
              <a:gd name="T6" fmla="*/ 497438 w 1040"/>
              <a:gd name="T7" fmla="*/ 0 h 650"/>
              <a:gd name="T8" fmla="*/ 0 w 1040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50">
                <a:moveTo>
                  <a:pt x="0" y="0"/>
                </a:moveTo>
                <a:lnTo>
                  <a:pt x="287" y="650"/>
                </a:lnTo>
                <a:lnTo>
                  <a:pt x="1040" y="650"/>
                </a:lnTo>
                <a:lnTo>
                  <a:pt x="39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9"/>
          <p:cNvSpPr/>
          <p:nvPr/>
        </p:nvSpPr>
        <p:spPr bwMode="auto">
          <a:xfrm>
            <a:off x="2846871" y="3503747"/>
            <a:ext cx="1497732" cy="932243"/>
          </a:xfrm>
          <a:custGeom>
            <a:avLst/>
            <a:gdLst>
              <a:gd name="T0" fmla="*/ 0 w 1040"/>
              <a:gd name="T1" fmla="*/ 818938 h 647"/>
              <a:gd name="T2" fmla="*/ 363269 w 1040"/>
              <a:gd name="T3" fmla="*/ 0 h 647"/>
              <a:gd name="T4" fmla="*/ 1316376 w 1040"/>
              <a:gd name="T5" fmla="*/ 0 h 647"/>
              <a:gd name="T6" fmla="*/ 497438 w 1040"/>
              <a:gd name="T7" fmla="*/ 818938 h 647"/>
              <a:gd name="T8" fmla="*/ 0 w 1040"/>
              <a:gd name="T9" fmla="*/ 818938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  <a:close/>
              </a:path>
            </a:pathLst>
          </a:custGeom>
          <a:solidFill>
            <a:srgbClr val="F046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0"/>
          <p:cNvSpPr/>
          <p:nvPr/>
        </p:nvSpPr>
        <p:spPr bwMode="auto">
          <a:xfrm>
            <a:off x="2846871" y="3503747"/>
            <a:ext cx="1497732" cy="932243"/>
          </a:xfrm>
          <a:custGeom>
            <a:avLst/>
            <a:gdLst>
              <a:gd name="T0" fmla="*/ 0 w 1040"/>
              <a:gd name="T1" fmla="*/ 818938 h 647"/>
              <a:gd name="T2" fmla="*/ 363269 w 1040"/>
              <a:gd name="T3" fmla="*/ 0 h 647"/>
              <a:gd name="T4" fmla="*/ 1316376 w 1040"/>
              <a:gd name="T5" fmla="*/ 0 h 647"/>
              <a:gd name="T6" fmla="*/ 497438 w 1040"/>
              <a:gd name="T7" fmla="*/ 818938 h 647"/>
              <a:gd name="T8" fmla="*/ 0 w 1040"/>
              <a:gd name="T9" fmla="*/ 818938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2"/>
          <p:cNvSpPr/>
          <p:nvPr/>
        </p:nvSpPr>
        <p:spPr bwMode="auto">
          <a:xfrm>
            <a:off x="3612900" y="1984334"/>
            <a:ext cx="1864487" cy="1503152"/>
          </a:xfrm>
          <a:custGeom>
            <a:avLst/>
            <a:gdLst>
              <a:gd name="T0" fmla="*/ 1637876 w 1294"/>
              <a:gd name="T1" fmla="*/ 0 h 1043"/>
              <a:gd name="T2" fmla="*/ 1588512 w 1294"/>
              <a:gd name="T3" fmla="*/ 25315 h 1043"/>
              <a:gd name="T4" fmla="*/ 1588512 w 1294"/>
              <a:gd name="T5" fmla="*/ 388584 h 1043"/>
              <a:gd name="T6" fmla="*/ 769574 w 1294"/>
              <a:gd name="T7" fmla="*/ 1207523 h 1043"/>
              <a:gd name="T8" fmla="*/ 0 w 1294"/>
              <a:gd name="T9" fmla="*/ 437948 h 1043"/>
              <a:gd name="T10" fmla="*/ 0 w 1294"/>
              <a:gd name="T11" fmla="*/ 501236 h 1043"/>
              <a:gd name="T12" fmla="*/ 818938 w 1294"/>
              <a:gd name="T13" fmla="*/ 1320174 h 1043"/>
              <a:gd name="T14" fmla="*/ 1637876 w 1294"/>
              <a:gd name="T15" fmla="*/ 501236 h 1043"/>
              <a:gd name="T16" fmla="*/ 1637876 w 1294"/>
              <a:gd name="T17" fmla="*/ 0 h 10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94" h="1043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任意多边形 70"/>
          <p:cNvSpPr/>
          <p:nvPr/>
        </p:nvSpPr>
        <p:spPr bwMode="auto">
          <a:xfrm>
            <a:off x="3612900" y="1984334"/>
            <a:ext cx="2574509" cy="3289953"/>
          </a:xfrm>
          <a:custGeom>
            <a:avLst/>
            <a:gdLst>
              <a:gd name="T0" fmla="*/ 1588513 w 2261888"/>
              <a:gd name="T1" fmla="*/ 2342897 h 2890966"/>
              <a:gd name="T2" fmla="*/ 1637877 w 2261888"/>
              <a:gd name="T3" fmla="*/ 2393527 h 2890966"/>
              <a:gd name="T4" fmla="*/ 1637877 w 2261888"/>
              <a:gd name="T5" fmla="*/ 2890966 h 2890966"/>
              <a:gd name="T6" fmla="*/ 818939 w 2261888"/>
              <a:gd name="T7" fmla="*/ 2523899 h 2890966"/>
              <a:gd name="T8" fmla="*/ 1 w 2261888"/>
              <a:gd name="T9" fmla="*/ 2890966 h 2890966"/>
              <a:gd name="T10" fmla="*/ 1 w 2261888"/>
              <a:gd name="T11" fmla="*/ 2756797 h 2890966"/>
              <a:gd name="T12" fmla="*/ 769575 w 2261888"/>
              <a:gd name="T13" fmla="*/ 2409982 h 2890966"/>
              <a:gd name="T14" fmla="*/ 1588513 w 2261888"/>
              <a:gd name="T15" fmla="*/ 2777049 h 2890966"/>
              <a:gd name="T16" fmla="*/ 2163160 w 2261888"/>
              <a:gd name="T17" fmla="*/ 625279 h 2890966"/>
              <a:gd name="T18" fmla="*/ 2261888 w 2261888"/>
              <a:gd name="T19" fmla="*/ 625279 h 2890966"/>
              <a:gd name="T20" fmla="*/ 1898619 w 2261888"/>
              <a:gd name="T21" fmla="*/ 1444217 h 2890966"/>
              <a:gd name="T22" fmla="*/ 1849255 w 2261888"/>
              <a:gd name="T23" fmla="*/ 1334097 h 2890966"/>
              <a:gd name="T24" fmla="*/ 1637876 w 2261888"/>
              <a:gd name="T25" fmla="*/ 0 h 2890966"/>
              <a:gd name="T26" fmla="*/ 1637876 w 2261888"/>
              <a:gd name="T27" fmla="*/ 501236 h 2890966"/>
              <a:gd name="T28" fmla="*/ 818938 w 2261888"/>
              <a:gd name="T29" fmla="*/ 1320174 h 2890966"/>
              <a:gd name="T30" fmla="*/ 0 w 2261888"/>
              <a:gd name="T31" fmla="*/ 501236 h 2890966"/>
              <a:gd name="T32" fmla="*/ 0 w 2261888"/>
              <a:gd name="T33" fmla="*/ 437948 h 2890966"/>
              <a:gd name="T34" fmla="*/ 769574 w 2261888"/>
              <a:gd name="T35" fmla="*/ 1207523 h 2890966"/>
              <a:gd name="T36" fmla="*/ 1588512 w 2261888"/>
              <a:gd name="T37" fmla="*/ 388584 h 2890966"/>
              <a:gd name="T38" fmla="*/ 1588512 w 2261888"/>
              <a:gd name="T39" fmla="*/ 25315 h 28909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261888" h="2890966">
                <a:moveTo>
                  <a:pt x="1588513" y="2342897"/>
                </a:moveTo>
                <a:lnTo>
                  <a:pt x="1637877" y="2393527"/>
                </a:lnTo>
                <a:lnTo>
                  <a:pt x="1637877" y="2890966"/>
                </a:lnTo>
                <a:lnTo>
                  <a:pt x="818939" y="2523899"/>
                </a:lnTo>
                <a:lnTo>
                  <a:pt x="1" y="2890966"/>
                </a:lnTo>
                <a:lnTo>
                  <a:pt x="1" y="2756797"/>
                </a:lnTo>
                <a:lnTo>
                  <a:pt x="769575" y="2409982"/>
                </a:lnTo>
                <a:lnTo>
                  <a:pt x="1588513" y="2777049"/>
                </a:lnTo>
                <a:lnTo>
                  <a:pt x="1588513" y="2342897"/>
                </a:lnTo>
                <a:close/>
                <a:moveTo>
                  <a:pt x="2163160" y="625279"/>
                </a:moveTo>
                <a:lnTo>
                  <a:pt x="2261888" y="625279"/>
                </a:lnTo>
                <a:lnTo>
                  <a:pt x="1898619" y="1444217"/>
                </a:lnTo>
                <a:lnTo>
                  <a:pt x="1849255" y="1334097"/>
                </a:lnTo>
                <a:lnTo>
                  <a:pt x="2163160" y="625279"/>
                </a:lnTo>
                <a:close/>
                <a:moveTo>
                  <a:pt x="1637876" y="0"/>
                </a:moveTo>
                <a:lnTo>
                  <a:pt x="1637876" y="501236"/>
                </a:lnTo>
                <a:lnTo>
                  <a:pt x="818938" y="1320174"/>
                </a:lnTo>
                <a:lnTo>
                  <a:pt x="0" y="501236"/>
                </a:lnTo>
                <a:lnTo>
                  <a:pt x="0" y="437948"/>
                </a:lnTo>
                <a:lnTo>
                  <a:pt x="769574" y="1207523"/>
                </a:lnTo>
                <a:lnTo>
                  <a:pt x="1588512" y="388584"/>
                </a:lnTo>
                <a:lnTo>
                  <a:pt x="1588512" y="25315"/>
                </a:lnTo>
                <a:lnTo>
                  <a:pt x="1637876" y="0"/>
                </a:lnTo>
                <a:close/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4"/>
          <p:cNvSpPr/>
          <p:nvPr/>
        </p:nvSpPr>
        <p:spPr bwMode="auto">
          <a:xfrm>
            <a:off x="5717674" y="2696163"/>
            <a:ext cx="469735" cy="932243"/>
          </a:xfrm>
          <a:custGeom>
            <a:avLst/>
            <a:gdLst>
              <a:gd name="T0" fmla="*/ 412633 w 326"/>
              <a:gd name="T1" fmla="*/ 0 h 647"/>
              <a:gd name="T2" fmla="*/ 313905 w 326"/>
              <a:gd name="T3" fmla="*/ 0 h 647"/>
              <a:gd name="T4" fmla="*/ 0 w 326"/>
              <a:gd name="T5" fmla="*/ 708818 h 647"/>
              <a:gd name="T6" fmla="*/ 49364 w 326"/>
              <a:gd name="T7" fmla="*/ 818938 h 647"/>
              <a:gd name="T8" fmla="*/ 412633 w 326"/>
              <a:gd name="T9" fmla="*/ 0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6" h="647">
                <a:moveTo>
                  <a:pt x="326" y="0"/>
                </a:moveTo>
                <a:lnTo>
                  <a:pt x="248" y="0"/>
                </a:lnTo>
                <a:lnTo>
                  <a:pt x="0" y="560"/>
                </a:lnTo>
                <a:lnTo>
                  <a:pt x="39" y="647"/>
                </a:lnTo>
                <a:lnTo>
                  <a:pt x="3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5"/>
          <p:cNvSpPr>
            <a:spLocks noEditPoints="1"/>
          </p:cNvSpPr>
          <p:nvPr/>
        </p:nvSpPr>
        <p:spPr bwMode="auto">
          <a:xfrm>
            <a:off x="2902877" y="2696163"/>
            <a:ext cx="3284532" cy="1868100"/>
          </a:xfrm>
          <a:custGeom>
            <a:avLst/>
            <a:gdLst>
              <a:gd name="T0" fmla="*/ 1601169 w 2280"/>
              <a:gd name="T1" fmla="*/ 789826 h 1296"/>
              <a:gd name="T2" fmla="*/ 1569525 w 2280"/>
              <a:gd name="T3" fmla="*/ 821470 h 1296"/>
              <a:gd name="T4" fmla="*/ 2388463 w 2280"/>
              <a:gd name="T5" fmla="*/ 1640408 h 1296"/>
              <a:gd name="T6" fmla="*/ 2885901 w 2280"/>
              <a:gd name="T7" fmla="*/ 1640408 h 1296"/>
              <a:gd name="T8" fmla="*/ 2836537 w 2280"/>
              <a:gd name="T9" fmla="*/ 1527757 h 1296"/>
              <a:gd name="T10" fmla="*/ 2339099 w 2280"/>
              <a:gd name="T11" fmla="*/ 1527757 h 1296"/>
              <a:gd name="T12" fmla="*/ 1601169 w 2280"/>
              <a:gd name="T13" fmla="*/ 789826 h 1296"/>
              <a:gd name="T14" fmla="*/ 1234102 w 2280"/>
              <a:gd name="T15" fmla="*/ 740462 h 1296"/>
              <a:gd name="T16" fmla="*/ 448074 w 2280"/>
              <a:gd name="T17" fmla="*/ 1527757 h 1296"/>
              <a:gd name="T18" fmla="*/ 49364 w 2280"/>
              <a:gd name="T19" fmla="*/ 1527757 h 1296"/>
              <a:gd name="T20" fmla="*/ 0 w 2280"/>
              <a:gd name="T21" fmla="*/ 1640408 h 1296"/>
              <a:gd name="T22" fmla="*/ 497438 w 2280"/>
              <a:gd name="T23" fmla="*/ 1640408 h 1296"/>
              <a:gd name="T24" fmla="*/ 1316376 w 2280"/>
              <a:gd name="T25" fmla="*/ 821470 h 1296"/>
              <a:gd name="T26" fmla="*/ 1234102 w 2280"/>
              <a:gd name="T27" fmla="*/ 740462 h 1296"/>
              <a:gd name="T28" fmla="*/ 0 w 2280"/>
              <a:gd name="T29" fmla="*/ 0 h 1296"/>
              <a:gd name="T30" fmla="*/ 0 w 2280"/>
              <a:gd name="T31" fmla="*/ 0 h 1296"/>
              <a:gd name="T32" fmla="*/ 313905 w 2280"/>
              <a:gd name="T33" fmla="*/ 708818 h 1296"/>
              <a:gd name="T34" fmla="*/ 313905 w 2280"/>
              <a:gd name="T35" fmla="*/ 708818 h 1296"/>
              <a:gd name="T36" fmla="*/ 0 w 2280"/>
              <a:gd name="T37" fmla="*/ 0 h 12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close/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0" y="0"/>
                </a:lnTo>
                <a:close/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2902877" y="2696163"/>
            <a:ext cx="3284532" cy="1868100"/>
          </a:xfrm>
          <a:custGeom>
            <a:avLst/>
            <a:gdLst>
              <a:gd name="T0" fmla="*/ 1601169 w 2280"/>
              <a:gd name="T1" fmla="*/ 789826 h 1296"/>
              <a:gd name="T2" fmla="*/ 1569525 w 2280"/>
              <a:gd name="T3" fmla="*/ 821470 h 1296"/>
              <a:gd name="T4" fmla="*/ 2388463 w 2280"/>
              <a:gd name="T5" fmla="*/ 1640408 h 1296"/>
              <a:gd name="T6" fmla="*/ 2885901 w 2280"/>
              <a:gd name="T7" fmla="*/ 1640408 h 1296"/>
              <a:gd name="T8" fmla="*/ 2836537 w 2280"/>
              <a:gd name="T9" fmla="*/ 1527757 h 1296"/>
              <a:gd name="T10" fmla="*/ 2339099 w 2280"/>
              <a:gd name="T11" fmla="*/ 1527757 h 1296"/>
              <a:gd name="T12" fmla="*/ 1601169 w 2280"/>
              <a:gd name="T13" fmla="*/ 789826 h 1296"/>
              <a:gd name="T14" fmla="*/ 1234102 w 2280"/>
              <a:gd name="T15" fmla="*/ 740462 h 1296"/>
              <a:gd name="T16" fmla="*/ 448074 w 2280"/>
              <a:gd name="T17" fmla="*/ 1527757 h 1296"/>
              <a:gd name="T18" fmla="*/ 49364 w 2280"/>
              <a:gd name="T19" fmla="*/ 1527757 h 1296"/>
              <a:gd name="T20" fmla="*/ 0 w 2280"/>
              <a:gd name="T21" fmla="*/ 1640408 h 1296"/>
              <a:gd name="T22" fmla="*/ 497438 w 2280"/>
              <a:gd name="T23" fmla="*/ 1640408 h 1296"/>
              <a:gd name="T24" fmla="*/ 1316376 w 2280"/>
              <a:gd name="T25" fmla="*/ 821470 h 1296"/>
              <a:gd name="T26" fmla="*/ 1234102 w 2280"/>
              <a:gd name="T27" fmla="*/ 740462 h 1296"/>
              <a:gd name="T28" fmla="*/ 0 w 2280"/>
              <a:gd name="T29" fmla="*/ 0 h 1296"/>
              <a:gd name="T30" fmla="*/ 0 w 2280"/>
              <a:gd name="T31" fmla="*/ 0 h 1296"/>
              <a:gd name="T32" fmla="*/ 313905 w 2280"/>
              <a:gd name="T33" fmla="*/ 708818 h 1296"/>
              <a:gd name="T34" fmla="*/ 313905 w 2280"/>
              <a:gd name="T35" fmla="*/ 708818 h 1296"/>
              <a:gd name="T36" fmla="*/ 0 w 2280"/>
              <a:gd name="T37" fmla="*/ 0 h 12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7"/>
          <p:cNvSpPr/>
          <p:nvPr/>
        </p:nvSpPr>
        <p:spPr bwMode="auto">
          <a:xfrm>
            <a:off x="4725811" y="3595886"/>
            <a:ext cx="1405592" cy="840104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737930 w 976"/>
              <a:gd name="T5" fmla="*/ 737931 h 583"/>
              <a:gd name="T6" fmla="*/ 1235368 w 976"/>
              <a:gd name="T7" fmla="*/ 737931 h 583"/>
              <a:gd name="T8" fmla="*/ 737930 w 976"/>
              <a:gd name="T9" fmla="*/ 737931 h 583"/>
              <a:gd name="T10" fmla="*/ 0 w 976"/>
              <a:gd name="T11" fmla="*/ 0 h 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  <a:close/>
              </a:path>
            </a:pathLst>
          </a:custGeom>
          <a:solidFill>
            <a:srgbClr val="3786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8"/>
          <p:cNvSpPr/>
          <p:nvPr/>
        </p:nvSpPr>
        <p:spPr bwMode="auto">
          <a:xfrm>
            <a:off x="4725811" y="3595886"/>
            <a:ext cx="1405592" cy="840104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737930 w 976"/>
              <a:gd name="T5" fmla="*/ 737931 h 583"/>
              <a:gd name="T6" fmla="*/ 1235368 w 976"/>
              <a:gd name="T7" fmla="*/ 737931 h 583"/>
              <a:gd name="T8" fmla="*/ 737930 w 976"/>
              <a:gd name="T9" fmla="*/ 737931 h 583"/>
              <a:gd name="T10" fmla="*/ 0 w 976"/>
              <a:gd name="T11" fmla="*/ 0 h 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30"/>
          <p:cNvSpPr/>
          <p:nvPr/>
        </p:nvSpPr>
        <p:spPr bwMode="auto">
          <a:xfrm>
            <a:off x="3612900" y="4650984"/>
            <a:ext cx="1864487" cy="623303"/>
          </a:xfrm>
          <a:custGeom>
            <a:avLst/>
            <a:gdLst>
              <a:gd name="T0" fmla="*/ 1588512 w 1294"/>
              <a:gd name="T1" fmla="*/ 0 h 433"/>
              <a:gd name="T2" fmla="*/ 1588512 w 1294"/>
              <a:gd name="T3" fmla="*/ 434152 h 433"/>
              <a:gd name="T4" fmla="*/ 769574 w 1294"/>
              <a:gd name="T5" fmla="*/ 67085 h 433"/>
              <a:gd name="T6" fmla="*/ 0 w 1294"/>
              <a:gd name="T7" fmla="*/ 413900 h 433"/>
              <a:gd name="T8" fmla="*/ 0 w 1294"/>
              <a:gd name="T9" fmla="*/ 548069 h 433"/>
              <a:gd name="T10" fmla="*/ 818938 w 1294"/>
              <a:gd name="T11" fmla="*/ 181002 h 433"/>
              <a:gd name="T12" fmla="*/ 1637876 w 1294"/>
              <a:gd name="T13" fmla="*/ 548069 h 433"/>
              <a:gd name="T14" fmla="*/ 1637876 w 1294"/>
              <a:gd name="T15" fmla="*/ 50630 h 433"/>
              <a:gd name="T16" fmla="*/ 1588512 w 1294"/>
              <a:gd name="T17" fmla="*/ 0 h 4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94" h="433">
                <a:moveTo>
                  <a:pt x="1255" y="0"/>
                </a:moveTo>
                <a:lnTo>
                  <a:pt x="1255" y="343"/>
                </a:lnTo>
                <a:lnTo>
                  <a:pt x="608" y="53"/>
                </a:lnTo>
                <a:lnTo>
                  <a:pt x="0" y="327"/>
                </a:lnTo>
                <a:lnTo>
                  <a:pt x="0" y="433"/>
                </a:lnTo>
                <a:lnTo>
                  <a:pt x="647" y="143"/>
                </a:lnTo>
                <a:lnTo>
                  <a:pt x="1294" y="433"/>
                </a:lnTo>
                <a:lnTo>
                  <a:pt x="1294" y="40"/>
                </a:lnTo>
                <a:lnTo>
                  <a:pt x="125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1"/>
          <p:cNvSpPr/>
          <p:nvPr/>
        </p:nvSpPr>
        <p:spPr bwMode="auto">
          <a:xfrm>
            <a:off x="2958884" y="3539880"/>
            <a:ext cx="1347778" cy="896110"/>
          </a:xfrm>
          <a:custGeom>
            <a:avLst/>
            <a:gdLst>
              <a:gd name="T0" fmla="*/ 1184739 w 936"/>
              <a:gd name="T1" fmla="*/ 0 h 622"/>
              <a:gd name="T2" fmla="*/ 398710 w 936"/>
              <a:gd name="T3" fmla="*/ 787294 h 622"/>
              <a:gd name="T4" fmla="*/ 0 w 936"/>
              <a:gd name="T5" fmla="*/ 787294 h 622"/>
              <a:gd name="T6" fmla="*/ 398710 w 936"/>
              <a:gd name="T7" fmla="*/ 787294 h 622"/>
              <a:gd name="T8" fmla="*/ 1184739 w 936"/>
              <a:gd name="T9" fmla="*/ 0 h 622"/>
              <a:gd name="T10" fmla="*/ 1184739 w 936"/>
              <a:gd name="T11" fmla="*/ 0 h 6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close/>
              </a:path>
            </a:pathLst>
          </a:custGeom>
          <a:solidFill>
            <a:srgbClr val="A95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32"/>
          <p:cNvSpPr/>
          <p:nvPr/>
        </p:nvSpPr>
        <p:spPr bwMode="auto">
          <a:xfrm>
            <a:off x="2958884" y="3539880"/>
            <a:ext cx="1347778" cy="896110"/>
          </a:xfrm>
          <a:custGeom>
            <a:avLst/>
            <a:gdLst>
              <a:gd name="T0" fmla="*/ 1184739 w 936"/>
              <a:gd name="T1" fmla="*/ 0 h 622"/>
              <a:gd name="T2" fmla="*/ 398710 w 936"/>
              <a:gd name="T3" fmla="*/ 787294 h 622"/>
              <a:gd name="T4" fmla="*/ 0 w 936"/>
              <a:gd name="T5" fmla="*/ 787294 h 622"/>
              <a:gd name="T6" fmla="*/ 398710 w 936"/>
              <a:gd name="T7" fmla="*/ 787294 h 622"/>
              <a:gd name="T8" fmla="*/ 1184739 w 936"/>
              <a:gd name="T9" fmla="*/ 0 h 622"/>
              <a:gd name="T10" fmla="*/ 1184739 w 936"/>
              <a:gd name="T11" fmla="*/ 0 h 6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33"/>
          <p:cNvSpPr>
            <a:spLocks noEditPoints="1"/>
          </p:cNvSpPr>
          <p:nvPr/>
        </p:nvSpPr>
        <p:spPr bwMode="auto">
          <a:xfrm>
            <a:off x="3379839" y="2941871"/>
            <a:ext cx="420955" cy="478769"/>
          </a:xfrm>
          <a:custGeom>
            <a:avLst/>
            <a:gdLst>
              <a:gd name="T0" fmla="*/ 190730 w 105"/>
              <a:gd name="T1" fmla="*/ 116534 h 119"/>
              <a:gd name="T2" fmla="*/ 180133 w 105"/>
              <a:gd name="T3" fmla="*/ 116534 h 119"/>
              <a:gd name="T4" fmla="*/ 180133 w 105"/>
              <a:gd name="T5" fmla="*/ 233068 h 119"/>
              <a:gd name="T6" fmla="*/ 173069 w 105"/>
              <a:gd name="T7" fmla="*/ 243662 h 119"/>
              <a:gd name="T8" fmla="*/ 176601 w 105"/>
              <a:gd name="T9" fmla="*/ 250724 h 119"/>
              <a:gd name="T10" fmla="*/ 180133 w 105"/>
              <a:gd name="T11" fmla="*/ 247193 h 119"/>
              <a:gd name="T12" fmla="*/ 180133 w 105"/>
              <a:gd name="T13" fmla="*/ 257787 h 119"/>
              <a:gd name="T14" fmla="*/ 190730 w 105"/>
              <a:gd name="T15" fmla="*/ 257787 h 119"/>
              <a:gd name="T16" fmla="*/ 190730 w 105"/>
              <a:gd name="T17" fmla="*/ 236599 h 119"/>
              <a:gd name="T18" fmla="*/ 254306 w 105"/>
              <a:gd name="T19" fmla="*/ 173035 h 119"/>
              <a:gd name="T20" fmla="*/ 250774 w 105"/>
              <a:gd name="T21" fmla="*/ 165972 h 119"/>
              <a:gd name="T22" fmla="*/ 190730 w 105"/>
              <a:gd name="T23" fmla="*/ 226005 h 119"/>
              <a:gd name="T24" fmla="*/ 190730 w 105"/>
              <a:gd name="T25" fmla="*/ 116534 h 119"/>
              <a:gd name="T26" fmla="*/ 180133 w 105"/>
              <a:gd name="T27" fmla="*/ 109471 h 119"/>
              <a:gd name="T28" fmla="*/ 190730 w 105"/>
              <a:gd name="T29" fmla="*/ 109471 h 119"/>
              <a:gd name="T30" fmla="*/ 190730 w 105"/>
              <a:gd name="T31" fmla="*/ 74158 h 119"/>
              <a:gd name="T32" fmla="*/ 296690 w 105"/>
              <a:gd name="T33" fmla="*/ 120065 h 119"/>
              <a:gd name="T34" fmla="*/ 271966 w 105"/>
              <a:gd name="T35" fmla="*/ 141253 h 119"/>
              <a:gd name="T36" fmla="*/ 279030 w 105"/>
              <a:gd name="T37" fmla="*/ 148316 h 119"/>
              <a:gd name="T38" fmla="*/ 303754 w 105"/>
              <a:gd name="T39" fmla="*/ 123596 h 119"/>
              <a:gd name="T40" fmla="*/ 346139 w 105"/>
              <a:gd name="T41" fmla="*/ 229536 h 119"/>
              <a:gd name="T42" fmla="*/ 314351 w 105"/>
              <a:gd name="T43" fmla="*/ 229536 h 119"/>
              <a:gd name="T44" fmla="*/ 314351 w 105"/>
              <a:gd name="T45" fmla="*/ 240130 h 119"/>
              <a:gd name="T46" fmla="*/ 346139 w 105"/>
              <a:gd name="T47" fmla="*/ 240130 h 119"/>
              <a:gd name="T48" fmla="*/ 303754 w 105"/>
              <a:gd name="T49" fmla="*/ 346070 h 119"/>
              <a:gd name="T50" fmla="*/ 279030 w 105"/>
              <a:gd name="T51" fmla="*/ 321351 h 119"/>
              <a:gd name="T52" fmla="*/ 271966 w 105"/>
              <a:gd name="T53" fmla="*/ 328413 h 119"/>
              <a:gd name="T54" fmla="*/ 296690 w 105"/>
              <a:gd name="T55" fmla="*/ 353133 h 119"/>
              <a:gd name="T56" fmla="*/ 190730 w 105"/>
              <a:gd name="T57" fmla="*/ 395509 h 119"/>
              <a:gd name="T58" fmla="*/ 190730 w 105"/>
              <a:gd name="T59" fmla="*/ 363727 h 119"/>
              <a:gd name="T60" fmla="*/ 180133 w 105"/>
              <a:gd name="T61" fmla="*/ 363727 h 119"/>
              <a:gd name="T62" fmla="*/ 180133 w 105"/>
              <a:gd name="T63" fmla="*/ 395509 h 119"/>
              <a:gd name="T64" fmla="*/ 74173 w 105"/>
              <a:gd name="T65" fmla="*/ 353133 h 119"/>
              <a:gd name="T66" fmla="*/ 98897 w 105"/>
              <a:gd name="T67" fmla="*/ 328413 h 119"/>
              <a:gd name="T68" fmla="*/ 91833 w 105"/>
              <a:gd name="T69" fmla="*/ 321351 h 119"/>
              <a:gd name="T70" fmla="*/ 70641 w 105"/>
              <a:gd name="T71" fmla="*/ 346070 h 119"/>
              <a:gd name="T72" fmla="*/ 24724 w 105"/>
              <a:gd name="T73" fmla="*/ 240130 h 119"/>
              <a:gd name="T74" fmla="*/ 60044 w 105"/>
              <a:gd name="T75" fmla="*/ 240130 h 119"/>
              <a:gd name="T76" fmla="*/ 60044 w 105"/>
              <a:gd name="T77" fmla="*/ 229536 h 119"/>
              <a:gd name="T78" fmla="*/ 24724 w 105"/>
              <a:gd name="T79" fmla="*/ 229536 h 119"/>
              <a:gd name="T80" fmla="*/ 70641 w 105"/>
              <a:gd name="T81" fmla="*/ 123596 h 119"/>
              <a:gd name="T82" fmla="*/ 91833 w 105"/>
              <a:gd name="T83" fmla="*/ 148316 h 119"/>
              <a:gd name="T84" fmla="*/ 98897 w 105"/>
              <a:gd name="T85" fmla="*/ 141253 h 119"/>
              <a:gd name="T86" fmla="*/ 74173 w 105"/>
              <a:gd name="T87" fmla="*/ 120065 h 119"/>
              <a:gd name="T88" fmla="*/ 180133 w 105"/>
              <a:gd name="T89" fmla="*/ 74158 h 119"/>
              <a:gd name="T90" fmla="*/ 180133 w 105"/>
              <a:gd name="T91" fmla="*/ 109471 h 119"/>
              <a:gd name="T92" fmla="*/ 229582 w 105"/>
              <a:gd name="T93" fmla="*/ 0 h 119"/>
              <a:gd name="T94" fmla="*/ 141281 w 105"/>
              <a:gd name="T95" fmla="*/ 0 h 119"/>
              <a:gd name="T96" fmla="*/ 141281 w 105"/>
              <a:gd name="T97" fmla="*/ 35313 h 119"/>
              <a:gd name="T98" fmla="*/ 176601 w 105"/>
              <a:gd name="T99" fmla="*/ 35313 h 119"/>
              <a:gd name="T100" fmla="*/ 176601 w 105"/>
              <a:gd name="T101" fmla="*/ 49439 h 119"/>
              <a:gd name="T102" fmla="*/ 0 w 105"/>
              <a:gd name="T103" fmla="*/ 236599 h 119"/>
              <a:gd name="T104" fmla="*/ 187198 w 105"/>
              <a:gd name="T105" fmla="*/ 420228 h 119"/>
              <a:gd name="T106" fmla="*/ 370863 w 105"/>
              <a:gd name="T107" fmla="*/ 236599 h 119"/>
              <a:gd name="T108" fmla="*/ 197794 w 105"/>
              <a:gd name="T109" fmla="*/ 49439 h 119"/>
              <a:gd name="T110" fmla="*/ 197794 w 105"/>
              <a:gd name="T111" fmla="*/ 35313 h 119"/>
              <a:gd name="T112" fmla="*/ 229582 w 105"/>
              <a:gd name="T113" fmla="*/ 35313 h 119"/>
              <a:gd name="T114" fmla="*/ 229582 w 105"/>
              <a:gd name="T115" fmla="*/ 0 h 1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5" h="119">
                <a:moveTo>
                  <a:pt x="54" y="33"/>
                </a:moveTo>
                <a:cubicBezTo>
                  <a:pt x="51" y="33"/>
                  <a:pt x="51" y="33"/>
                  <a:pt x="51" y="33"/>
                </a:cubicBezTo>
                <a:cubicBezTo>
                  <a:pt x="51" y="66"/>
                  <a:pt x="51" y="66"/>
                  <a:pt x="51" y="66"/>
                </a:cubicBezTo>
                <a:cubicBezTo>
                  <a:pt x="49" y="69"/>
                  <a:pt x="49" y="69"/>
                  <a:pt x="49" y="69"/>
                </a:cubicBezTo>
                <a:cubicBezTo>
                  <a:pt x="50" y="71"/>
                  <a:pt x="50" y="71"/>
                  <a:pt x="50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3"/>
                  <a:pt x="51" y="73"/>
                  <a:pt x="51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67"/>
                  <a:pt x="54" y="67"/>
                  <a:pt x="54" y="67"/>
                </a:cubicBezTo>
                <a:cubicBezTo>
                  <a:pt x="72" y="49"/>
                  <a:pt x="72" y="49"/>
                  <a:pt x="72" y="49"/>
                </a:cubicBezTo>
                <a:cubicBezTo>
                  <a:pt x="71" y="47"/>
                  <a:pt x="71" y="47"/>
                  <a:pt x="71" y="47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33"/>
                  <a:pt x="54" y="33"/>
                  <a:pt x="54" y="33"/>
                </a:cubicBezTo>
                <a:moveTo>
                  <a:pt x="51" y="31"/>
                </a:moveTo>
                <a:cubicBezTo>
                  <a:pt x="54" y="31"/>
                  <a:pt x="54" y="31"/>
                  <a:pt x="54" y="31"/>
                </a:cubicBezTo>
                <a:cubicBezTo>
                  <a:pt x="54" y="21"/>
                  <a:pt x="54" y="21"/>
                  <a:pt x="54" y="21"/>
                </a:cubicBezTo>
                <a:cubicBezTo>
                  <a:pt x="66" y="21"/>
                  <a:pt x="76" y="26"/>
                  <a:pt x="84" y="34"/>
                </a:cubicBezTo>
                <a:cubicBezTo>
                  <a:pt x="77" y="40"/>
                  <a:pt x="77" y="40"/>
                  <a:pt x="77" y="40"/>
                </a:cubicBezTo>
                <a:cubicBezTo>
                  <a:pt x="79" y="42"/>
                  <a:pt x="79" y="42"/>
                  <a:pt x="79" y="42"/>
                </a:cubicBezTo>
                <a:cubicBezTo>
                  <a:pt x="86" y="35"/>
                  <a:pt x="86" y="35"/>
                  <a:pt x="86" y="35"/>
                </a:cubicBezTo>
                <a:cubicBezTo>
                  <a:pt x="93" y="43"/>
                  <a:pt x="98" y="54"/>
                  <a:pt x="98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8"/>
                  <a:pt x="89" y="68"/>
                  <a:pt x="89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98" y="79"/>
                  <a:pt x="93" y="90"/>
                  <a:pt x="86" y="98"/>
                </a:cubicBezTo>
                <a:cubicBezTo>
                  <a:pt x="79" y="91"/>
                  <a:pt x="79" y="91"/>
                  <a:pt x="79" y="91"/>
                </a:cubicBezTo>
                <a:cubicBezTo>
                  <a:pt x="77" y="93"/>
                  <a:pt x="77" y="93"/>
                  <a:pt x="77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76" y="107"/>
                  <a:pt x="66" y="112"/>
                  <a:pt x="54" y="112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40" y="112"/>
                  <a:pt x="29" y="107"/>
                  <a:pt x="21" y="100"/>
                </a:cubicBezTo>
                <a:cubicBezTo>
                  <a:pt x="28" y="93"/>
                  <a:pt x="28" y="93"/>
                  <a:pt x="28" y="93"/>
                </a:cubicBezTo>
                <a:cubicBezTo>
                  <a:pt x="26" y="91"/>
                  <a:pt x="26" y="91"/>
                  <a:pt x="26" y="91"/>
                </a:cubicBezTo>
                <a:cubicBezTo>
                  <a:pt x="20" y="98"/>
                  <a:pt x="20" y="98"/>
                  <a:pt x="20" y="98"/>
                </a:cubicBezTo>
                <a:cubicBezTo>
                  <a:pt x="12" y="90"/>
                  <a:pt x="8" y="79"/>
                  <a:pt x="7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5"/>
                  <a:pt x="17" y="65"/>
                  <a:pt x="1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8" y="54"/>
                  <a:pt x="12" y="43"/>
                  <a:pt x="20" y="35"/>
                </a:cubicBezTo>
                <a:cubicBezTo>
                  <a:pt x="26" y="42"/>
                  <a:pt x="26" y="42"/>
                  <a:pt x="26" y="42"/>
                </a:cubicBezTo>
                <a:cubicBezTo>
                  <a:pt x="28" y="40"/>
                  <a:pt x="28" y="40"/>
                  <a:pt x="28" y="40"/>
                </a:cubicBezTo>
                <a:cubicBezTo>
                  <a:pt x="21" y="34"/>
                  <a:pt x="21" y="34"/>
                  <a:pt x="21" y="34"/>
                </a:cubicBezTo>
                <a:cubicBezTo>
                  <a:pt x="29" y="26"/>
                  <a:pt x="40" y="21"/>
                  <a:pt x="51" y="21"/>
                </a:cubicBezTo>
                <a:cubicBezTo>
                  <a:pt x="51" y="31"/>
                  <a:pt x="51" y="31"/>
                  <a:pt x="51" y="31"/>
                </a:cubicBezTo>
                <a:moveTo>
                  <a:pt x="65" y="0"/>
                </a:moveTo>
                <a:cubicBezTo>
                  <a:pt x="40" y="0"/>
                  <a:pt x="40" y="0"/>
                  <a:pt x="40" y="0"/>
                </a:cubicBezTo>
                <a:cubicBezTo>
                  <a:pt x="40" y="10"/>
                  <a:pt x="40" y="10"/>
                  <a:pt x="4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4"/>
                  <a:pt x="50" y="14"/>
                  <a:pt x="50" y="14"/>
                </a:cubicBezTo>
                <a:cubicBezTo>
                  <a:pt x="22" y="16"/>
                  <a:pt x="0" y="39"/>
                  <a:pt x="0" y="67"/>
                </a:cubicBezTo>
                <a:cubicBezTo>
                  <a:pt x="0" y="96"/>
                  <a:pt x="24" y="119"/>
                  <a:pt x="53" y="119"/>
                </a:cubicBezTo>
                <a:cubicBezTo>
                  <a:pt x="82" y="119"/>
                  <a:pt x="105" y="96"/>
                  <a:pt x="105" y="67"/>
                </a:cubicBezTo>
                <a:cubicBezTo>
                  <a:pt x="105" y="39"/>
                  <a:pt x="83" y="16"/>
                  <a:pt x="56" y="14"/>
                </a:cubicBezTo>
                <a:cubicBezTo>
                  <a:pt x="56" y="10"/>
                  <a:pt x="56" y="10"/>
                  <a:pt x="56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0"/>
                  <a:pt x="65" y="0"/>
                  <a:pt x="6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4"/>
          <p:cNvSpPr>
            <a:spLocks noEditPoints="1"/>
          </p:cNvSpPr>
          <p:nvPr/>
        </p:nvSpPr>
        <p:spPr bwMode="auto">
          <a:xfrm>
            <a:off x="3873061" y="2286049"/>
            <a:ext cx="498642" cy="453474"/>
          </a:xfrm>
          <a:custGeom>
            <a:avLst/>
            <a:gdLst>
              <a:gd name="T0" fmla="*/ 81232 w 124"/>
              <a:gd name="T1" fmla="*/ 134080 h 113"/>
              <a:gd name="T2" fmla="*/ 0 w 124"/>
              <a:gd name="T3" fmla="*/ 232875 h 113"/>
              <a:gd name="T4" fmla="*/ 165996 w 124"/>
              <a:gd name="T5" fmla="*/ 345785 h 113"/>
              <a:gd name="T6" fmla="*/ 215442 w 124"/>
              <a:gd name="T7" fmla="*/ 338728 h 113"/>
              <a:gd name="T8" fmla="*/ 275483 w 124"/>
              <a:gd name="T9" fmla="*/ 398711 h 113"/>
              <a:gd name="T10" fmla="*/ 261356 w 124"/>
              <a:gd name="T11" fmla="*/ 324614 h 113"/>
              <a:gd name="T12" fmla="*/ 328461 w 124"/>
              <a:gd name="T13" fmla="*/ 250518 h 113"/>
              <a:gd name="T14" fmla="*/ 261356 w 124"/>
              <a:gd name="T15" fmla="*/ 261103 h 113"/>
              <a:gd name="T16" fmla="*/ 215442 w 124"/>
              <a:gd name="T17" fmla="*/ 257574 h 113"/>
              <a:gd name="T18" fmla="*/ 151869 w 124"/>
              <a:gd name="T19" fmla="*/ 299915 h 113"/>
              <a:gd name="T20" fmla="*/ 151869 w 124"/>
              <a:gd name="T21" fmla="*/ 232875 h 113"/>
              <a:gd name="T22" fmla="*/ 81232 w 124"/>
              <a:gd name="T23" fmla="*/ 134080 h 113"/>
              <a:gd name="T24" fmla="*/ 271952 w 124"/>
              <a:gd name="T25" fmla="*/ 0 h 113"/>
              <a:gd name="T26" fmla="*/ 105955 w 124"/>
              <a:gd name="T27" fmla="*/ 116438 h 113"/>
              <a:gd name="T28" fmla="*/ 176592 w 124"/>
              <a:gd name="T29" fmla="*/ 208177 h 113"/>
              <a:gd name="T30" fmla="*/ 176592 w 124"/>
              <a:gd name="T31" fmla="*/ 254046 h 113"/>
              <a:gd name="T32" fmla="*/ 222506 w 124"/>
              <a:gd name="T33" fmla="*/ 225819 h 113"/>
              <a:gd name="T34" fmla="*/ 271952 w 124"/>
              <a:gd name="T35" fmla="*/ 229347 h 113"/>
              <a:gd name="T36" fmla="*/ 437948 w 124"/>
              <a:gd name="T37" fmla="*/ 116438 h 113"/>
              <a:gd name="T38" fmla="*/ 271952 w 124"/>
              <a:gd name="T39" fmla="*/ 0 h 1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4" h="113">
                <a:moveTo>
                  <a:pt x="23" y="38"/>
                </a:moveTo>
                <a:cubicBezTo>
                  <a:pt x="9" y="43"/>
                  <a:pt x="0" y="54"/>
                  <a:pt x="0" y="66"/>
                </a:cubicBezTo>
                <a:cubicBezTo>
                  <a:pt x="0" y="83"/>
                  <a:pt x="21" y="98"/>
                  <a:pt x="47" y="98"/>
                </a:cubicBezTo>
                <a:cubicBezTo>
                  <a:pt x="52" y="98"/>
                  <a:pt x="57" y="97"/>
                  <a:pt x="61" y="9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74" y="92"/>
                  <a:pt x="74" y="92"/>
                  <a:pt x="74" y="92"/>
                </a:cubicBezTo>
                <a:cubicBezTo>
                  <a:pt x="84" y="87"/>
                  <a:pt x="91" y="80"/>
                  <a:pt x="93" y="71"/>
                </a:cubicBezTo>
                <a:cubicBezTo>
                  <a:pt x="87" y="73"/>
                  <a:pt x="81" y="74"/>
                  <a:pt x="74" y="74"/>
                </a:cubicBezTo>
                <a:cubicBezTo>
                  <a:pt x="70" y="74"/>
                  <a:pt x="65" y="74"/>
                  <a:pt x="61" y="73"/>
                </a:cubicBezTo>
                <a:cubicBezTo>
                  <a:pt x="59" y="74"/>
                  <a:pt x="43" y="85"/>
                  <a:pt x="43" y="85"/>
                </a:cubicBezTo>
                <a:cubicBezTo>
                  <a:pt x="43" y="85"/>
                  <a:pt x="43" y="70"/>
                  <a:pt x="43" y="66"/>
                </a:cubicBezTo>
                <a:cubicBezTo>
                  <a:pt x="31" y="60"/>
                  <a:pt x="23" y="49"/>
                  <a:pt x="23" y="38"/>
                </a:cubicBezTo>
                <a:moveTo>
                  <a:pt x="77" y="0"/>
                </a:moveTo>
                <a:cubicBezTo>
                  <a:pt x="51" y="0"/>
                  <a:pt x="30" y="15"/>
                  <a:pt x="30" y="33"/>
                </a:cubicBezTo>
                <a:cubicBezTo>
                  <a:pt x="30" y="44"/>
                  <a:pt x="38" y="53"/>
                  <a:pt x="50" y="59"/>
                </a:cubicBezTo>
                <a:cubicBezTo>
                  <a:pt x="50" y="72"/>
                  <a:pt x="50" y="72"/>
                  <a:pt x="50" y="72"/>
                </a:cubicBezTo>
                <a:cubicBezTo>
                  <a:pt x="63" y="64"/>
                  <a:pt x="63" y="64"/>
                  <a:pt x="63" y="64"/>
                </a:cubicBezTo>
                <a:cubicBezTo>
                  <a:pt x="67" y="65"/>
                  <a:pt x="72" y="65"/>
                  <a:pt x="77" y="65"/>
                </a:cubicBezTo>
                <a:cubicBezTo>
                  <a:pt x="103" y="65"/>
                  <a:pt x="124" y="51"/>
                  <a:pt x="124" y="33"/>
                </a:cubicBezTo>
                <a:cubicBezTo>
                  <a:pt x="124" y="15"/>
                  <a:pt x="103" y="0"/>
                  <a:pt x="77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5"/>
          <p:cNvSpPr>
            <a:spLocks noEditPoints="1"/>
          </p:cNvSpPr>
          <p:nvPr/>
        </p:nvSpPr>
        <p:spPr bwMode="auto">
          <a:xfrm>
            <a:off x="5219032" y="2876830"/>
            <a:ext cx="545615" cy="449862"/>
          </a:xfrm>
          <a:custGeom>
            <a:avLst/>
            <a:gdLst>
              <a:gd name="T0" fmla="*/ 63492 w 136"/>
              <a:gd name="T1" fmla="*/ 222139 h 112"/>
              <a:gd name="T2" fmla="*/ 282186 w 136"/>
              <a:gd name="T3" fmla="*/ 222139 h 112"/>
              <a:gd name="T4" fmla="*/ 197531 w 136"/>
              <a:gd name="T5" fmla="*/ 49364 h 112"/>
              <a:gd name="T6" fmla="*/ 144621 w 136"/>
              <a:gd name="T7" fmla="*/ 81098 h 112"/>
              <a:gd name="T8" fmla="*/ 67019 w 136"/>
              <a:gd name="T9" fmla="*/ 81098 h 112"/>
              <a:gd name="T10" fmla="*/ 52910 w 136"/>
              <a:gd name="T11" fmla="*/ 141040 h 112"/>
              <a:gd name="T12" fmla="*/ 0 w 136"/>
              <a:gd name="T13" fmla="*/ 193930 h 112"/>
              <a:gd name="T14" fmla="*/ 31746 w 136"/>
              <a:gd name="T15" fmla="*/ 246821 h 112"/>
              <a:gd name="T16" fmla="*/ 31746 w 136"/>
              <a:gd name="T17" fmla="*/ 324393 h 112"/>
              <a:gd name="T18" fmla="*/ 91711 w 136"/>
              <a:gd name="T19" fmla="*/ 342023 h 112"/>
              <a:gd name="T20" fmla="*/ 144621 w 136"/>
              <a:gd name="T21" fmla="*/ 394913 h 112"/>
              <a:gd name="T22" fmla="*/ 197531 w 136"/>
              <a:gd name="T23" fmla="*/ 363179 h 112"/>
              <a:gd name="T24" fmla="*/ 275132 w 136"/>
              <a:gd name="T25" fmla="*/ 363179 h 112"/>
              <a:gd name="T26" fmla="*/ 292768 w 136"/>
              <a:gd name="T27" fmla="*/ 303237 h 112"/>
              <a:gd name="T28" fmla="*/ 345678 w 136"/>
              <a:gd name="T29" fmla="*/ 246821 h 112"/>
              <a:gd name="T30" fmla="*/ 313932 w 136"/>
              <a:gd name="T31" fmla="*/ 193930 h 112"/>
              <a:gd name="T32" fmla="*/ 313932 w 136"/>
              <a:gd name="T33" fmla="*/ 116358 h 112"/>
              <a:gd name="T34" fmla="*/ 253968 w 136"/>
              <a:gd name="T35" fmla="*/ 102254 h 112"/>
              <a:gd name="T36" fmla="*/ 197531 w 136"/>
              <a:gd name="T37" fmla="*/ 49364 h 112"/>
              <a:gd name="T38" fmla="*/ 352733 w 136"/>
              <a:gd name="T39" fmla="*/ 81098 h 112"/>
              <a:gd name="T40" fmla="*/ 437389 w 136"/>
              <a:gd name="T41" fmla="*/ 81098 h 112"/>
              <a:gd name="T42" fmla="*/ 409170 w 136"/>
              <a:gd name="T43" fmla="*/ 0 h 112"/>
              <a:gd name="T44" fmla="*/ 380952 w 136"/>
              <a:gd name="T45" fmla="*/ 14104 h 112"/>
              <a:gd name="T46" fmla="*/ 345678 w 136"/>
              <a:gd name="T47" fmla="*/ 14104 h 112"/>
              <a:gd name="T48" fmla="*/ 338624 w 136"/>
              <a:gd name="T49" fmla="*/ 42312 h 112"/>
              <a:gd name="T50" fmla="*/ 310405 w 136"/>
              <a:gd name="T51" fmla="*/ 70520 h 112"/>
              <a:gd name="T52" fmla="*/ 328042 w 136"/>
              <a:gd name="T53" fmla="*/ 95202 h 112"/>
              <a:gd name="T54" fmla="*/ 328042 w 136"/>
              <a:gd name="T55" fmla="*/ 130462 h 112"/>
              <a:gd name="T56" fmla="*/ 356260 w 136"/>
              <a:gd name="T57" fmla="*/ 137514 h 112"/>
              <a:gd name="T58" fmla="*/ 380952 w 136"/>
              <a:gd name="T59" fmla="*/ 165722 h 112"/>
              <a:gd name="T60" fmla="*/ 409170 w 136"/>
              <a:gd name="T61" fmla="*/ 148092 h 112"/>
              <a:gd name="T62" fmla="*/ 444444 w 136"/>
              <a:gd name="T63" fmla="*/ 151618 h 112"/>
              <a:gd name="T64" fmla="*/ 451498 w 136"/>
              <a:gd name="T65" fmla="*/ 119884 h 112"/>
              <a:gd name="T66" fmla="*/ 479717 w 136"/>
              <a:gd name="T67" fmla="*/ 95202 h 112"/>
              <a:gd name="T68" fmla="*/ 462080 w 136"/>
              <a:gd name="T69" fmla="*/ 70520 h 112"/>
              <a:gd name="T70" fmla="*/ 462080 w 136"/>
              <a:gd name="T71" fmla="*/ 31734 h 112"/>
              <a:gd name="T72" fmla="*/ 433862 w 136"/>
              <a:gd name="T73" fmla="*/ 24682 h 112"/>
              <a:gd name="T74" fmla="*/ 409170 w 136"/>
              <a:gd name="T75" fmla="*/ 0 h 11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" h="112">
                <a:moveTo>
                  <a:pt x="49" y="94"/>
                </a:moveTo>
                <a:cubicBezTo>
                  <a:pt x="32" y="94"/>
                  <a:pt x="18" y="80"/>
                  <a:pt x="18" y="63"/>
                </a:cubicBezTo>
                <a:cubicBezTo>
                  <a:pt x="18" y="46"/>
                  <a:pt x="32" y="32"/>
                  <a:pt x="49" y="32"/>
                </a:cubicBezTo>
                <a:cubicBezTo>
                  <a:pt x="66" y="32"/>
                  <a:pt x="80" y="46"/>
                  <a:pt x="80" y="63"/>
                </a:cubicBezTo>
                <a:cubicBezTo>
                  <a:pt x="80" y="80"/>
                  <a:pt x="66" y="94"/>
                  <a:pt x="49" y="94"/>
                </a:cubicBezTo>
                <a:moveTo>
                  <a:pt x="56" y="14"/>
                </a:moveTo>
                <a:cubicBezTo>
                  <a:pt x="41" y="14"/>
                  <a:pt x="41" y="14"/>
                  <a:pt x="41" y="14"/>
                </a:cubicBezTo>
                <a:cubicBezTo>
                  <a:pt x="41" y="23"/>
                  <a:pt x="41" y="23"/>
                  <a:pt x="41" y="23"/>
                </a:cubicBezTo>
                <a:cubicBezTo>
                  <a:pt x="36" y="24"/>
                  <a:pt x="30" y="26"/>
                  <a:pt x="26" y="29"/>
                </a:cubicBezTo>
                <a:cubicBezTo>
                  <a:pt x="19" y="23"/>
                  <a:pt x="19" y="23"/>
                  <a:pt x="19" y="23"/>
                </a:cubicBezTo>
                <a:cubicBezTo>
                  <a:pt x="9" y="33"/>
                  <a:pt x="9" y="33"/>
                  <a:pt x="9" y="33"/>
                </a:cubicBezTo>
                <a:cubicBezTo>
                  <a:pt x="15" y="40"/>
                  <a:pt x="15" y="40"/>
                  <a:pt x="15" y="40"/>
                </a:cubicBezTo>
                <a:cubicBezTo>
                  <a:pt x="12" y="44"/>
                  <a:pt x="10" y="50"/>
                  <a:pt x="9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0" y="70"/>
                  <a:pt x="0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10" y="76"/>
                  <a:pt x="12" y="81"/>
                  <a:pt x="15" y="86"/>
                </a:cubicBezTo>
                <a:cubicBezTo>
                  <a:pt x="9" y="92"/>
                  <a:pt x="9" y="92"/>
                  <a:pt x="9" y="92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30" y="100"/>
                  <a:pt x="36" y="102"/>
                  <a:pt x="41" y="103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62" y="102"/>
                  <a:pt x="67" y="100"/>
                  <a:pt x="72" y="97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89" y="92"/>
                  <a:pt x="89" y="92"/>
                  <a:pt x="89" y="92"/>
                </a:cubicBezTo>
                <a:cubicBezTo>
                  <a:pt x="83" y="86"/>
                  <a:pt x="83" y="86"/>
                  <a:pt x="83" y="86"/>
                </a:cubicBezTo>
                <a:cubicBezTo>
                  <a:pt x="86" y="81"/>
                  <a:pt x="88" y="76"/>
                  <a:pt x="89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8" y="55"/>
                  <a:pt x="98" y="55"/>
                  <a:pt x="98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0"/>
                  <a:pt x="86" y="44"/>
                  <a:pt x="83" y="40"/>
                </a:cubicBezTo>
                <a:cubicBezTo>
                  <a:pt x="89" y="33"/>
                  <a:pt x="89" y="33"/>
                  <a:pt x="89" y="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2" y="29"/>
                  <a:pt x="72" y="29"/>
                  <a:pt x="72" y="29"/>
                </a:cubicBezTo>
                <a:cubicBezTo>
                  <a:pt x="67" y="26"/>
                  <a:pt x="62" y="24"/>
                  <a:pt x="56" y="23"/>
                </a:cubicBezTo>
                <a:cubicBezTo>
                  <a:pt x="56" y="14"/>
                  <a:pt x="56" y="14"/>
                  <a:pt x="56" y="14"/>
                </a:cubicBezTo>
                <a:moveTo>
                  <a:pt x="112" y="35"/>
                </a:moveTo>
                <a:cubicBezTo>
                  <a:pt x="105" y="35"/>
                  <a:pt x="100" y="30"/>
                  <a:pt x="100" y="23"/>
                </a:cubicBezTo>
                <a:cubicBezTo>
                  <a:pt x="100" y="16"/>
                  <a:pt x="105" y="11"/>
                  <a:pt x="112" y="11"/>
                </a:cubicBezTo>
                <a:cubicBezTo>
                  <a:pt x="119" y="11"/>
                  <a:pt x="124" y="16"/>
                  <a:pt x="124" y="23"/>
                </a:cubicBezTo>
                <a:cubicBezTo>
                  <a:pt x="124" y="30"/>
                  <a:pt x="119" y="35"/>
                  <a:pt x="112" y="35"/>
                </a:cubicBezTo>
                <a:moveTo>
                  <a:pt x="116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4"/>
                  <a:pt x="108" y="4"/>
                  <a:pt x="108" y="4"/>
                </a:cubicBezTo>
                <a:cubicBezTo>
                  <a:pt x="106" y="4"/>
                  <a:pt x="103" y="6"/>
                  <a:pt x="101" y="7"/>
                </a:cubicBezTo>
                <a:cubicBezTo>
                  <a:pt x="98" y="4"/>
                  <a:pt x="98" y="4"/>
                  <a:pt x="98" y="4"/>
                </a:cubicBezTo>
                <a:cubicBezTo>
                  <a:pt x="93" y="9"/>
                  <a:pt x="93" y="9"/>
                  <a:pt x="93" y="9"/>
                </a:cubicBezTo>
                <a:cubicBezTo>
                  <a:pt x="96" y="12"/>
                  <a:pt x="96" y="12"/>
                  <a:pt x="96" y="12"/>
                </a:cubicBezTo>
                <a:cubicBezTo>
                  <a:pt x="94" y="14"/>
                  <a:pt x="93" y="17"/>
                  <a:pt x="93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7"/>
                  <a:pt x="88" y="27"/>
                  <a:pt x="88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30"/>
                  <a:pt x="94" y="32"/>
                  <a:pt x="96" y="34"/>
                </a:cubicBezTo>
                <a:cubicBezTo>
                  <a:pt x="93" y="37"/>
                  <a:pt x="93" y="37"/>
                  <a:pt x="93" y="37"/>
                </a:cubicBezTo>
                <a:cubicBezTo>
                  <a:pt x="98" y="43"/>
                  <a:pt x="98" y="43"/>
                  <a:pt x="98" y="43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3" y="41"/>
                  <a:pt x="106" y="42"/>
                  <a:pt x="108" y="42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8" y="42"/>
                  <a:pt x="121" y="41"/>
                  <a:pt x="123" y="39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30" y="32"/>
                  <a:pt x="131" y="30"/>
                  <a:pt x="131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17"/>
                  <a:pt x="130" y="14"/>
                  <a:pt x="128" y="12"/>
                </a:cubicBezTo>
                <a:cubicBezTo>
                  <a:pt x="131" y="9"/>
                  <a:pt x="131" y="9"/>
                  <a:pt x="131" y="9"/>
                </a:cubicBezTo>
                <a:cubicBezTo>
                  <a:pt x="126" y="4"/>
                  <a:pt x="126" y="4"/>
                  <a:pt x="126" y="4"/>
                </a:cubicBezTo>
                <a:cubicBezTo>
                  <a:pt x="123" y="7"/>
                  <a:pt x="123" y="7"/>
                  <a:pt x="123" y="7"/>
                </a:cubicBezTo>
                <a:cubicBezTo>
                  <a:pt x="121" y="6"/>
                  <a:pt x="118" y="4"/>
                  <a:pt x="116" y="4"/>
                </a:cubicBezTo>
                <a:cubicBezTo>
                  <a:pt x="116" y="0"/>
                  <a:pt x="116" y="0"/>
                  <a:pt x="11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6"/>
          <p:cNvSpPr>
            <a:spLocks noEditPoints="1"/>
          </p:cNvSpPr>
          <p:nvPr/>
        </p:nvSpPr>
        <p:spPr bwMode="auto">
          <a:xfrm>
            <a:off x="3909195" y="4217382"/>
            <a:ext cx="482381" cy="487802"/>
          </a:xfrm>
          <a:custGeom>
            <a:avLst/>
            <a:gdLst>
              <a:gd name="T0" fmla="*/ 236747 w 120"/>
              <a:gd name="T1" fmla="*/ 187393 h 121"/>
              <a:gd name="T2" fmla="*/ 236747 w 120"/>
              <a:gd name="T3" fmla="*/ 91929 h 121"/>
              <a:gd name="T4" fmla="*/ 187278 w 120"/>
              <a:gd name="T5" fmla="*/ 91929 h 121"/>
              <a:gd name="T6" fmla="*/ 187278 w 120"/>
              <a:gd name="T7" fmla="*/ 187393 h 121"/>
              <a:gd name="T8" fmla="*/ 95406 w 120"/>
              <a:gd name="T9" fmla="*/ 187393 h 121"/>
              <a:gd name="T10" fmla="*/ 95406 w 120"/>
              <a:gd name="T11" fmla="*/ 240429 h 121"/>
              <a:gd name="T12" fmla="*/ 187278 w 120"/>
              <a:gd name="T13" fmla="*/ 240429 h 121"/>
              <a:gd name="T14" fmla="*/ 187278 w 120"/>
              <a:gd name="T15" fmla="*/ 332358 h 121"/>
              <a:gd name="T16" fmla="*/ 236747 w 120"/>
              <a:gd name="T17" fmla="*/ 332358 h 121"/>
              <a:gd name="T18" fmla="*/ 236747 w 120"/>
              <a:gd name="T19" fmla="*/ 240429 h 121"/>
              <a:gd name="T20" fmla="*/ 328619 w 120"/>
              <a:gd name="T21" fmla="*/ 240429 h 121"/>
              <a:gd name="T22" fmla="*/ 328619 w 120"/>
              <a:gd name="T23" fmla="*/ 187393 h 121"/>
              <a:gd name="T24" fmla="*/ 236747 w 120"/>
              <a:gd name="T25" fmla="*/ 187393 h 121"/>
              <a:gd name="T26" fmla="*/ 212013 w 120"/>
              <a:gd name="T27" fmla="*/ 0 h 121"/>
              <a:gd name="T28" fmla="*/ 0 w 120"/>
              <a:gd name="T29" fmla="*/ 215679 h 121"/>
              <a:gd name="T30" fmla="*/ 212013 w 120"/>
              <a:gd name="T31" fmla="*/ 427822 h 121"/>
              <a:gd name="T32" fmla="*/ 424025 w 120"/>
              <a:gd name="T33" fmla="*/ 215679 h 121"/>
              <a:gd name="T34" fmla="*/ 212013 w 120"/>
              <a:gd name="T35" fmla="*/ 0 h 121"/>
              <a:gd name="T36" fmla="*/ 212013 w 120"/>
              <a:gd name="T37" fmla="*/ 378322 h 121"/>
              <a:gd name="T38" fmla="*/ 45936 w 120"/>
              <a:gd name="T39" fmla="*/ 215679 h 121"/>
              <a:gd name="T40" fmla="*/ 212013 w 120"/>
              <a:gd name="T41" fmla="*/ 49500 h 121"/>
              <a:gd name="T42" fmla="*/ 378089 w 120"/>
              <a:gd name="T43" fmla="*/ 215679 h 121"/>
              <a:gd name="T44" fmla="*/ 212013 w 120"/>
              <a:gd name="T45" fmla="*/ 378322 h 1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0" h="121">
                <a:moveTo>
                  <a:pt x="67" y="53"/>
                </a:moveTo>
                <a:cubicBezTo>
                  <a:pt x="67" y="26"/>
                  <a:pt x="67" y="26"/>
                  <a:pt x="67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53"/>
                  <a:pt x="53" y="53"/>
                  <a:pt x="53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68"/>
                  <a:pt x="27" y="68"/>
                  <a:pt x="27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94"/>
                  <a:pt x="53" y="94"/>
                  <a:pt x="53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68"/>
                  <a:pt x="67" y="68"/>
                  <a:pt x="67" y="68"/>
                </a:cubicBezTo>
                <a:cubicBezTo>
                  <a:pt x="93" y="68"/>
                  <a:pt x="93" y="68"/>
                  <a:pt x="93" y="68"/>
                </a:cubicBezTo>
                <a:cubicBezTo>
                  <a:pt x="93" y="53"/>
                  <a:pt x="93" y="53"/>
                  <a:pt x="93" y="53"/>
                </a:cubicBezTo>
                <a:lnTo>
                  <a:pt x="67" y="53"/>
                </a:lnTo>
                <a:close/>
                <a:moveTo>
                  <a:pt x="60" y="0"/>
                </a:moveTo>
                <a:cubicBezTo>
                  <a:pt x="27" y="0"/>
                  <a:pt x="0" y="27"/>
                  <a:pt x="0" y="61"/>
                </a:cubicBezTo>
                <a:cubicBezTo>
                  <a:pt x="0" y="94"/>
                  <a:pt x="27" y="121"/>
                  <a:pt x="60" y="121"/>
                </a:cubicBezTo>
                <a:cubicBezTo>
                  <a:pt x="93" y="121"/>
                  <a:pt x="120" y="94"/>
                  <a:pt x="120" y="61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60" y="107"/>
                </a:moveTo>
                <a:cubicBezTo>
                  <a:pt x="34" y="107"/>
                  <a:pt x="13" y="86"/>
                  <a:pt x="13" y="61"/>
                </a:cubicBezTo>
                <a:cubicBezTo>
                  <a:pt x="13" y="35"/>
                  <a:pt x="34" y="14"/>
                  <a:pt x="60" y="14"/>
                </a:cubicBezTo>
                <a:cubicBezTo>
                  <a:pt x="86" y="14"/>
                  <a:pt x="107" y="35"/>
                  <a:pt x="107" y="61"/>
                </a:cubicBezTo>
                <a:cubicBezTo>
                  <a:pt x="107" y="86"/>
                  <a:pt x="86" y="107"/>
                  <a:pt x="60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4404223" y="1948200"/>
            <a:ext cx="168020" cy="169827"/>
          </a:xfrm>
          <a:prstGeom prst="ellipse">
            <a:avLst/>
          </a:prstGeom>
          <a:solidFill>
            <a:srgbClr val="EAA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3" name="Freeform 38"/>
          <p:cNvSpPr/>
          <p:nvPr/>
        </p:nvSpPr>
        <p:spPr bwMode="auto">
          <a:xfrm>
            <a:off x="4460230" y="1679006"/>
            <a:ext cx="56007" cy="278228"/>
          </a:xfrm>
          <a:custGeom>
            <a:avLst/>
            <a:gdLst>
              <a:gd name="T0" fmla="*/ 49364 w 14"/>
              <a:gd name="T1" fmla="*/ 0 h 69"/>
              <a:gd name="T2" fmla="*/ 0 w 14"/>
              <a:gd name="T3" fmla="*/ 0 h 69"/>
              <a:gd name="T4" fmla="*/ 0 w 14"/>
              <a:gd name="T5" fmla="*/ 244289 h 69"/>
              <a:gd name="T6" fmla="*/ 24682 w 14"/>
              <a:gd name="T7" fmla="*/ 237208 h 69"/>
              <a:gd name="T8" fmla="*/ 49364 w 14"/>
              <a:gd name="T9" fmla="*/ 244289 h 69"/>
              <a:gd name="T10" fmla="*/ 49364 w 14"/>
              <a:gd name="T11" fmla="*/ 0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" h="69">
                <a:moveTo>
                  <a:pt x="1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2" y="68"/>
                  <a:pt x="5" y="67"/>
                  <a:pt x="7" y="67"/>
                </a:cubicBezTo>
                <a:cubicBezTo>
                  <a:pt x="9" y="67"/>
                  <a:pt x="12" y="68"/>
                  <a:pt x="14" y="69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4453003" y="1998787"/>
            <a:ext cx="72267" cy="70461"/>
          </a:xfrm>
          <a:prstGeom prst="ellipse">
            <a:avLst/>
          </a:prstGeom>
          <a:solidFill>
            <a:srgbClr val="E6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4453003" y="1642873"/>
            <a:ext cx="72267" cy="72267"/>
          </a:xfrm>
          <a:prstGeom prst="ellipse">
            <a:avLst/>
          </a:prstGeom>
          <a:solidFill>
            <a:srgbClr val="45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" name="Oval 42"/>
          <p:cNvSpPr>
            <a:spLocks noChangeArrowheads="1"/>
          </p:cNvSpPr>
          <p:nvPr/>
        </p:nvSpPr>
        <p:spPr bwMode="auto">
          <a:xfrm>
            <a:off x="2939010" y="3420640"/>
            <a:ext cx="164408" cy="162601"/>
          </a:xfrm>
          <a:prstGeom prst="ellipse">
            <a:avLst/>
          </a:prstGeom>
          <a:solidFill>
            <a:srgbClr val="D16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7" name="Freeform 43"/>
          <p:cNvSpPr/>
          <p:nvPr/>
        </p:nvSpPr>
        <p:spPr bwMode="auto">
          <a:xfrm>
            <a:off x="2664396" y="3476646"/>
            <a:ext cx="278228" cy="50587"/>
          </a:xfrm>
          <a:custGeom>
            <a:avLst/>
            <a:gdLst>
              <a:gd name="T0" fmla="*/ 244289 w 69"/>
              <a:gd name="T1" fmla="*/ 0 h 13"/>
              <a:gd name="T2" fmla="*/ 0 w 69"/>
              <a:gd name="T3" fmla="*/ 0 h 13"/>
              <a:gd name="T4" fmla="*/ 0 w 69"/>
              <a:gd name="T5" fmla="*/ 45567 h 13"/>
              <a:gd name="T6" fmla="*/ 244289 w 69"/>
              <a:gd name="T7" fmla="*/ 45567 h 13"/>
              <a:gd name="T8" fmla="*/ 240749 w 69"/>
              <a:gd name="T9" fmla="*/ 24536 h 13"/>
              <a:gd name="T10" fmla="*/ 244289 w 69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" h="13">
                <a:moveTo>
                  <a:pt x="6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1"/>
                  <a:pt x="68" y="9"/>
                  <a:pt x="68" y="7"/>
                </a:cubicBezTo>
                <a:cubicBezTo>
                  <a:pt x="68" y="4"/>
                  <a:pt x="68" y="2"/>
                  <a:pt x="69" y="0"/>
                </a:cubicBezTo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2982371" y="3462192"/>
            <a:ext cx="75880" cy="77688"/>
          </a:xfrm>
          <a:prstGeom prst="ellipse">
            <a:avLst/>
          </a:prstGeom>
          <a:solidFill>
            <a:srgbClr val="E6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2628263" y="3467613"/>
            <a:ext cx="72267" cy="66846"/>
          </a:xfrm>
          <a:prstGeom prst="ellipse">
            <a:avLst/>
          </a:prstGeom>
          <a:solidFill>
            <a:srgbClr val="45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5910989" y="3420640"/>
            <a:ext cx="164407" cy="162601"/>
          </a:xfrm>
          <a:prstGeom prst="ellipse">
            <a:avLst/>
          </a:prstGeom>
          <a:solidFill>
            <a:srgbClr val="4F9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" name="Freeform 48"/>
          <p:cNvSpPr/>
          <p:nvPr/>
        </p:nvSpPr>
        <p:spPr bwMode="auto">
          <a:xfrm>
            <a:off x="6069976" y="3476646"/>
            <a:ext cx="278228" cy="50587"/>
          </a:xfrm>
          <a:custGeom>
            <a:avLst/>
            <a:gdLst>
              <a:gd name="T0" fmla="*/ 244289 w 69"/>
              <a:gd name="T1" fmla="*/ 0 h 13"/>
              <a:gd name="T2" fmla="*/ 0 w 69"/>
              <a:gd name="T3" fmla="*/ 0 h 13"/>
              <a:gd name="T4" fmla="*/ 3540 w 69"/>
              <a:gd name="T5" fmla="*/ 24536 h 13"/>
              <a:gd name="T6" fmla="*/ 0 w 69"/>
              <a:gd name="T7" fmla="*/ 45567 h 13"/>
              <a:gd name="T8" fmla="*/ 244289 w 69"/>
              <a:gd name="T9" fmla="*/ 45567 h 13"/>
              <a:gd name="T10" fmla="*/ 244289 w 69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" h="13">
                <a:moveTo>
                  <a:pt x="69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1" y="4"/>
                  <a:pt x="1" y="7"/>
                </a:cubicBezTo>
                <a:cubicBezTo>
                  <a:pt x="1" y="9"/>
                  <a:pt x="1" y="11"/>
                  <a:pt x="0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0"/>
                  <a:pt x="69" y="0"/>
                  <a:pt x="69" y="0"/>
                </a:cubicBezTo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Oval 50"/>
          <p:cNvSpPr>
            <a:spLocks noChangeArrowheads="1"/>
          </p:cNvSpPr>
          <p:nvPr/>
        </p:nvSpPr>
        <p:spPr bwMode="auto">
          <a:xfrm>
            <a:off x="5957962" y="3462192"/>
            <a:ext cx="72267" cy="77688"/>
          </a:xfrm>
          <a:prstGeom prst="ellipse">
            <a:avLst/>
          </a:prstGeom>
          <a:solidFill>
            <a:srgbClr val="E6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3" name="Oval 51"/>
          <p:cNvSpPr>
            <a:spLocks noChangeArrowheads="1"/>
          </p:cNvSpPr>
          <p:nvPr/>
        </p:nvSpPr>
        <p:spPr bwMode="auto">
          <a:xfrm>
            <a:off x="6312070" y="3467613"/>
            <a:ext cx="72267" cy="66846"/>
          </a:xfrm>
          <a:prstGeom prst="ellipse">
            <a:avLst/>
          </a:prstGeom>
          <a:solidFill>
            <a:srgbClr val="45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4" name="Oval 52"/>
          <p:cNvSpPr>
            <a:spLocks noChangeArrowheads="1"/>
          </p:cNvSpPr>
          <p:nvPr/>
        </p:nvSpPr>
        <p:spPr bwMode="auto">
          <a:xfrm>
            <a:off x="4404223" y="4949085"/>
            <a:ext cx="168020" cy="164407"/>
          </a:xfrm>
          <a:prstGeom prst="ellipse">
            <a:avLst/>
          </a:pr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" name="Freeform 53"/>
          <p:cNvSpPr/>
          <p:nvPr/>
        </p:nvSpPr>
        <p:spPr bwMode="auto">
          <a:xfrm>
            <a:off x="4460230" y="5109879"/>
            <a:ext cx="56007" cy="278228"/>
          </a:xfrm>
          <a:custGeom>
            <a:avLst/>
            <a:gdLst>
              <a:gd name="T0" fmla="*/ 49364 w 14"/>
              <a:gd name="T1" fmla="*/ 0 h 69"/>
              <a:gd name="T2" fmla="*/ 24682 w 14"/>
              <a:gd name="T3" fmla="*/ 3540 h 69"/>
              <a:gd name="T4" fmla="*/ 0 w 14"/>
              <a:gd name="T5" fmla="*/ 0 h 69"/>
              <a:gd name="T6" fmla="*/ 0 w 14"/>
              <a:gd name="T7" fmla="*/ 244289 h 69"/>
              <a:gd name="T8" fmla="*/ 49364 w 14"/>
              <a:gd name="T9" fmla="*/ 244289 h 69"/>
              <a:gd name="T10" fmla="*/ 49364 w 14"/>
              <a:gd name="T11" fmla="*/ 0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" h="69">
                <a:moveTo>
                  <a:pt x="14" y="0"/>
                </a:moveTo>
                <a:cubicBezTo>
                  <a:pt x="12" y="1"/>
                  <a:pt x="9" y="1"/>
                  <a:pt x="7" y="1"/>
                </a:cubicBezTo>
                <a:cubicBezTo>
                  <a:pt x="5" y="1"/>
                  <a:pt x="2" y="1"/>
                  <a:pt x="0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55"/>
          <p:cNvSpPr>
            <a:spLocks noChangeArrowheads="1"/>
          </p:cNvSpPr>
          <p:nvPr/>
        </p:nvSpPr>
        <p:spPr bwMode="auto">
          <a:xfrm>
            <a:off x="4453003" y="4992445"/>
            <a:ext cx="72267" cy="75880"/>
          </a:xfrm>
          <a:prstGeom prst="ellipse">
            <a:avLst/>
          </a:prstGeom>
          <a:solidFill>
            <a:srgbClr val="E6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4453003" y="5351973"/>
            <a:ext cx="72267" cy="66847"/>
          </a:xfrm>
          <a:prstGeom prst="ellipse">
            <a:avLst/>
          </a:prstGeom>
          <a:solidFill>
            <a:srgbClr val="45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" name="文本框 55"/>
          <p:cNvSpPr txBox="1">
            <a:spLocks noChangeArrowheads="1"/>
          </p:cNvSpPr>
          <p:nvPr/>
        </p:nvSpPr>
        <p:spPr bwMode="auto">
          <a:xfrm>
            <a:off x="6174763" y="2828051"/>
            <a:ext cx="634142" cy="59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28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9" name="文本框 56"/>
          <p:cNvSpPr txBox="1">
            <a:spLocks noChangeArrowheads="1"/>
          </p:cNvSpPr>
          <p:nvPr/>
        </p:nvSpPr>
        <p:spPr bwMode="auto">
          <a:xfrm>
            <a:off x="1777320" y="3543493"/>
            <a:ext cx="1261058" cy="41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输入文本</a:t>
            </a:r>
            <a:endParaRPr lang="zh-CN" altLang="en-US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50" name="文本框 57"/>
          <p:cNvSpPr txBox="1">
            <a:spLocks noChangeArrowheads="1"/>
          </p:cNvSpPr>
          <p:nvPr/>
        </p:nvSpPr>
        <p:spPr bwMode="auto">
          <a:xfrm>
            <a:off x="2355456" y="2923804"/>
            <a:ext cx="634142" cy="59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28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51" name="文本框 58"/>
          <p:cNvSpPr txBox="1">
            <a:spLocks noChangeArrowheads="1"/>
          </p:cNvSpPr>
          <p:nvPr/>
        </p:nvSpPr>
        <p:spPr bwMode="auto">
          <a:xfrm>
            <a:off x="4172969" y="759409"/>
            <a:ext cx="583555" cy="59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28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52" name="文本框 60"/>
          <p:cNvSpPr txBox="1">
            <a:spLocks noChangeArrowheads="1"/>
          </p:cNvSpPr>
          <p:nvPr/>
        </p:nvSpPr>
        <p:spPr bwMode="auto">
          <a:xfrm>
            <a:off x="4162129" y="5391720"/>
            <a:ext cx="646789" cy="59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28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53" name="文本框 65"/>
          <p:cNvSpPr txBox="1">
            <a:spLocks noChangeArrowheads="1"/>
          </p:cNvSpPr>
          <p:nvPr/>
        </p:nvSpPr>
        <p:spPr bwMode="auto">
          <a:xfrm>
            <a:off x="3854995" y="1211077"/>
            <a:ext cx="1261058" cy="4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输入文本</a:t>
            </a:r>
            <a:endParaRPr lang="zh-CN" altLang="en-US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54" name="文本框 66"/>
          <p:cNvSpPr txBox="1">
            <a:spLocks noChangeArrowheads="1"/>
          </p:cNvSpPr>
          <p:nvPr/>
        </p:nvSpPr>
        <p:spPr bwMode="auto">
          <a:xfrm>
            <a:off x="5952542" y="3539880"/>
            <a:ext cx="1261058" cy="42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输入文本</a:t>
            </a:r>
            <a:endParaRPr lang="zh-CN" altLang="en-US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55" name="文本框 67"/>
          <p:cNvSpPr txBox="1">
            <a:spLocks noChangeArrowheads="1"/>
          </p:cNvSpPr>
          <p:nvPr/>
        </p:nvSpPr>
        <p:spPr bwMode="auto">
          <a:xfrm>
            <a:off x="3854995" y="5859649"/>
            <a:ext cx="1261058" cy="42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输入文本</a:t>
            </a:r>
            <a:endParaRPr lang="zh-CN" altLang="en-US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3687225" y="3538059"/>
            <a:ext cx="1720208" cy="1688352"/>
          </a:xfrm>
          <a:custGeom>
            <a:avLst/>
            <a:gdLst>
              <a:gd name="T0" fmla="*/ 1393559 w 207"/>
              <a:gd name="T1" fmla="*/ 551251 h 203"/>
              <a:gd name="T2" fmla="*/ 1385686 w 207"/>
              <a:gd name="T3" fmla="*/ 519751 h 203"/>
              <a:gd name="T4" fmla="*/ 1409306 w 207"/>
              <a:gd name="T5" fmla="*/ 456751 h 203"/>
              <a:gd name="T6" fmla="*/ 1503785 w 207"/>
              <a:gd name="T7" fmla="*/ 362250 h 203"/>
              <a:gd name="T8" fmla="*/ 1574643 w 207"/>
              <a:gd name="T9" fmla="*/ 322875 h 203"/>
              <a:gd name="T10" fmla="*/ 1629756 w 207"/>
              <a:gd name="T11" fmla="*/ 338625 h 203"/>
              <a:gd name="T12" fmla="*/ 1417179 w 207"/>
              <a:gd name="T13" fmla="*/ 133875 h 203"/>
              <a:gd name="T14" fmla="*/ 1440799 w 207"/>
              <a:gd name="T15" fmla="*/ 189000 h 203"/>
              <a:gd name="T16" fmla="*/ 1393559 w 207"/>
              <a:gd name="T17" fmla="*/ 275625 h 203"/>
              <a:gd name="T18" fmla="*/ 1299081 w 207"/>
              <a:gd name="T19" fmla="*/ 378000 h 203"/>
              <a:gd name="T20" fmla="*/ 1251842 w 207"/>
              <a:gd name="T21" fmla="*/ 385875 h 203"/>
              <a:gd name="T22" fmla="*/ 1212475 w 207"/>
              <a:gd name="T23" fmla="*/ 378000 h 203"/>
              <a:gd name="T24" fmla="*/ 873927 w 207"/>
              <a:gd name="T25" fmla="*/ 55125 h 203"/>
              <a:gd name="T26" fmla="*/ 684970 w 207"/>
              <a:gd name="T27" fmla="*/ 55125 h 203"/>
              <a:gd name="T28" fmla="*/ 55113 w 207"/>
              <a:gd name="T29" fmla="*/ 724501 h 203"/>
              <a:gd name="T30" fmla="*/ 55113 w 207"/>
              <a:gd name="T31" fmla="*/ 913501 h 203"/>
              <a:gd name="T32" fmla="*/ 724336 w 207"/>
              <a:gd name="T33" fmla="*/ 1543502 h 203"/>
              <a:gd name="T34" fmla="*/ 913293 w 207"/>
              <a:gd name="T35" fmla="*/ 1543502 h 203"/>
              <a:gd name="T36" fmla="*/ 1543151 w 207"/>
              <a:gd name="T37" fmla="*/ 874126 h 203"/>
              <a:gd name="T38" fmla="*/ 1535277 w 207"/>
              <a:gd name="T39" fmla="*/ 685126 h 203"/>
              <a:gd name="T40" fmla="*/ 1393559 w 207"/>
              <a:gd name="T41" fmla="*/ 551251 h 2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07" h="203">
                <a:moveTo>
                  <a:pt x="177" y="70"/>
                </a:moveTo>
                <a:cubicBezTo>
                  <a:pt x="177" y="69"/>
                  <a:pt x="176" y="67"/>
                  <a:pt x="176" y="66"/>
                </a:cubicBezTo>
                <a:cubicBezTo>
                  <a:pt x="176" y="63"/>
                  <a:pt x="177" y="60"/>
                  <a:pt x="179" y="58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93" y="45"/>
                  <a:pt x="198" y="41"/>
                  <a:pt x="200" y="41"/>
                </a:cubicBezTo>
                <a:cubicBezTo>
                  <a:pt x="203" y="41"/>
                  <a:pt x="205" y="42"/>
                  <a:pt x="207" y="43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2" y="19"/>
                  <a:pt x="183" y="21"/>
                  <a:pt x="183" y="24"/>
                </a:cubicBezTo>
                <a:cubicBezTo>
                  <a:pt x="183" y="27"/>
                  <a:pt x="179" y="33"/>
                  <a:pt x="177" y="35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3" y="49"/>
                  <a:pt x="161" y="49"/>
                  <a:pt x="159" y="49"/>
                </a:cubicBezTo>
                <a:cubicBezTo>
                  <a:pt x="157" y="49"/>
                  <a:pt x="155" y="49"/>
                  <a:pt x="154" y="48"/>
                </a:cubicBezTo>
                <a:cubicBezTo>
                  <a:pt x="111" y="7"/>
                  <a:pt x="111" y="7"/>
                  <a:pt x="111" y="7"/>
                </a:cubicBezTo>
                <a:cubicBezTo>
                  <a:pt x="105" y="0"/>
                  <a:pt x="94" y="1"/>
                  <a:pt x="87" y="7"/>
                </a:cubicBezTo>
                <a:cubicBezTo>
                  <a:pt x="7" y="92"/>
                  <a:pt x="7" y="92"/>
                  <a:pt x="7" y="92"/>
                </a:cubicBezTo>
                <a:cubicBezTo>
                  <a:pt x="0" y="98"/>
                  <a:pt x="1" y="109"/>
                  <a:pt x="7" y="11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8" y="203"/>
                  <a:pt x="109" y="202"/>
                  <a:pt x="116" y="196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3" y="105"/>
                  <a:pt x="202" y="94"/>
                  <a:pt x="195" y="87"/>
                </a:cubicBezTo>
                <a:lnTo>
                  <a:pt x="177" y="70"/>
                </a:lnTo>
                <a:close/>
              </a:path>
            </a:pathLst>
          </a:custGeom>
          <a:solidFill>
            <a:srgbClr val="256B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11" y="3695660"/>
            <a:ext cx="1527398" cy="147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0"/>
          <p:cNvSpPr/>
          <p:nvPr/>
        </p:nvSpPr>
        <p:spPr bwMode="auto">
          <a:xfrm>
            <a:off x="5100612" y="2706457"/>
            <a:ext cx="1688353" cy="1681645"/>
          </a:xfrm>
          <a:custGeom>
            <a:avLst/>
            <a:gdLst>
              <a:gd name="T0" fmla="*/ 913502 w 203"/>
              <a:gd name="T1" fmla="*/ 1536791 h 202"/>
              <a:gd name="T2" fmla="*/ 724501 w 203"/>
              <a:gd name="T3" fmla="*/ 1544672 h 202"/>
              <a:gd name="T4" fmla="*/ 63000 w 203"/>
              <a:gd name="T5" fmla="*/ 906313 h 202"/>
              <a:gd name="T6" fmla="*/ 55125 w 203"/>
              <a:gd name="T7" fmla="*/ 717169 h 202"/>
              <a:gd name="T8" fmla="*/ 685126 w 203"/>
              <a:gd name="T9" fmla="*/ 55167 h 202"/>
              <a:gd name="T10" fmla="*/ 874127 w 203"/>
              <a:gd name="T11" fmla="*/ 47286 h 202"/>
              <a:gd name="T12" fmla="*/ 1543503 w 203"/>
              <a:gd name="T13" fmla="*/ 685645 h 202"/>
              <a:gd name="T14" fmla="*/ 1543503 w 203"/>
              <a:gd name="T15" fmla="*/ 874789 h 202"/>
              <a:gd name="T16" fmla="*/ 913502 w 203"/>
              <a:gd name="T17" fmla="*/ 1536791 h 2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2">
                <a:moveTo>
                  <a:pt x="116" y="195"/>
                </a:moveTo>
                <a:cubicBezTo>
                  <a:pt x="109" y="202"/>
                  <a:pt x="98" y="202"/>
                  <a:pt x="92" y="196"/>
                </a:cubicBezTo>
                <a:cubicBezTo>
                  <a:pt x="8" y="115"/>
                  <a:pt x="8" y="115"/>
                  <a:pt x="8" y="115"/>
                </a:cubicBezTo>
                <a:cubicBezTo>
                  <a:pt x="1" y="109"/>
                  <a:pt x="0" y="98"/>
                  <a:pt x="7" y="91"/>
                </a:cubicBezTo>
                <a:cubicBezTo>
                  <a:pt x="87" y="7"/>
                  <a:pt x="87" y="7"/>
                  <a:pt x="87" y="7"/>
                </a:cubicBezTo>
                <a:cubicBezTo>
                  <a:pt x="94" y="0"/>
                  <a:pt x="105" y="0"/>
                  <a:pt x="111" y="6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202" y="93"/>
                  <a:pt x="203" y="104"/>
                  <a:pt x="196" y="111"/>
                </a:cubicBezTo>
                <a:lnTo>
                  <a:pt x="116" y="195"/>
                </a:lnTo>
                <a:close/>
              </a:path>
            </a:pathLst>
          </a:custGeom>
          <a:solidFill>
            <a:srgbClr val="0B3A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69" y="2848969"/>
            <a:ext cx="1527398" cy="147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8"/>
          <p:cNvSpPr/>
          <p:nvPr/>
        </p:nvSpPr>
        <p:spPr bwMode="auto">
          <a:xfrm>
            <a:off x="2813708" y="2166587"/>
            <a:ext cx="1679969" cy="1812421"/>
          </a:xfrm>
          <a:custGeom>
            <a:avLst/>
            <a:gdLst>
              <a:gd name="T0" fmla="*/ 1535718 w 202"/>
              <a:gd name="T1" fmla="*/ 685012 h 218"/>
              <a:gd name="T2" fmla="*/ 874178 w 202"/>
              <a:gd name="T3" fmla="*/ 55116 h 218"/>
              <a:gd name="T4" fmla="*/ 685166 w 202"/>
              <a:gd name="T5" fmla="*/ 55116 h 218"/>
              <a:gd name="T6" fmla="*/ 55128 w 202"/>
              <a:gd name="T7" fmla="*/ 716507 h 218"/>
              <a:gd name="T8" fmla="*/ 55128 w 202"/>
              <a:gd name="T9" fmla="*/ 905476 h 218"/>
              <a:gd name="T10" fmla="*/ 716668 w 202"/>
              <a:gd name="T11" fmla="*/ 1543246 h 218"/>
              <a:gd name="T12" fmla="*/ 913555 w 202"/>
              <a:gd name="T13" fmla="*/ 1535373 h 218"/>
              <a:gd name="T14" fmla="*/ 952933 w 202"/>
              <a:gd name="T15" fmla="*/ 1488131 h 218"/>
              <a:gd name="T16" fmla="*/ 1000185 w 202"/>
              <a:gd name="T17" fmla="*/ 1472383 h 218"/>
              <a:gd name="T18" fmla="*/ 1055314 w 202"/>
              <a:gd name="T19" fmla="*/ 1496004 h 218"/>
              <a:gd name="T20" fmla="*/ 1157695 w 202"/>
              <a:gd name="T21" fmla="*/ 1590489 h 218"/>
              <a:gd name="T22" fmla="*/ 1197072 w 202"/>
              <a:gd name="T23" fmla="*/ 1661352 h 218"/>
              <a:gd name="T24" fmla="*/ 1173446 w 202"/>
              <a:gd name="T25" fmla="*/ 1716468 h 218"/>
              <a:gd name="T26" fmla="*/ 1378208 w 202"/>
              <a:gd name="T27" fmla="*/ 1503878 h 218"/>
              <a:gd name="T28" fmla="*/ 1323080 w 202"/>
              <a:gd name="T29" fmla="*/ 1527499 h 218"/>
              <a:gd name="T30" fmla="*/ 1244325 w 202"/>
              <a:gd name="T31" fmla="*/ 1480257 h 218"/>
              <a:gd name="T32" fmla="*/ 1141944 w 202"/>
              <a:gd name="T33" fmla="*/ 1385772 h 218"/>
              <a:gd name="T34" fmla="*/ 1126193 w 202"/>
              <a:gd name="T35" fmla="*/ 1338530 h 218"/>
              <a:gd name="T36" fmla="*/ 1141944 w 202"/>
              <a:gd name="T37" fmla="*/ 1291288 h 218"/>
              <a:gd name="T38" fmla="*/ 1015936 w 202"/>
              <a:gd name="T39" fmla="*/ 1425141 h 218"/>
              <a:gd name="T40" fmla="*/ 1543593 w 202"/>
              <a:gd name="T41" fmla="*/ 873981 h 218"/>
              <a:gd name="T42" fmla="*/ 1535718 w 202"/>
              <a:gd name="T43" fmla="*/ 685012 h 2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2" h="218">
                <a:moveTo>
                  <a:pt x="195" y="87"/>
                </a:moveTo>
                <a:cubicBezTo>
                  <a:pt x="111" y="7"/>
                  <a:pt x="111" y="7"/>
                  <a:pt x="111" y="7"/>
                </a:cubicBezTo>
                <a:cubicBezTo>
                  <a:pt x="104" y="0"/>
                  <a:pt x="94" y="0"/>
                  <a:pt x="87" y="7"/>
                </a:cubicBezTo>
                <a:cubicBezTo>
                  <a:pt x="7" y="91"/>
                  <a:pt x="7" y="91"/>
                  <a:pt x="7" y="91"/>
                </a:cubicBezTo>
                <a:cubicBezTo>
                  <a:pt x="0" y="98"/>
                  <a:pt x="0" y="109"/>
                  <a:pt x="7" y="11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8" y="202"/>
                  <a:pt x="109" y="202"/>
                  <a:pt x="116" y="195"/>
                </a:cubicBezTo>
                <a:cubicBezTo>
                  <a:pt x="121" y="189"/>
                  <a:pt x="121" y="189"/>
                  <a:pt x="121" y="189"/>
                </a:cubicBezTo>
                <a:cubicBezTo>
                  <a:pt x="123" y="188"/>
                  <a:pt x="125" y="187"/>
                  <a:pt x="127" y="187"/>
                </a:cubicBezTo>
                <a:cubicBezTo>
                  <a:pt x="130" y="187"/>
                  <a:pt x="132" y="188"/>
                  <a:pt x="134" y="190"/>
                </a:cubicBezTo>
                <a:cubicBezTo>
                  <a:pt x="147" y="202"/>
                  <a:pt x="147" y="202"/>
                  <a:pt x="147" y="202"/>
                </a:cubicBezTo>
                <a:cubicBezTo>
                  <a:pt x="148" y="204"/>
                  <a:pt x="152" y="209"/>
                  <a:pt x="152" y="211"/>
                </a:cubicBezTo>
                <a:cubicBezTo>
                  <a:pt x="152" y="213"/>
                  <a:pt x="151" y="216"/>
                  <a:pt x="149" y="218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4" y="193"/>
                  <a:pt x="171" y="194"/>
                  <a:pt x="168" y="194"/>
                </a:cubicBezTo>
                <a:cubicBezTo>
                  <a:pt x="166" y="194"/>
                  <a:pt x="160" y="190"/>
                  <a:pt x="158" y="188"/>
                </a:cubicBezTo>
                <a:cubicBezTo>
                  <a:pt x="145" y="176"/>
                  <a:pt x="145" y="176"/>
                  <a:pt x="145" y="176"/>
                </a:cubicBezTo>
                <a:cubicBezTo>
                  <a:pt x="144" y="174"/>
                  <a:pt x="143" y="172"/>
                  <a:pt x="143" y="170"/>
                </a:cubicBezTo>
                <a:cubicBezTo>
                  <a:pt x="143" y="168"/>
                  <a:pt x="144" y="166"/>
                  <a:pt x="145" y="164"/>
                </a:cubicBezTo>
                <a:cubicBezTo>
                  <a:pt x="129" y="181"/>
                  <a:pt x="129" y="181"/>
                  <a:pt x="129" y="18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2" y="104"/>
                  <a:pt x="202" y="93"/>
                  <a:pt x="195" y="87"/>
                </a:cubicBezTo>
                <a:close/>
              </a:path>
            </a:pathLst>
          </a:custGeom>
          <a:solidFill>
            <a:srgbClr val="DC0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88" y="2317482"/>
            <a:ext cx="1527397" cy="147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1316490" y="2912680"/>
            <a:ext cx="1787273" cy="1681646"/>
          </a:xfrm>
          <a:custGeom>
            <a:avLst/>
            <a:gdLst>
              <a:gd name="T0" fmla="*/ 1480497 w 215"/>
              <a:gd name="T1" fmla="*/ 528026 h 202"/>
              <a:gd name="T2" fmla="*/ 1574997 w 215"/>
              <a:gd name="T3" fmla="*/ 425573 h 202"/>
              <a:gd name="T4" fmla="*/ 1637997 w 215"/>
              <a:gd name="T5" fmla="*/ 386168 h 202"/>
              <a:gd name="T6" fmla="*/ 1693122 w 215"/>
              <a:gd name="T7" fmla="*/ 409811 h 202"/>
              <a:gd name="T8" fmla="*/ 1480497 w 215"/>
              <a:gd name="T9" fmla="*/ 197025 h 202"/>
              <a:gd name="T10" fmla="*/ 1504122 w 215"/>
              <a:gd name="T11" fmla="*/ 252191 h 202"/>
              <a:gd name="T12" fmla="*/ 1456872 w 215"/>
              <a:gd name="T13" fmla="*/ 338882 h 202"/>
              <a:gd name="T14" fmla="*/ 1362373 w 215"/>
              <a:gd name="T15" fmla="*/ 441335 h 202"/>
              <a:gd name="T16" fmla="*/ 1322998 w 215"/>
              <a:gd name="T17" fmla="*/ 449216 h 202"/>
              <a:gd name="T18" fmla="*/ 1283623 w 215"/>
              <a:gd name="T19" fmla="*/ 441335 h 202"/>
              <a:gd name="T20" fmla="*/ 874123 w 215"/>
              <a:gd name="T21" fmla="*/ 47286 h 202"/>
              <a:gd name="T22" fmla="*/ 685124 w 215"/>
              <a:gd name="T23" fmla="*/ 55167 h 202"/>
              <a:gd name="T24" fmla="*/ 47250 w 215"/>
              <a:gd name="T25" fmla="*/ 717169 h 202"/>
              <a:gd name="T26" fmla="*/ 55125 w 215"/>
              <a:gd name="T27" fmla="*/ 906313 h 202"/>
              <a:gd name="T28" fmla="*/ 716624 w 215"/>
              <a:gd name="T29" fmla="*/ 1544672 h 202"/>
              <a:gd name="T30" fmla="*/ 905623 w 215"/>
              <a:gd name="T31" fmla="*/ 1536791 h 202"/>
              <a:gd name="T32" fmla="*/ 1543497 w 215"/>
              <a:gd name="T33" fmla="*/ 874789 h 202"/>
              <a:gd name="T34" fmla="*/ 1535622 w 215"/>
              <a:gd name="T35" fmla="*/ 685645 h 202"/>
              <a:gd name="T36" fmla="*/ 1464747 w 215"/>
              <a:gd name="T37" fmla="*/ 614716 h 202"/>
              <a:gd name="T38" fmla="*/ 1456872 w 215"/>
              <a:gd name="T39" fmla="*/ 583193 h 202"/>
              <a:gd name="T40" fmla="*/ 1480497 w 215"/>
              <a:gd name="T41" fmla="*/ 528026 h 2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5" h="202">
                <a:moveTo>
                  <a:pt x="188" y="67"/>
                </a:moveTo>
                <a:cubicBezTo>
                  <a:pt x="200" y="54"/>
                  <a:pt x="200" y="54"/>
                  <a:pt x="200" y="54"/>
                </a:cubicBezTo>
                <a:cubicBezTo>
                  <a:pt x="201" y="53"/>
                  <a:pt x="206" y="49"/>
                  <a:pt x="208" y="49"/>
                </a:cubicBezTo>
                <a:cubicBezTo>
                  <a:pt x="211" y="49"/>
                  <a:pt x="214" y="50"/>
                  <a:pt x="215" y="52"/>
                </a:cubicBezTo>
                <a:cubicBezTo>
                  <a:pt x="188" y="25"/>
                  <a:pt x="188" y="25"/>
                  <a:pt x="188" y="25"/>
                </a:cubicBezTo>
                <a:cubicBezTo>
                  <a:pt x="190" y="27"/>
                  <a:pt x="191" y="30"/>
                  <a:pt x="191" y="32"/>
                </a:cubicBezTo>
                <a:cubicBezTo>
                  <a:pt x="192" y="35"/>
                  <a:pt x="187" y="41"/>
                  <a:pt x="185" y="43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2" y="57"/>
                  <a:pt x="170" y="57"/>
                  <a:pt x="168" y="57"/>
                </a:cubicBezTo>
                <a:cubicBezTo>
                  <a:pt x="166" y="57"/>
                  <a:pt x="164" y="57"/>
                  <a:pt x="163" y="56"/>
                </a:cubicBezTo>
                <a:cubicBezTo>
                  <a:pt x="111" y="6"/>
                  <a:pt x="111" y="6"/>
                  <a:pt x="111" y="6"/>
                </a:cubicBezTo>
                <a:cubicBezTo>
                  <a:pt x="104" y="0"/>
                  <a:pt x="93" y="0"/>
                  <a:pt x="87" y="7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98"/>
                  <a:pt x="0" y="109"/>
                  <a:pt x="7" y="11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8" y="202"/>
                  <a:pt x="109" y="202"/>
                  <a:pt x="115" y="195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2" y="104"/>
                  <a:pt x="202" y="93"/>
                  <a:pt x="195" y="87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5" y="77"/>
                  <a:pt x="185" y="75"/>
                  <a:pt x="185" y="74"/>
                </a:cubicBezTo>
                <a:cubicBezTo>
                  <a:pt x="185" y="71"/>
                  <a:pt x="186" y="68"/>
                  <a:pt x="188" y="67"/>
                </a:cubicBezTo>
                <a:close/>
              </a:path>
            </a:pathLst>
          </a:custGeom>
          <a:solidFill>
            <a:srgbClr val="ED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03" y="3048487"/>
            <a:ext cx="1527398" cy="147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11"/>
          <p:cNvSpPr/>
          <p:nvPr/>
        </p:nvSpPr>
        <p:spPr bwMode="auto">
          <a:xfrm>
            <a:off x="2171564" y="4694924"/>
            <a:ext cx="457716" cy="747771"/>
          </a:xfrm>
          <a:custGeom>
            <a:avLst/>
            <a:gdLst>
              <a:gd name="T0" fmla="*/ 0 w 390"/>
              <a:gd name="T1" fmla="*/ 0 h 637"/>
              <a:gd name="T2" fmla="*/ 0 w 390"/>
              <a:gd name="T3" fmla="*/ 267920 h 637"/>
              <a:gd name="T4" fmla="*/ 433563 w 390"/>
              <a:gd name="T5" fmla="*/ 708155 h 6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0" h="637">
                <a:moveTo>
                  <a:pt x="0" y="0"/>
                </a:moveTo>
                <a:lnTo>
                  <a:pt x="0" y="241"/>
                </a:lnTo>
                <a:lnTo>
                  <a:pt x="390" y="637"/>
                </a:lnTo>
              </a:path>
            </a:pathLst>
          </a:custGeom>
          <a:noFill/>
          <a:ln w="11113" cap="rnd">
            <a:solidFill>
              <a:srgbClr val="9C968A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2"/>
          <p:cNvSpPr/>
          <p:nvPr/>
        </p:nvSpPr>
        <p:spPr bwMode="auto">
          <a:xfrm>
            <a:off x="3645309" y="1350074"/>
            <a:ext cx="466099" cy="741064"/>
          </a:xfrm>
          <a:custGeom>
            <a:avLst/>
            <a:gdLst>
              <a:gd name="T0" fmla="*/ 0 w 397"/>
              <a:gd name="T1" fmla="*/ 701485 h 631"/>
              <a:gd name="T2" fmla="*/ 0 w 397"/>
              <a:gd name="T3" fmla="*/ 433564 h 631"/>
              <a:gd name="T4" fmla="*/ 441346 w 397"/>
              <a:gd name="T5" fmla="*/ 0 h 6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7" h="631">
                <a:moveTo>
                  <a:pt x="0" y="631"/>
                </a:moveTo>
                <a:lnTo>
                  <a:pt x="0" y="390"/>
                </a:lnTo>
                <a:lnTo>
                  <a:pt x="397" y="0"/>
                </a:lnTo>
              </a:path>
            </a:pathLst>
          </a:custGeom>
          <a:noFill/>
          <a:ln w="11113" cap="rnd">
            <a:solidFill>
              <a:srgbClr val="9C968A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3"/>
          <p:cNvSpPr/>
          <p:nvPr/>
        </p:nvSpPr>
        <p:spPr bwMode="auto">
          <a:xfrm>
            <a:off x="5915448" y="2012338"/>
            <a:ext cx="306821" cy="590169"/>
          </a:xfrm>
          <a:custGeom>
            <a:avLst/>
            <a:gdLst>
              <a:gd name="T0" fmla="*/ 0 w 262"/>
              <a:gd name="T1" fmla="*/ 559187 h 503"/>
              <a:gd name="T2" fmla="*/ 0 w 262"/>
              <a:gd name="T3" fmla="*/ 291266 h 503"/>
              <a:gd name="T4" fmla="*/ 291266 w 262"/>
              <a:gd name="T5" fmla="*/ 0 h 5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2" h="503">
                <a:moveTo>
                  <a:pt x="0" y="503"/>
                </a:moveTo>
                <a:lnTo>
                  <a:pt x="0" y="262"/>
                </a:lnTo>
                <a:lnTo>
                  <a:pt x="262" y="0"/>
                </a:lnTo>
              </a:path>
            </a:pathLst>
          </a:custGeom>
          <a:noFill/>
          <a:ln w="11113" cap="rnd">
            <a:solidFill>
              <a:srgbClr val="9C968A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4"/>
          <p:cNvSpPr/>
          <p:nvPr/>
        </p:nvSpPr>
        <p:spPr bwMode="auto">
          <a:xfrm>
            <a:off x="4560742" y="5335391"/>
            <a:ext cx="306821" cy="590169"/>
          </a:xfrm>
          <a:custGeom>
            <a:avLst/>
            <a:gdLst>
              <a:gd name="T0" fmla="*/ 0 w 262"/>
              <a:gd name="T1" fmla="*/ 0 h 503"/>
              <a:gd name="T2" fmla="*/ 0 w 262"/>
              <a:gd name="T3" fmla="*/ 267921 h 503"/>
              <a:gd name="T4" fmla="*/ 291266 w 262"/>
              <a:gd name="T5" fmla="*/ 559187 h 5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2" h="503">
                <a:moveTo>
                  <a:pt x="0" y="0"/>
                </a:moveTo>
                <a:lnTo>
                  <a:pt x="0" y="241"/>
                </a:lnTo>
                <a:lnTo>
                  <a:pt x="262" y="503"/>
                </a:lnTo>
              </a:path>
            </a:pathLst>
          </a:custGeom>
          <a:noFill/>
          <a:ln w="11113" cap="rnd">
            <a:solidFill>
              <a:srgbClr val="9C968A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5"/>
          <p:cNvSpPr/>
          <p:nvPr/>
        </p:nvSpPr>
        <p:spPr bwMode="auto">
          <a:xfrm>
            <a:off x="6148498" y="2012338"/>
            <a:ext cx="83831" cy="75447"/>
          </a:xfrm>
          <a:custGeom>
            <a:avLst/>
            <a:gdLst>
              <a:gd name="T0" fmla="*/ 0 w 71"/>
              <a:gd name="T1" fmla="*/ 15564 h 64"/>
              <a:gd name="T2" fmla="*/ 78930 w 71"/>
              <a:gd name="T3" fmla="*/ 0 h 64"/>
              <a:gd name="T4" fmla="*/ 54473 w 71"/>
              <a:gd name="T5" fmla="*/ 71149 h 64"/>
              <a:gd name="T6" fmla="*/ 0 w 71"/>
              <a:gd name="T7" fmla="*/ 15564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1" h="64">
                <a:moveTo>
                  <a:pt x="0" y="14"/>
                </a:moveTo>
                <a:lnTo>
                  <a:pt x="71" y="0"/>
                </a:lnTo>
                <a:lnTo>
                  <a:pt x="49" y="64"/>
                </a:lnTo>
                <a:lnTo>
                  <a:pt x="0" y="14"/>
                </a:lnTo>
                <a:close/>
              </a:path>
            </a:pathLst>
          </a:custGeom>
          <a:solidFill>
            <a:srgbClr val="9C9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6"/>
          <p:cNvSpPr/>
          <p:nvPr/>
        </p:nvSpPr>
        <p:spPr bwMode="auto">
          <a:xfrm>
            <a:off x="4044344" y="1333308"/>
            <a:ext cx="82155" cy="83831"/>
          </a:xfrm>
          <a:custGeom>
            <a:avLst/>
            <a:gdLst>
              <a:gd name="T0" fmla="*/ 0 w 71"/>
              <a:gd name="T1" fmla="*/ 23346 h 71"/>
              <a:gd name="T2" fmla="*/ 78930 w 71"/>
              <a:gd name="T3" fmla="*/ 0 h 71"/>
              <a:gd name="T4" fmla="*/ 55585 w 71"/>
              <a:gd name="T5" fmla="*/ 78931 h 71"/>
              <a:gd name="T6" fmla="*/ 0 w 71"/>
              <a:gd name="T7" fmla="*/ 23346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1" h="71">
                <a:moveTo>
                  <a:pt x="0" y="21"/>
                </a:moveTo>
                <a:lnTo>
                  <a:pt x="71" y="0"/>
                </a:lnTo>
                <a:lnTo>
                  <a:pt x="50" y="71"/>
                </a:lnTo>
                <a:lnTo>
                  <a:pt x="0" y="21"/>
                </a:lnTo>
                <a:close/>
              </a:path>
            </a:pathLst>
          </a:custGeom>
          <a:solidFill>
            <a:srgbClr val="9C9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7"/>
          <p:cNvSpPr/>
          <p:nvPr/>
        </p:nvSpPr>
        <p:spPr bwMode="auto">
          <a:xfrm>
            <a:off x="2563892" y="5360540"/>
            <a:ext cx="82154" cy="82155"/>
          </a:xfrm>
          <a:custGeom>
            <a:avLst/>
            <a:gdLst>
              <a:gd name="T0" fmla="*/ 0 w 71"/>
              <a:gd name="T1" fmla="*/ 54473 h 70"/>
              <a:gd name="T2" fmla="*/ 55585 w 71"/>
              <a:gd name="T3" fmla="*/ 0 h 70"/>
              <a:gd name="T4" fmla="*/ 78930 w 71"/>
              <a:gd name="T5" fmla="*/ 77819 h 70"/>
              <a:gd name="T6" fmla="*/ 0 w 71"/>
              <a:gd name="T7" fmla="*/ 54473 h 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1" h="70">
                <a:moveTo>
                  <a:pt x="0" y="49"/>
                </a:moveTo>
                <a:lnTo>
                  <a:pt x="50" y="0"/>
                </a:lnTo>
                <a:lnTo>
                  <a:pt x="71" y="70"/>
                </a:lnTo>
                <a:lnTo>
                  <a:pt x="0" y="49"/>
                </a:lnTo>
                <a:close/>
              </a:path>
            </a:pathLst>
          </a:custGeom>
          <a:solidFill>
            <a:srgbClr val="9C9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8"/>
          <p:cNvSpPr/>
          <p:nvPr/>
        </p:nvSpPr>
        <p:spPr bwMode="auto">
          <a:xfrm>
            <a:off x="4800498" y="5868555"/>
            <a:ext cx="83831" cy="83831"/>
          </a:xfrm>
          <a:custGeom>
            <a:avLst/>
            <a:gdLst>
              <a:gd name="T0" fmla="*/ 0 w 71"/>
              <a:gd name="T1" fmla="*/ 54474 h 71"/>
              <a:gd name="T2" fmla="*/ 55585 w 71"/>
              <a:gd name="T3" fmla="*/ 0 h 71"/>
              <a:gd name="T4" fmla="*/ 78930 w 71"/>
              <a:gd name="T5" fmla="*/ 78931 h 71"/>
              <a:gd name="T6" fmla="*/ 0 w 71"/>
              <a:gd name="T7" fmla="*/ 54474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1" h="71">
                <a:moveTo>
                  <a:pt x="0" y="49"/>
                </a:moveTo>
                <a:lnTo>
                  <a:pt x="50" y="0"/>
                </a:lnTo>
                <a:lnTo>
                  <a:pt x="71" y="71"/>
                </a:lnTo>
                <a:lnTo>
                  <a:pt x="0" y="49"/>
                </a:lnTo>
                <a:close/>
              </a:path>
            </a:pathLst>
          </a:custGeom>
          <a:solidFill>
            <a:srgbClr val="9C9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组合 18"/>
          <p:cNvGrpSpPr/>
          <p:nvPr/>
        </p:nvGrpSpPr>
        <p:grpSpPr bwMode="auto">
          <a:xfrm>
            <a:off x="1869773" y="3512909"/>
            <a:ext cx="559990" cy="456040"/>
            <a:chOff x="4956176" y="3307627"/>
            <a:chExt cx="358775" cy="292100"/>
          </a:xfrm>
        </p:grpSpPr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5068888" y="3407640"/>
              <a:ext cx="146050" cy="158750"/>
            </a:xfrm>
            <a:custGeom>
              <a:avLst/>
              <a:gdLst>
                <a:gd name="T0" fmla="*/ 78642 w 13"/>
                <a:gd name="T1" fmla="*/ 0 h 14"/>
                <a:gd name="T2" fmla="*/ 0 w 13"/>
                <a:gd name="T3" fmla="*/ 79375 h 14"/>
                <a:gd name="T4" fmla="*/ 78642 w 13"/>
                <a:gd name="T5" fmla="*/ 158750 h 14"/>
                <a:gd name="T6" fmla="*/ 146050 w 13"/>
                <a:gd name="T7" fmla="*/ 79375 h 14"/>
                <a:gd name="T8" fmla="*/ 78642 w 13"/>
                <a:gd name="T9" fmla="*/ 0 h 14"/>
                <a:gd name="T10" fmla="*/ 78642 w 13"/>
                <a:gd name="T11" fmla="*/ 136071 h 14"/>
                <a:gd name="T12" fmla="*/ 11235 w 13"/>
                <a:gd name="T13" fmla="*/ 79375 h 14"/>
                <a:gd name="T14" fmla="*/ 78642 w 13"/>
                <a:gd name="T15" fmla="*/ 22679 h 14"/>
                <a:gd name="T16" fmla="*/ 134815 w 13"/>
                <a:gd name="T17" fmla="*/ 79375 h 14"/>
                <a:gd name="T18" fmla="*/ 78642 w 13"/>
                <a:gd name="T19" fmla="*/ 13607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  <a:moveTo>
                    <a:pt x="7" y="12"/>
                  </a:moveTo>
                  <a:cubicBezTo>
                    <a:pt x="4" y="12"/>
                    <a:pt x="1" y="10"/>
                    <a:pt x="1" y="7"/>
                  </a:cubicBezTo>
                  <a:cubicBezTo>
                    <a:pt x="1" y="4"/>
                    <a:pt x="4" y="2"/>
                    <a:pt x="7" y="2"/>
                  </a:cubicBezTo>
                  <a:cubicBezTo>
                    <a:pt x="10" y="2"/>
                    <a:pt x="12" y="4"/>
                    <a:pt x="12" y="7"/>
                  </a:cubicBezTo>
                  <a:cubicBezTo>
                    <a:pt x="12" y="10"/>
                    <a:pt x="10" y="12"/>
                    <a:pt x="7" y="12"/>
                  </a:cubicBezTo>
                  <a:close/>
                </a:path>
              </a:pathLst>
            </a:custGeom>
            <a:solidFill>
              <a:srgbClr val="ED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956176" y="3307627"/>
              <a:ext cx="358775" cy="292100"/>
            </a:xfrm>
            <a:custGeom>
              <a:avLst/>
              <a:gdLst>
                <a:gd name="T0" fmla="*/ 336352 w 32"/>
                <a:gd name="T1" fmla="*/ 56173 h 26"/>
                <a:gd name="T2" fmla="*/ 257870 w 32"/>
                <a:gd name="T3" fmla="*/ 56173 h 26"/>
                <a:gd name="T4" fmla="*/ 257870 w 32"/>
                <a:gd name="T5" fmla="*/ 22469 h 26"/>
                <a:gd name="T6" fmla="*/ 235446 w 32"/>
                <a:gd name="T7" fmla="*/ 0 h 26"/>
                <a:gd name="T8" fmla="*/ 145752 w 32"/>
                <a:gd name="T9" fmla="*/ 0 h 26"/>
                <a:gd name="T10" fmla="*/ 123329 w 32"/>
                <a:gd name="T11" fmla="*/ 22469 h 26"/>
                <a:gd name="T12" fmla="*/ 123329 w 32"/>
                <a:gd name="T13" fmla="*/ 56173 h 26"/>
                <a:gd name="T14" fmla="*/ 100905 w 32"/>
                <a:gd name="T15" fmla="*/ 56173 h 26"/>
                <a:gd name="T16" fmla="*/ 100905 w 32"/>
                <a:gd name="T17" fmla="*/ 56173 h 26"/>
                <a:gd name="T18" fmla="*/ 89694 w 32"/>
                <a:gd name="T19" fmla="*/ 33704 h 26"/>
                <a:gd name="T20" fmla="*/ 44847 w 32"/>
                <a:gd name="T21" fmla="*/ 33704 h 26"/>
                <a:gd name="T22" fmla="*/ 33635 w 32"/>
                <a:gd name="T23" fmla="*/ 56173 h 26"/>
                <a:gd name="T24" fmla="*/ 33635 w 32"/>
                <a:gd name="T25" fmla="*/ 56173 h 26"/>
                <a:gd name="T26" fmla="*/ 22423 w 32"/>
                <a:gd name="T27" fmla="*/ 56173 h 26"/>
                <a:gd name="T28" fmla="*/ 0 w 32"/>
                <a:gd name="T29" fmla="*/ 78642 h 26"/>
                <a:gd name="T30" fmla="*/ 0 w 32"/>
                <a:gd name="T31" fmla="*/ 269631 h 26"/>
                <a:gd name="T32" fmla="*/ 22423 w 32"/>
                <a:gd name="T33" fmla="*/ 292100 h 26"/>
                <a:gd name="T34" fmla="*/ 336352 w 32"/>
                <a:gd name="T35" fmla="*/ 292100 h 26"/>
                <a:gd name="T36" fmla="*/ 358775 w 32"/>
                <a:gd name="T37" fmla="*/ 269631 h 26"/>
                <a:gd name="T38" fmla="*/ 358775 w 32"/>
                <a:gd name="T39" fmla="*/ 78642 h 26"/>
                <a:gd name="T40" fmla="*/ 336352 w 32"/>
                <a:gd name="T41" fmla="*/ 56173 h 26"/>
                <a:gd name="T42" fmla="*/ 78482 w 32"/>
                <a:gd name="T43" fmla="*/ 101112 h 26"/>
                <a:gd name="T44" fmla="*/ 33635 w 32"/>
                <a:gd name="T45" fmla="*/ 101112 h 26"/>
                <a:gd name="T46" fmla="*/ 22423 w 32"/>
                <a:gd name="T47" fmla="*/ 89877 h 26"/>
                <a:gd name="T48" fmla="*/ 33635 w 32"/>
                <a:gd name="T49" fmla="*/ 78642 h 26"/>
                <a:gd name="T50" fmla="*/ 78482 w 32"/>
                <a:gd name="T51" fmla="*/ 78642 h 26"/>
                <a:gd name="T52" fmla="*/ 89694 w 32"/>
                <a:gd name="T53" fmla="*/ 89877 h 26"/>
                <a:gd name="T54" fmla="*/ 78482 w 32"/>
                <a:gd name="T55" fmla="*/ 101112 h 26"/>
                <a:gd name="T56" fmla="*/ 156964 w 32"/>
                <a:gd name="T57" fmla="*/ 22469 h 26"/>
                <a:gd name="T58" fmla="*/ 224234 w 32"/>
                <a:gd name="T59" fmla="*/ 22469 h 26"/>
                <a:gd name="T60" fmla="*/ 235446 w 32"/>
                <a:gd name="T61" fmla="*/ 22469 h 26"/>
                <a:gd name="T62" fmla="*/ 224234 w 32"/>
                <a:gd name="T63" fmla="*/ 33704 h 26"/>
                <a:gd name="T64" fmla="*/ 156964 w 32"/>
                <a:gd name="T65" fmla="*/ 33704 h 26"/>
                <a:gd name="T66" fmla="*/ 145752 w 32"/>
                <a:gd name="T67" fmla="*/ 22469 h 26"/>
                <a:gd name="T68" fmla="*/ 156964 w 32"/>
                <a:gd name="T69" fmla="*/ 22469 h 26"/>
                <a:gd name="T70" fmla="*/ 190599 w 32"/>
                <a:gd name="T71" fmla="*/ 269631 h 26"/>
                <a:gd name="T72" fmla="*/ 100905 w 32"/>
                <a:gd name="T73" fmla="*/ 179754 h 26"/>
                <a:gd name="T74" fmla="*/ 190599 w 32"/>
                <a:gd name="T75" fmla="*/ 89877 h 26"/>
                <a:gd name="T76" fmla="*/ 280293 w 32"/>
                <a:gd name="T77" fmla="*/ 179754 h 26"/>
                <a:gd name="T78" fmla="*/ 190599 w 32"/>
                <a:gd name="T79" fmla="*/ 269631 h 26"/>
                <a:gd name="T80" fmla="*/ 325140 w 32"/>
                <a:gd name="T81" fmla="*/ 101112 h 26"/>
                <a:gd name="T82" fmla="*/ 302716 w 32"/>
                <a:gd name="T83" fmla="*/ 89877 h 26"/>
                <a:gd name="T84" fmla="*/ 325140 w 32"/>
                <a:gd name="T85" fmla="*/ 78642 h 26"/>
                <a:gd name="T86" fmla="*/ 336352 w 32"/>
                <a:gd name="T87" fmla="*/ 89877 h 26"/>
                <a:gd name="T88" fmla="*/ 325140 w 32"/>
                <a:gd name="T89" fmla="*/ 101112 h 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2" h="26">
                  <a:moveTo>
                    <a:pt x="30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6"/>
                    <a:pt x="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6"/>
                    <a:pt x="32" y="2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1" y="5"/>
                    <a:pt x="30" y="5"/>
                  </a:cubicBezTo>
                  <a:close/>
                  <a:moveTo>
                    <a:pt x="7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8"/>
                    <a:pt x="8" y="8"/>
                  </a:cubicBezTo>
                  <a:cubicBezTo>
                    <a:pt x="8" y="9"/>
                    <a:pt x="7" y="9"/>
                    <a:pt x="7" y="9"/>
                  </a:cubicBezTo>
                  <a:close/>
                  <a:moveTo>
                    <a:pt x="14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2"/>
                    <a:pt x="14" y="2"/>
                  </a:cubicBezTo>
                  <a:close/>
                  <a:moveTo>
                    <a:pt x="17" y="24"/>
                  </a:moveTo>
                  <a:cubicBezTo>
                    <a:pt x="12" y="24"/>
                    <a:pt x="9" y="20"/>
                    <a:pt x="9" y="16"/>
                  </a:cubicBezTo>
                  <a:cubicBezTo>
                    <a:pt x="9" y="11"/>
                    <a:pt x="12" y="8"/>
                    <a:pt x="17" y="8"/>
                  </a:cubicBezTo>
                  <a:cubicBezTo>
                    <a:pt x="21" y="8"/>
                    <a:pt x="25" y="11"/>
                    <a:pt x="25" y="16"/>
                  </a:cubicBezTo>
                  <a:cubicBezTo>
                    <a:pt x="25" y="20"/>
                    <a:pt x="21" y="24"/>
                    <a:pt x="17" y="24"/>
                  </a:cubicBezTo>
                  <a:close/>
                  <a:moveTo>
                    <a:pt x="29" y="9"/>
                  </a:moveTo>
                  <a:cubicBezTo>
                    <a:pt x="28" y="9"/>
                    <a:pt x="27" y="9"/>
                    <a:pt x="27" y="8"/>
                  </a:cubicBezTo>
                  <a:cubicBezTo>
                    <a:pt x="27" y="7"/>
                    <a:pt x="28" y="7"/>
                    <a:pt x="29" y="7"/>
                  </a:cubicBezTo>
                  <a:cubicBezTo>
                    <a:pt x="29" y="7"/>
                    <a:pt x="30" y="7"/>
                    <a:pt x="30" y="8"/>
                  </a:cubicBezTo>
                  <a:cubicBezTo>
                    <a:pt x="30" y="9"/>
                    <a:pt x="29" y="9"/>
                    <a:pt x="29" y="9"/>
                  </a:cubicBezTo>
                  <a:close/>
                </a:path>
              </a:pathLst>
            </a:custGeom>
            <a:solidFill>
              <a:srgbClr val="ED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1"/>
          <p:cNvGrpSpPr/>
          <p:nvPr/>
        </p:nvGrpSpPr>
        <p:grpSpPr bwMode="auto">
          <a:xfrm>
            <a:off x="3360285" y="2748372"/>
            <a:ext cx="575080" cy="518075"/>
            <a:chOff x="6980238" y="2261465"/>
            <a:chExt cx="349250" cy="314325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7024688" y="2261465"/>
              <a:ext cx="123825" cy="111125"/>
            </a:xfrm>
            <a:prstGeom prst="ellipse">
              <a:avLst/>
            </a:prstGeom>
            <a:solidFill>
              <a:srgbClr val="DC0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980238" y="2407515"/>
              <a:ext cx="214312" cy="168275"/>
            </a:xfrm>
            <a:custGeom>
              <a:avLst/>
              <a:gdLst>
                <a:gd name="T0" fmla="*/ 112796 w 19"/>
                <a:gd name="T1" fmla="*/ 0 h 15"/>
                <a:gd name="T2" fmla="*/ 0 w 19"/>
                <a:gd name="T3" fmla="*/ 168275 h 15"/>
                <a:gd name="T4" fmla="*/ 214312 w 19"/>
                <a:gd name="T5" fmla="*/ 168275 h 15"/>
                <a:gd name="T6" fmla="*/ 112796 w 1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5">
                  <a:moveTo>
                    <a:pt x="10" y="0"/>
                  </a:moveTo>
                  <a:cubicBezTo>
                    <a:pt x="2" y="0"/>
                    <a:pt x="0" y="15"/>
                    <a:pt x="0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DC0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216776" y="2339252"/>
              <a:ext cx="88900" cy="90488"/>
            </a:xfrm>
            <a:prstGeom prst="ellipse">
              <a:avLst/>
            </a:prstGeom>
            <a:solidFill>
              <a:srgbClr val="DC0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7194551" y="2451965"/>
              <a:ext cx="134937" cy="123825"/>
            </a:xfrm>
            <a:custGeom>
              <a:avLst/>
              <a:gdLst>
                <a:gd name="T0" fmla="*/ 67469 w 12"/>
                <a:gd name="T1" fmla="*/ 0 h 11"/>
                <a:gd name="T2" fmla="*/ 0 w 12"/>
                <a:gd name="T3" fmla="*/ 56284 h 11"/>
                <a:gd name="T4" fmla="*/ 22490 w 12"/>
                <a:gd name="T5" fmla="*/ 123825 h 11"/>
                <a:gd name="T6" fmla="*/ 134937 w 12"/>
                <a:gd name="T7" fmla="*/ 123825 h 11"/>
                <a:gd name="T8" fmla="*/ 67469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1" y="8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0"/>
                    <a:pt x="6" y="0"/>
                  </a:cubicBezTo>
                  <a:close/>
                </a:path>
              </a:pathLst>
            </a:custGeom>
            <a:solidFill>
              <a:srgbClr val="DC0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4223742" y="4136610"/>
            <a:ext cx="538193" cy="501309"/>
          </a:xfrm>
          <a:custGeom>
            <a:avLst/>
            <a:gdLst>
              <a:gd name="T0" fmla="*/ 474926 w 29"/>
              <a:gd name="T1" fmla="*/ 0 h 27"/>
              <a:gd name="T2" fmla="*/ 140719 w 29"/>
              <a:gd name="T3" fmla="*/ 0 h 27"/>
              <a:gd name="T4" fmla="*/ 105539 w 29"/>
              <a:gd name="T5" fmla="*/ 35205 h 27"/>
              <a:gd name="T6" fmla="*/ 105539 w 29"/>
              <a:gd name="T7" fmla="*/ 70411 h 27"/>
              <a:gd name="T8" fmla="*/ 105539 w 29"/>
              <a:gd name="T9" fmla="*/ 70411 h 27"/>
              <a:gd name="T10" fmla="*/ 105539 w 29"/>
              <a:gd name="T11" fmla="*/ 387258 h 27"/>
              <a:gd name="T12" fmla="*/ 70359 w 29"/>
              <a:gd name="T13" fmla="*/ 369655 h 27"/>
              <a:gd name="T14" fmla="*/ 0 w 29"/>
              <a:gd name="T15" fmla="*/ 422463 h 27"/>
              <a:gd name="T16" fmla="*/ 70359 w 29"/>
              <a:gd name="T17" fmla="*/ 475271 h 27"/>
              <a:gd name="T18" fmla="*/ 140719 w 29"/>
              <a:gd name="T19" fmla="*/ 422463 h 27"/>
              <a:gd name="T20" fmla="*/ 140719 w 29"/>
              <a:gd name="T21" fmla="*/ 422463 h 27"/>
              <a:gd name="T22" fmla="*/ 140719 w 29"/>
              <a:gd name="T23" fmla="*/ 422463 h 27"/>
              <a:gd name="T24" fmla="*/ 140719 w 29"/>
              <a:gd name="T25" fmla="*/ 176026 h 27"/>
              <a:gd name="T26" fmla="*/ 492516 w 29"/>
              <a:gd name="T27" fmla="*/ 176026 h 27"/>
              <a:gd name="T28" fmla="*/ 492516 w 29"/>
              <a:gd name="T29" fmla="*/ 387258 h 27"/>
              <a:gd name="T30" fmla="*/ 439747 w 29"/>
              <a:gd name="T31" fmla="*/ 369655 h 27"/>
              <a:gd name="T32" fmla="*/ 369387 w 29"/>
              <a:gd name="T33" fmla="*/ 422463 h 27"/>
              <a:gd name="T34" fmla="*/ 439747 w 29"/>
              <a:gd name="T35" fmla="*/ 475271 h 27"/>
              <a:gd name="T36" fmla="*/ 510106 w 29"/>
              <a:gd name="T37" fmla="*/ 422463 h 27"/>
              <a:gd name="T38" fmla="*/ 510106 w 29"/>
              <a:gd name="T39" fmla="*/ 422463 h 27"/>
              <a:gd name="T40" fmla="*/ 510106 w 29"/>
              <a:gd name="T41" fmla="*/ 422463 h 27"/>
              <a:gd name="T42" fmla="*/ 510106 w 29"/>
              <a:gd name="T43" fmla="*/ 70411 h 27"/>
              <a:gd name="T44" fmla="*/ 510106 w 29"/>
              <a:gd name="T45" fmla="*/ 70411 h 27"/>
              <a:gd name="T46" fmla="*/ 510106 w 29"/>
              <a:gd name="T47" fmla="*/ 35205 h 27"/>
              <a:gd name="T48" fmla="*/ 474926 w 29"/>
              <a:gd name="T49" fmla="*/ 0 h 27"/>
              <a:gd name="T50" fmla="*/ 140719 w 29"/>
              <a:gd name="T51" fmla="*/ 140821 h 27"/>
              <a:gd name="T52" fmla="*/ 140719 w 29"/>
              <a:gd name="T53" fmla="*/ 105616 h 27"/>
              <a:gd name="T54" fmla="*/ 140719 w 29"/>
              <a:gd name="T55" fmla="*/ 105616 h 27"/>
              <a:gd name="T56" fmla="*/ 474926 w 29"/>
              <a:gd name="T57" fmla="*/ 105616 h 27"/>
              <a:gd name="T58" fmla="*/ 492516 w 29"/>
              <a:gd name="T59" fmla="*/ 105616 h 27"/>
              <a:gd name="T60" fmla="*/ 492516 w 29"/>
              <a:gd name="T61" fmla="*/ 140821 h 27"/>
              <a:gd name="T62" fmla="*/ 140719 w 29"/>
              <a:gd name="T63" fmla="*/ 140821 h 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" h="27">
                <a:moveTo>
                  <a:pt x="27" y="0"/>
                </a:moveTo>
                <a:cubicBezTo>
                  <a:pt x="8" y="0"/>
                  <a:pt x="8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4" y="21"/>
                </a:cubicBezTo>
                <a:cubicBezTo>
                  <a:pt x="1" y="21"/>
                  <a:pt x="0" y="23"/>
                  <a:pt x="0" y="24"/>
                </a:cubicBezTo>
                <a:cubicBezTo>
                  <a:pt x="0" y="26"/>
                  <a:pt x="1" y="27"/>
                  <a:pt x="4" y="27"/>
                </a:cubicBezTo>
                <a:cubicBezTo>
                  <a:pt x="6" y="27"/>
                  <a:pt x="8" y="26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0"/>
                  <a:pt x="8" y="10"/>
                  <a:pt x="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22"/>
                  <a:pt x="28" y="22"/>
                  <a:pt x="28" y="22"/>
                </a:cubicBezTo>
                <a:cubicBezTo>
                  <a:pt x="27" y="21"/>
                  <a:pt x="26" y="21"/>
                  <a:pt x="25" y="21"/>
                </a:cubicBezTo>
                <a:cubicBezTo>
                  <a:pt x="23" y="21"/>
                  <a:pt x="21" y="23"/>
                  <a:pt x="21" y="24"/>
                </a:cubicBezTo>
                <a:cubicBezTo>
                  <a:pt x="21" y="26"/>
                  <a:pt x="23" y="27"/>
                  <a:pt x="25" y="27"/>
                </a:cubicBezTo>
                <a:cubicBezTo>
                  <a:pt x="27" y="27"/>
                  <a:pt x="29" y="26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8" y="0"/>
                  <a:pt x="27" y="0"/>
                </a:cubicBezTo>
                <a:close/>
                <a:moveTo>
                  <a:pt x="8" y="8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28" y="8"/>
                  <a:pt x="28" y="8"/>
                  <a:pt x="28" y="8"/>
                </a:cubicBezTo>
                <a:lnTo>
                  <a:pt x="8" y="8"/>
                </a:lnTo>
                <a:close/>
              </a:path>
            </a:pathLst>
          </a:custGeom>
          <a:solidFill>
            <a:srgbClr val="256B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" name="组合 27"/>
          <p:cNvGrpSpPr/>
          <p:nvPr/>
        </p:nvGrpSpPr>
        <p:grpSpPr bwMode="auto">
          <a:xfrm>
            <a:off x="5637129" y="3244650"/>
            <a:ext cx="603582" cy="603582"/>
            <a:chOff x="10050463" y="2969490"/>
            <a:chExt cx="382587" cy="382588"/>
          </a:xfrm>
        </p:grpSpPr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10050463" y="2969490"/>
              <a:ext cx="382587" cy="382588"/>
            </a:xfrm>
            <a:custGeom>
              <a:avLst/>
              <a:gdLst>
                <a:gd name="T0" fmla="*/ 191294 w 34"/>
                <a:gd name="T1" fmla="*/ 0 h 34"/>
                <a:gd name="T2" fmla="*/ 0 w 34"/>
                <a:gd name="T3" fmla="*/ 191294 h 34"/>
                <a:gd name="T4" fmla="*/ 191294 w 34"/>
                <a:gd name="T5" fmla="*/ 382588 h 34"/>
                <a:gd name="T6" fmla="*/ 382587 w 34"/>
                <a:gd name="T7" fmla="*/ 191294 h 34"/>
                <a:gd name="T8" fmla="*/ 191294 w 34"/>
                <a:gd name="T9" fmla="*/ 0 h 34"/>
                <a:gd name="T10" fmla="*/ 191294 w 34"/>
                <a:gd name="T11" fmla="*/ 348830 h 34"/>
                <a:gd name="T12" fmla="*/ 22505 w 34"/>
                <a:gd name="T13" fmla="*/ 191294 h 34"/>
                <a:gd name="T14" fmla="*/ 191294 w 34"/>
                <a:gd name="T15" fmla="*/ 22505 h 34"/>
                <a:gd name="T16" fmla="*/ 348829 w 34"/>
                <a:gd name="T17" fmla="*/ 191294 h 34"/>
                <a:gd name="T18" fmla="*/ 191294 w 34"/>
                <a:gd name="T19" fmla="*/ 34883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5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25" y="2"/>
                    <a:pt x="31" y="9"/>
                    <a:pt x="31" y="17"/>
                  </a:cubicBezTo>
                  <a:cubicBezTo>
                    <a:pt x="31" y="25"/>
                    <a:pt x="25" y="31"/>
                    <a:pt x="17" y="31"/>
                  </a:cubicBezTo>
                  <a:close/>
                </a:path>
              </a:pathLst>
            </a:custGeom>
            <a:solidFill>
              <a:srgbClr val="0B3A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10094913" y="3013940"/>
              <a:ext cx="293687" cy="282575"/>
            </a:xfrm>
            <a:custGeom>
              <a:avLst/>
              <a:gdLst>
                <a:gd name="T0" fmla="*/ 146844 w 26"/>
                <a:gd name="T1" fmla="*/ 0 h 25"/>
                <a:gd name="T2" fmla="*/ 0 w 26"/>
                <a:gd name="T3" fmla="*/ 146939 h 25"/>
                <a:gd name="T4" fmla="*/ 146844 w 26"/>
                <a:gd name="T5" fmla="*/ 282575 h 25"/>
                <a:gd name="T6" fmla="*/ 293687 w 26"/>
                <a:gd name="T7" fmla="*/ 146939 h 25"/>
                <a:gd name="T8" fmla="*/ 146844 w 26"/>
                <a:gd name="T9" fmla="*/ 0 h 25"/>
                <a:gd name="T10" fmla="*/ 237209 w 26"/>
                <a:gd name="T11" fmla="*/ 158242 h 25"/>
                <a:gd name="T12" fmla="*/ 135548 w 26"/>
                <a:gd name="T13" fmla="*/ 158242 h 25"/>
                <a:gd name="T14" fmla="*/ 135548 w 26"/>
                <a:gd name="T15" fmla="*/ 33909 h 25"/>
                <a:gd name="T16" fmla="*/ 158139 w 26"/>
                <a:gd name="T17" fmla="*/ 33909 h 25"/>
                <a:gd name="T18" fmla="*/ 158139 w 26"/>
                <a:gd name="T19" fmla="*/ 135636 h 25"/>
                <a:gd name="T20" fmla="*/ 237209 w 26"/>
                <a:gd name="T21" fmla="*/ 135636 h 25"/>
                <a:gd name="T22" fmla="*/ 237209 w 26"/>
                <a:gd name="T23" fmla="*/ 158242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20" y="25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21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1" y="14"/>
                  </a:lnTo>
                  <a:close/>
                </a:path>
              </a:pathLst>
            </a:custGeom>
            <a:solidFill>
              <a:srgbClr val="0B3A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文本框 41"/>
          <p:cNvSpPr txBox="1">
            <a:spLocks noChangeArrowheads="1"/>
          </p:cNvSpPr>
          <p:nvPr/>
        </p:nvSpPr>
        <p:spPr bwMode="auto">
          <a:xfrm>
            <a:off x="4136558" y="1132114"/>
            <a:ext cx="588492" cy="55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28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文本框 42"/>
          <p:cNvSpPr txBox="1">
            <a:spLocks noChangeArrowheads="1"/>
          </p:cNvSpPr>
          <p:nvPr/>
        </p:nvSpPr>
        <p:spPr bwMode="auto">
          <a:xfrm>
            <a:off x="6232329" y="1643482"/>
            <a:ext cx="588492" cy="55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28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2" name="文本框 43"/>
          <p:cNvSpPr txBox="1">
            <a:spLocks noChangeArrowheads="1"/>
          </p:cNvSpPr>
          <p:nvPr/>
        </p:nvSpPr>
        <p:spPr bwMode="auto">
          <a:xfrm>
            <a:off x="2667843" y="5073839"/>
            <a:ext cx="541546" cy="55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28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3" name="文本框 44"/>
          <p:cNvSpPr txBox="1">
            <a:spLocks noChangeArrowheads="1"/>
          </p:cNvSpPr>
          <p:nvPr/>
        </p:nvSpPr>
        <p:spPr bwMode="auto">
          <a:xfrm>
            <a:off x="2667843" y="5506406"/>
            <a:ext cx="1495542" cy="6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zh-CN" altLang="en-US" sz="1600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34" name="文本框 45"/>
          <p:cNvSpPr txBox="1">
            <a:spLocks noChangeArrowheads="1"/>
          </p:cNvSpPr>
          <p:nvPr/>
        </p:nvSpPr>
        <p:spPr bwMode="auto">
          <a:xfrm>
            <a:off x="4891036" y="5389043"/>
            <a:ext cx="598551" cy="55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280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5" name="文本框 46"/>
          <p:cNvSpPr txBox="1">
            <a:spLocks noChangeArrowheads="1"/>
          </p:cNvSpPr>
          <p:nvPr/>
        </p:nvSpPr>
        <p:spPr bwMode="auto">
          <a:xfrm>
            <a:off x="4158354" y="1566358"/>
            <a:ext cx="1495542" cy="6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zh-CN" altLang="en-US" sz="1600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36" name="文本框 47"/>
          <p:cNvSpPr txBox="1">
            <a:spLocks noChangeArrowheads="1"/>
          </p:cNvSpPr>
          <p:nvPr/>
        </p:nvSpPr>
        <p:spPr bwMode="auto">
          <a:xfrm>
            <a:off x="6693397" y="2030780"/>
            <a:ext cx="1495542" cy="6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zh-CN" altLang="en-US" sz="1600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37" name="文本框 48"/>
          <p:cNvSpPr txBox="1">
            <a:spLocks noChangeArrowheads="1"/>
          </p:cNvSpPr>
          <p:nvPr/>
        </p:nvSpPr>
        <p:spPr bwMode="auto">
          <a:xfrm>
            <a:off x="5372224" y="4934679"/>
            <a:ext cx="1495542" cy="66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en-US" altLang="zh-CN" sz="1600">
              <a:solidFill>
                <a:srgbClr val="605E5E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rgbClr val="605E5E"/>
                </a:solidFill>
                <a:latin typeface="幼圆" panose="02010509060101010101" pitchFamily="49" charset="-122"/>
                <a:ea typeface="幼圆" panose="02010509060101010101" pitchFamily="49" charset="-122"/>
                <a:cs typeface="Tahoma" panose="020B0604030504040204" pitchFamily="34" charset="0"/>
              </a:rPr>
              <a:t>此处输入文本</a:t>
            </a:r>
            <a:endParaRPr lang="zh-CN" altLang="en-US" sz="1600">
              <a:solidFill>
                <a:srgbClr val="859291"/>
              </a:solidFill>
              <a:latin typeface="幼圆" panose="02010509060101010101" pitchFamily="49" charset="-122"/>
              <a:ea typeface="幼圆" panose="02010509060101010101" pitchFamily="49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6"/>
          <p:cNvSpPr>
            <a:spLocks noChangeArrowheads="1"/>
          </p:cNvSpPr>
          <p:nvPr/>
        </p:nvSpPr>
        <p:spPr bwMode="auto">
          <a:xfrm>
            <a:off x="1152299" y="1960790"/>
            <a:ext cx="1800225" cy="18002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7"/>
          <p:cNvSpPr>
            <a:spLocks noChangeArrowheads="1"/>
          </p:cNvSpPr>
          <p:nvPr/>
        </p:nvSpPr>
        <p:spPr bwMode="auto">
          <a:xfrm>
            <a:off x="3671661" y="1960790"/>
            <a:ext cx="1800225" cy="18002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椭圆 18"/>
          <p:cNvSpPr>
            <a:spLocks noChangeArrowheads="1"/>
          </p:cNvSpPr>
          <p:nvPr/>
        </p:nvSpPr>
        <p:spPr bwMode="auto">
          <a:xfrm>
            <a:off x="6192611" y="1960790"/>
            <a:ext cx="1800225" cy="18002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任意多边形 23"/>
          <p:cNvSpPr/>
          <p:nvPr/>
        </p:nvSpPr>
        <p:spPr bwMode="auto">
          <a:xfrm>
            <a:off x="1304699" y="3384778"/>
            <a:ext cx="1495425" cy="385762"/>
          </a:xfrm>
          <a:custGeom>
            <a:avLst/>
            <a:gdLst>
              <a:gd name="T0" fmla="*/ 0 w 1475400"/>
              <a:gd name="T1" fmla="*/ 0 h 386328"/>
              <a:gd name="T2" fmla="*/ 1515215 w 1475400"/>
              <a:gd name="T3" fmla="*/ 0 h 386328"/>
              <a:gd name="T4" fmla="*/ 1411250 w 1475400"/>
              <a:gd name="T5" fmla="*/ 122515 h 386328"/>
              <a:gd name="T6" fmla="*/ 757608 w 1475400"/>
              <a:gd name="T7" fmla="*/ 385762 h 386328"/>
              <a:gd name="T8" fmla="*/ 103965 w 1475400"/>
              <a:gd name="T9" fmla="*/ 122515 h 386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5400"/>
              <a:gd name="T16" fmla="*/ 0 h 386328"/>
              <a:gd name="T17" fmla="*/ 1475400 w 1475400"/>
              <a:gd name="T18" fmla="*/ 386328 h 386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5400" h="386328">
                <a:moveTo>
                  <a:pt x="0" y="0"/>
                </a:moveTo>
                <a:lnTo>
                  <a:pt x="1475400" y="0"/>
                </a:lnTo>
                <a:lnTo>
                  <a:pt x="1374167" y="122695"/>
                </a:lnTo>
                <a:cubicBezTo>
                  <a:pt x="1211281" y="285581"/>
                  <a:pt x="986256" y="386328"/>
                  <a:pt x="737700" y="386328"/>
                </a:cubicBezTo>
                <a:cubicBezTo>
                  <a:pt x="489144" y="386328"/>
                  <a:pt x="264119" y="285581"/>
                  <a:pt x="101233" y="12269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75604"/>
                </a:solidFill>
                <a:latin typeface="微软雅黑" panose="020B0503020204020204" pitchFamily="34" charset="-122"/>
              </a:rPr>
              <a:t>更改文字</a:t>
            </a:r>
          </a:p>
        </p:txBody>
      </p:sp>
      <p:sp>
        <p:nvSpPr>
          <p:cNvPr id="6" name="任意多边形 22"/>
          <p:cNvSpPr/>
          <p:nvPr/>
        </p:nvSpPr>
        <p:spPr bwMode="auto">
          <a:xfrm>
            <a:off x="3825649" y="3384778"/>
            <a:ext cx="1493837" cy="385762"/>
          </a:xfrm>
          <a:custGeom>
            <a:avLst/>
            <a:gdLst>
              <a:gd name="T0" fmla="*/ 0 w 1475399"/>
              <a:gd name="T1" fmla="*/ 0 h 386328"/>
              <a:gd name="T2" fmla="*/ 1513605 w 1475399"/>
              <a:gd name="T3" fmla="*/ 0 h 386328"/>
              <a:gd name="T4" fmla="*/ 1409750 w 1475399"/>
              <a:gd name="T5" fmla="*/ 122515 h 386328"/>
              <a:gd name="T6" fmla="*/ 756802 w 1475399"/>
              <a:gd name="T7" fmla="*/ 385762 h 386328"/>
              <a:gd name="T8" fmla="*/ 103854 w 1475399"/>
              <a:gd name="T9" fmla="*/ 122515 h 386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5399"/>
              <a:gd name="T16" fmla="*/ 0 h 386328"/>
              <a:gd name="T17" fmla="*/ 1475399 w 1475399"/>
              <a:gd name="T18" fmla="*/ 386328 h 386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5399" h="386328">
                <a:moveTo>
                  <a:pt x="0" y="0"/>
                </a:moveTo>
                <a:lnTo>
                  <a:pt x="1475399" y="0"/>
                </a:lnTo>
                <a:lnTo>
                  <a:pt x="1374166" y="122695"/>
                </a:lnTo>
                <a:cubicBezTo>
                  <a:pt x="1211280" y="285581"/>
                  <a:pt x="986255" y="386328"/>
                  <a:pt x="737699" y="386328"/>
                </a:cubicBezTo>
                <a:cubicBezTo>
                  <a:pt x="489143" y="386328"/>
                  <a:pt x="264118" y="285581"/>
                  <a:pt x="101232" y="12269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75604"/>
                </a:solidFill>
                <a:latin typeface="微软雅黑" panose="020B0503020204020204" pitchFamily="34" charset="-122"/>
              </a:rPr>
              <a:t>更改图片</a:t>
            </a:r>
          </a:p>
        </p:txBody>
      </p:sp>
      <p:sp>
        <p:nvSpPr>
          <p:cNvPr id="7" name="任意多边形 21"/>
          <p:cNvSpPr/>
          <p:nvPr/>
        </p:nvSpPr>
        <p:spPr bwMode="auto">
          <a:xfrm>
            <a:off x="6345011" y="3384778"/>
            <a:ext cx="1495425" cy="385762"/>
          </a:xfrm>
          <a:custGeom>
            <a:avLst/>
            <a:gdLst>
              <a:gd name="T0" fmla="*/ 0 w 1475399"/>
              <a:gd name="T1" fmla="*/ 0 h 386328"/>
              <a:gd name="T2" fmla="*/ 1515214 w 1475399"/>
              <a:gd name="T3" fmla="*/ 0 h 386328"/>
              <a:gd name="T4" fmla="*/ 1411249 w 1475399"/>
              <a:gd name="T5" fmla="*/ 122515 h 386328"/>
              <a:gd name="T6" fmla="*/ 757606 w 1475399"/>
              <a:gd name="T7" fmla="*/ 385762 h 386328"/>
              <a:gd name="T8" fmla="*/ 103964 w 1475399"/>
              <a:gd name="T9" fmla="*/ 122515 h 386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5399"/>
              <a:gd name="T16" fmla="*/ 0 h 386328"/>
              <a:gd name="T17" fmla="*/ 1475399 w 1475399"/>
              <a:gd name="T18" fmla="*/ 386328 h 386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5399" h="386328">
                <a:moveTo>
                  <a:pt x="0" y="0"/>
                </a:moveTo>
                <a:lnTo>
                  <a:pt x="1475399" y="0"/>
                </a:lnTo>
                <a:lnTo>
                  <a:pt x="1374166" y="122695"/>
                </a:lnTo>
                <a:cubicBezTo>
                  <a:pt x="1211280" y="285581"/>
                  <a:pt x="986255" y="386328"/>
                  <a:pt x="737699" y="386328"/>
                </a:cubicBezTo>
                <a:cubicBezTo>
                  <a:pt x="489143" y="386328"/>
                  <a:pt x="264118" y="285581"/>
                  <a:pt x="101232" y="12269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75604"/>
                </a:solidFill>
                <a:latin typeface="微软雅黑" panose="020B0503020204020204" pitchFamily="34" charset="-122"/>
              </a:rPr>
              <a:t>增加图片</a:t>
            </a:r>
          </a:p>
        </p:txBody>
      </p:sp>
      <p:sp>
        <p:nvSpPr>
          <p:cNvPr id="8" name="矩形 7"/>
          <p:cNvSpPr/>
          <p:nvPr/>
        </p:nvSpPr>
        <p:spPr>
          <a:xfrm>
            <a:off x="1152299" y="4015015"/>
            <a:ext cx="1800225" cy="1008063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标题框及正文框中的文字可直接改为您所需的文字</a:t>
            </a:r>
            <a:endParaRPr lang="zh-CN" altLang="zh-CN" sz="1600" kern="100">
              <a:solidFill>
                <a:srgbClr val="3333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71661" y="4015015"/>
            <a:ext cx="1800225" cy="1008063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点中图片</a:t>
            </a:r>
            <a:r>
              <a:rPr lang="en-US" altLang="zh-CN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&gt;</a:t>
            </a:r>
            <a:r>
              <a:rPr lang="zh-CN" altLang="en-US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绘图工具</a:t>
            </a:r>
            <a:r>
              <a:rPr lang="en-US" altLang="zh-CN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&gt;</a:t>
            </a:r>
            <a:r>
              <a:rPr lang="zh-CN" altLang="en-US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格式</a:t>
            </a:r>
            <a:r>
              <a:rPr lang="en-US" altLang="zh-CN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&gt;</a:t>
            </a:r>
            <a:r>
              <a:rPr lang="zh-CN" altLang="en-US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填充</a:t>
            </a:r>
            <a:r>
              <a:rPr lang="en-US" altLang="zh-CN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&gt;</a:t>
            </a:r>
            <a:r>
              <a:rPr lang="zh-CN" altLang="en-US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图片</a:t>
            </a:r>
            <a:r>
              <a:rPr lang="en-US" altLang="zh-CN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&gt;</a:t>
            </a:r>
            <a:r>
              <a:rPr lang="zh-CN" altLang="en-US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选择您需要展示的图片</a:t>
            </a:r>
            <a:endParaRPr lang="zh-CN" altLang="zh-CN" sz="1600" kern="100">
              <a:solidFill>
                <a:srgbClr val="3333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92611" y="4015015"/>
            <a:ext cx="1800225" cy="1008063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kern="1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直接复制粘贴图片来增加图片数，复制后更改方法见“更改图片”</a:t>
            </a:r>
            <a:endParaRPr lang="zh-CN" altLang="zh-CN" sz="1600" kern="100">
              <a:solidFill>
                <a:srgbClr val="3333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3"/>
          <p:cNvSpPr>
            <a:spLocks noChangeArrowheads="1"/>
          </p:cNvSpPr>
          <p:nvPr/>
        </p:nvSpPr>
        <p:spPr bwMode="auto">
          <a:xfrm>
            <a:off x="4065588" y="1091520"/>
            <a:ext cx="1403350" cy="1403350"/>
          </a:xfrm>
          <a:prstGeom prst="ellipse">
            <a:avLst/>
          </a:prstGeom>
          <a:solidFill>
            <a:srgbClr val="7C7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" name="Oval 24"/>
          <p:cNvSpPr>
            <a:spLocks noChangeArrowheads="1"/>
          </p:cNvSpPr>
          <p:nvPr/>
        </p:nvSpPr>
        <p:spPr bwMode="auto">
          <a:xfrm>
            <a:off x="3128963" y="2045607"/>
            <a:ext cx="1406525" cy="1403350"/>
          </a:xfrm>
          <a:prstGeom prst="ellipse">
            <a:avLst/>
          </a:prstGeom>
          <a:solidFill>
            <a:srgbClr val="7C7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" name="Oval 25"/>
          <p:cNvSpPr>
            <a:spLocks noChangeArrowheads="1"/>
          </p:cNvSpPr>
          <p:nvPr/>
        </p:nvSpPr>
        <p:spPr bwMode="auto">
          <a:xfrm>
            <a:off x="4065588" y="2996520"/>
            <a:ext cx="1403350" cy="1404937"/>
          </a:xfrm>
          <a:prstGeom prst="ellipse">
            <a:avLst/>
          </a:prstGeom>
          <a:solidFill>
            <a:srgbClr val="7C7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4065588" y="4901520"/>
            <a:ext cx="1403350" cy="1404937"/>
          </a:xfrm>
          <a:prstGeom prst="ellipse">
            <a:avLst/>
          </a:prstGeom>
          <a:solidFill>
            <a:srgbClr val="7C7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128963" y="3950607"/>
            <a:ext cx="1406525" cy="1404938"/>
          </a:xfrm>
          <a:prstGeom prst="ellipse">
            <a:avLst/>
          </a:prstGeom>
          <a:solidFill>
            <a:srgbClr val="7C7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Freeform 33"/>
          <p:cNvSpPr>
            <a:spLocks noChangeArrowheads="1"/>
          </p:cNvSpPr>
          <p:nvPr/>
        </p:nvSpPr>
        <p:spPr bwMode="auto">
          <a:xfrm>
            <a:off x="3702050" y="2583770"/>
            <a:ext cx="1069975" cy="333375"/>
          </a:xfrm>
          <a:custGeom>
            <a:avLst/>
            <a:gdLst>
              <a:gd name="T0" fmla="*/ 2147483646 w 499"/>
              <a:gd name="T1" fmla="*/ 352403019 h 156"/>
              <a:gd name="T2" fmla="*/ 1938142852 w 499"/>
              <a:gd name="T3" fmla="*/ 704808175 h 156"/>
              <a:gd name="T4" fmla="*/ 358235778 w 499"/>
              <a:gd name="T5" fmla="*/ 713961029 h 156"/>
              <a:gd name="T6" fmla="*/ 4592959 w 499"/>
              <a:gd name="T7" fmla="*/ 366133368 h 156"/>
              <a:gd name="T8" fmla="*/ 4592959 w 499"/>
              <a:gd name="T9" fmla="*/ 366133368 h 156"/>
              <a:gd name="T10" fmla="*/ 353642819 w 499"/>
              <a:gd name="T11" fmla="*/ 9152853 h 156"/>
              <a:gd name="T12" fmla="*/ 1933549893 w 499"/>
              <a:gd name="T13" fmla="*/ 0 h 156"/>
              <a:gd name="T14" fmla="*/ 2147483646 w 499"/>
              <a:gd name="T15" fmla="*/ 352403019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9"/>
              <a:gd name="T25" fmla="*/ 0 h 156"/>
              <a:gd name="T26" fmla="*/ 499 w 499"/>
              <a:gd name="T27" fmla="*/ 156 h 1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9" h="156">
                <a:moveTo>
                  <a:pt x="499" y="77"/>
                </a:moveTo>
                <a:cubicBezTo>
                  <a:pt x="499" y="119"/>
                  <a:pt x="465" y="154"/>
                  <a:pt x="422" y="154"/>
                </a:cubicBezTo>
                <a:cubicBezTo>
                  <a:pt x="78" y="156"/>
                  <a:pt x="78" y="156"/>
                  <a:pt x="78" y="156"/>
                </a:cubicBezTo>
                <a:cubicBezTo>
                  <a:pt x="36" y="156"/>
                  <a:pt x="1" y="122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37"/>
                  <a:pt x="35" y="2"/>
                  <a:pt x="77" y="2"/>
                </a:cubicBezTo>
                <a:cubicBezTo>
                  <a:pt x="421" y="0"/>
                  <a:pt x="421" y="0"/>
                  <a:pt x="421" y="0"/>
                </a:cubicBezTo>
                <a:cubicBezTo>
                  <a:pt x="464" y="0"/>
                  <a:pt x="499" y="34"/>
                  <a:pt x="499" y="77"/>
                </a:cubicBezTo>
                <a:close/>
              </a:path>
            </a:pathLst>
          </a:custGeom>
          <a:solidFill>
            <a:srgbClr val="FEB4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7200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r>
              <a:rPr lang="en-US" altLang="zh-CN">
                <a:solidFill>
                  <a:srgbClr val="FFFFFF"/>
                </a:solidFill>
              </a:rPr>
              <a:t>02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Freeform 34"/>
          <p:cNvSpPr>
            <a:spLocks noChangeArrowheads="1"/>
          </p:cNvSpPr>
          <p:nvPr/>
        </p:nvSpPr>
        <p:spPr bwMode="auto">
          <a:xfrm>
            <a:off x="3825875" y="5474607"/>
            <a:ext cx="1066800" cy="336550"/>
          </a:xfrm>
          <a:custGeom>
            <a:avLst/>
            <a:gdLst>
              <a:gd name="T0" fmla="*/ 2147483646 w 499"/>
              <a:gd name="T1" fmla="*/ 352730124 h 157"/>
              <a:gd name="T2" fmla="*/ 1929832648 w 499"/>
              <a:gd name="T3" fmla="*/ 705460247 h 157"/>
              <a:gd name="T4" fmla="*/ 356698156 w 499"/>
              <a:gd name="T5" fmla="*/ 714622124 h 157"/>
              <a:gd name="T6" fmla="*/ 0 w 499"/>
              <a:gd name="T7" fmla="*/ 366472939 h 157"/>
              <a:gd name="T8" fmla="*/ 0 w 499"/>
              <a:gd name="T9" fmla="*/ 366472939 h 157"/>
              <a:gd name="T10" fmla="*/ 352125239 w 499"/>
              <a:gd name="T11" fmla="*/ 9161877 h 157"/>
              <a:gd name="T12" fmla="*/ 1925259732 w 499"/>
              <a:gd name="T13" fmla="*/ 0 h 157"/>
              <a:gd name="T14" fmla="*/ 2147483646 w 499"/>
              <a:gd name="T15" fmla="*/ 352730124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9"/>
              <a:gd name="T25" fmla="*/ 0 h 157"/>
              <a:gd name="T26" fmla="*/ 499 w 499"/>
              <a:gd name="T27" fmla="*/ 157 h 1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9" h="157">
                <a:moveTo>
                  <a:pt x="499" y="77"/>
                </a:moveTo>
                <a:cubicBezTo>
                  <a:pt x="499" y="119"/>
                  <a:pt x="465" y="154"/>
                  <a:pt x="422" y="154"/>
                </a:cubicBezTo>
                <a:cubicBezTo>
                  <a:pt x="78" y="156"/>
                  <a:pt x="78" y="156"/>
                  <a:pt x="78" y="156"/>
                </a:cubicBezTo>
                <a:cubicBezTo>
                  <a:pt x="35" y="157"/>
                  <a:pt x="1" y="122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7"/>
                  <a:pt x="34" y="3"/>
                  <a:pt x="77" y="2"/>
                </a:cubicBezTo>
                <a:cubicBezTo>
                  <a:pt x="421" y="0"/>
                  <a:pt x="421" y="0"/>
                  <a:pt x="421" y="0"/>
                </a:cubicBezTo>
                <a:cubicBezTo>
                  <a:pt x="464" y="0"/>
                  <a:pt x="498" y="34"/>
                  <a:pt x="499" y="77"/>
                </a:cubicBezTo>
                <a:close/>
              </a:path>
            </a:pathLst>
          </a:custGeom>
          <a:solidFill>
            <a:srgbClr val="7BA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</a:rPr>
              <a:t>05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Freeform 35"/>
          <p:cNvSpPr>
            <a:spLocks noChangeArrowheads="1"/>
          </p:cNvSpPr>
          <p:nvPr/>
        </p:nvSpPr>
        <p:spPr bwMode="auto">
          <a:xfrm>
            <a:off x="3702050" y="4491945"/>
            <a:ext cx="1069975" cy="334962"/>
          </a:xfrm>
          <a:custGeom>
            <a:avLst/>
            <a:gdLst>
              <a:gd name="T0" fmla="*/ 2147483646 w 499"/>
              <a:gd name="T1" fmla="*/ 351065778 h 157"/>
              <a:gd name="T2" fmla="*/ 1938142852 w 499"/>
              <a:gd name="T3" fmla="*/ 706690880 h 157"/>
              <a:gd name="T4" fmla="*/ 358235778 w 499"/>
              <a:gd name="T5" fmla="*/ 715809527 h 157"/>
              <a:gd name="T6" fmla="*/ 4592959 w 499"/>
              <a:gd name="T7" fmla="*/ 364743749 h 157"/>
              <a:gd name="T8" fmla="*/ 4592959 w 499"/>
              <a:gd name="T9" fmla="*/ 364743749 h 157"/>
              <a:gd name="T10" fmla="*/ 353642819 w 499"/>
              <a:gd name="T11" fmla="*/ 13677971 h 157"/>
              <a:gd name="T12" fmla="*/ 1933549893 w 499"/>
              <a:gd name="T13" fmla="*/ 4559324 h 157"/>
              <a:gd name="T14" fmla="*/ 2147483646 w 499"/>
              <a:gd name="T15" fmla="*/ 351065778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9"/>
              <a:gd name="T25" fmla="*/ 0 h 157"/>
              <a:gd name="T26" fmla="*/ 499 w 499"/>
              <a:gd name="T27" fmla="*/ 157 h 1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9" h="157">
                <a:moveTo>
                  <a:pt x="499" y="77"/>
                </a:moveTo>
                <a:cubicBezTo>
                  <a:pt x="499" y="120"/>
                  <a:pt x="465" y="155"/>
                  <a:pt x="422" y="155"/>
                </a:cubicBezTo>
                <a:cubicBezTo>
                  <a:pt x="78" y="157"/>
                  <a:pt x="78" y="157"/>
                  <a:pt x="78" y="157"/>
                </a:cubicBezTo>
                <a:cubicBezTo>
                  <a:pt x="36" y="157"/>
                  <a:pt x="1" y="123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38"/>
                  <a:pt x="35" y="3"/>
                  <a:pt x="77" y="3"/>
                </a:cubicBezTo>
                <a:cubicBezTo>
                  <a:pt x="421" y="1"/>
                  <a:pt x="421" y="1"/>
                  <a:pt x="421" y="1"/>
                </a:cubicBezTo>
                <a:cubicBezTo>
                  <a:pt x="464" y="0"/>
                  <a:pt x="499" y="35"/>
                  <a:pt x="499" y="77"/>
                </a:cubicBezTo>
                <a:close/>
              </a:path>
            </a:pathLst>
          </a:custGeom>
          <a:solidFill>
            <a:srgbClr val="CA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7200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r>
              <a:rPr lang="en-US" altLang="zh-CN">
                <a:solidFill>
                  <a:srgbClr val="FFFFFF"/>
                </a:solidFill>
              </a:rPr>
              <a:t>04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Freeform 36"/>
          <p:cNvSpPr>
            <a:spLocks noChangeArrowheads="1"/>
          </p:cNvSpPr>
          <p:nvPr/>
        </p:nvSpPr>
        <p:spPr bwMode="auto">
          <a:xfrm>
            <a:off x="3843338" y="3533095"/>
            <a:ext cx="1066800" cy="334962"/>
          </a:xfrm>
          <a:custGeom>
            <a:avLst/>
            <a:gdLst>
              <a:gd name="T0" fmla="*/ 2147483646 w 498"/>
              <a:gd name="T1" fmla="*/ 351065778 h 157"/>
              <a:gd name="T2" fmla="*/ 1935020964 w 498"/>
              <a:gd name="T3" fmla="*/ 702131556 h 157"/>
              <a:gd name="T4" fmla="*/ 353072241 w 498"/>
              <a:gd name="T5" fmla="*/ 711250203 h 157"/>
              <a:gd name="T6" fmla="*/ 0 w 498"/>
              <a:gd name="T7" fmla="*/ 364743749 h 157"/>
              <a:gd name="T8" fmla="*/ 0 w 498"/>
              <a:gd name="T9" fmla="*/ 364743749 h 157"/>
              <a:gd name="T10" fmla="*/ 348488000 w 498"/>
              <a:gd name="T11" fmla="*/ 9118647 h 157"/>
              <a:gd name="T12" fmla="*/ 1930436723 w 498"/>
              <a:gd name="T13" fmla="*/ 0 h 157"/>
              <a:gd name="T14" fmla="*/ 2147483646 w 498"/>
              <a:gd name="T15" fmla="*/ 351065778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8"/>
              <a:gd name="T25" fmla="*/ 0 h 157"/>
              <a:gd name="T26" fmla="*/ 498 w 498"/>
              <a:gd name="T27" fmla="*/ 157 h 1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8" h="157">
                <a:moveTo>
                  <a:pt x="498" y="77"/>
                </a:moveTo>
                <a:cubicBezTo>
                  <a:pt x="498" y="119"/>
                  <a:pt x="464" y="154"/>
                  <a:pt x="422" y="154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35" y="157"/>
                  <a:pt x="0" y="122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7"/>
                  <a:pt x="34" y="2"/>
                  <a:pt x="76" y="2"/>
                </a:cubicBezTo>
                <a:cubicBezTo>
                  <a:pt x="421" y="0"/>
                  <a:pt x="421" y="0"/>
                  <a:pt x="421" y="0"/>
                </a:cubicBezTo>
                <a:cubicBezTo>
                  <a:pt x="463" y="0"/>
                  <a:pt x="498" y="34"/>
                  <a:pt x="498" y="77"/>
                </a:cubicBezTo>
                <a:close/>
              </a:path>
            </a:pathLst>
          </a:custGeom>
          <a:solidFill>
            <a:srgbClr val="720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</a:rPr>
              <a:t>03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Freeform 37"/>
          <p:cNvSpPr>
            <a:spLocks noChangeArrowheads="1"/>
          </p:cNvSpPr>
          <p:nvPr/>
        </p:nvSpPr>
        <p:spPr bwMode="auto">
          <a:xfrm>
            <a:off x="3843338" y="1604282"/>
            <a:ext cx="1066800" cy="336550"/>
          </a:xfrm>
          <a:custGeom>
            <a:avLst/>
            <a:gdLst>
              <a:gd name="T0" fmla="*/ 2147483646 w 498"/>
              <a:gd name="T1" fmla="*/ 352730124 h 157"/>
              <a:gd name="T2" fmla="*/ 1935020964 w 498"/>
              <a:gd name="T3" fmla="*/ 710041186 h 157"/>
              <a:gd name="T4" fmla="*/ 353072241 w 498"/>
              <a:gd name="T5" fmla="*/ 719203063 h 157"/>
              <a:gd name="T6" fmla="*/ 0 w 498"/>
              <a:gd name="T7" fmla="*/ 366472939 h 157"/>
              <a:gd name="T8" fmla="*/ 0 w 498"/>
              <a:gd name="T9" fmla="*/ 366472939 h 157"/>
              <a:gd name="T10" fmla="*/ 348488000 w 498"/>
              <a:gd name="T11" fmla="*/ 13742816 h 157"/>
              <a:gd name="T12" fmla="*/ 1930436723 w 498"/>
              <a:gd name="T13" fmla="*/ 0 h 157"/>
              <a:gd name="T14" fmla="*/ 2147483646 w 498"/>
              <a:gd name="T15" fmla="*/ 352730124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8"/>
              <a:gd name="T25" fmla="*/ 0 h 157"/>
              <a:gd name="T26" fmla="*/ 498 w 498"/>
              <a:gd name="T27" fmla="*/ 157 h 1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8" h="157">
                <a:moveTo>
                  <a:pt x="498" y="77"/>
                </a:moveTo>
                <a:cubicBezTo>
                  <a:pt x="498" y="120"/>
                  <a:pt x="464" y="154"/>
                  <a:pt x="422" y="155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35" y="157"/>
                  <a:pt x="0" y="123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8"/>
                  <a:pt x="34" y="3"/>
                  <a:pt x="76" y="3"/>
                </a:cubicBezTo>
                <a:cubicBezTo>
                  <a:pt x="421" y="0"/>
                  <a:pt x="421" y="0"/>
                  <a:pt x="421" y="0"/>
                </a:cubicBezTo>
                <a:cubicBezTo>
                  <a:pt x="463" y="0"/>
                  <a:pt x="498" y="34"/>
                  <a:pt x="498" y="77"/>
                </a:cubicBezTo>
                <a:close/>
              </a:path>
            </a:pathLst>
          </a:custGeom>
          <a:solidFill>
            <a:srgbClr val="1DC1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01</a:t>
            </a:r>
          </a:p>
        </p:txBody>
      </p:sp>
      <p:pic>
        <p:nvPicPr>
          <p:cNvPr id="12" name="图片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174070"/>
            <a:ext cx="1236662" cy="1236662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24982"/>
            <a:ext cx="1236662" cy="1236663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034745"/>
            <a:ext cx="1236662" cy="1236662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977720"/>
            <a:ext cx="1236662" cy="1235075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3075895"/>
            <a:ext cx="1236662" cy="1236662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910"/>
          <p:cNvSpPr/>
          <p:nvPr/>
        </p:nvSpPr>
        <p:spPr bwMode="auto">
          <a:xfrm>
            <a:off x="3451225" y="2336120"/>
            <a:ext cx="787400" cy="795337"/>
          </a:xfrm>
          <a:custGeom>
            <a:avLst/>
            <a:gdLst>
              <a:gd name="T0" fmla="*/ 393700 w 280"/>
              <a:gd name="T1" fmla="*/ 0 h 283"/>
              <a:gd name="T2" fmla="*/ 0 w 280"/>
              <a:gd name="T3" fmla="*/ 342866 h 283"/>
              <a:gd name="T4" fmla="*/ 95613 w 280"/>
              <a:gd name="T5" fmla="*/ 292279 h 283"/>
              <a:gd name="T6" fmla="*/ 196850 w 280"/>
              <a:gd name="T7" fmla="*/ 348487 h 283"/>
              <a:gd name="T8" fmla="*/ 295275 w 280"/>
              <a:gd name="T9" fmla="*/ 292279 h 283"/>
              <a:gd name="T10" fmla="*/ 379639 w 280"/>
              <a:gd name="T11" fmla="*/ 328814 h 283"/>
              <a:gd name="T12" fmla="*/ 379639 w 280"/>
              <a:gd name="T13" fmla="*/ 545213 h 283"/>
              <a:gd name="T14" fmla="*/ 362766 w 280"/>
              <a:gd name="T15" fmla="*/ 545213 h 283"/>
              <a:gd name="T16" fmla="*/ 362766 w 280"/>
              <a:gd name="T17" fmla="*/ 623904 h 283"/>
              <a:gd name="T18" fmla="*/ 362766 w 280"/>
              <a:gd name="T19" fmla="*/ 702595 h 283"/>
              <a:gd name="T20" fmla="*/ 357142 w 280"/>
              <a:gd name="T21" fmla="*/ 727888 h 283"/>
              <a:gd name="T22" fmla="*/ 329021 w 280"/>
              <a:gd name="T23" fmla="*/ 741940 h 283"/>
              <a:gd name="T24" fmla="*/ 317772 w 280"/>
              <a:gd name="T25" fmla="*/ 741940 h 283"/>
              <a:gd name="T26" fmla="*/ 300899 w 280"/>
              <a:gd name="T27" fmla="*/ 733509 h 283"/>
              <a:gd name="T28" fmla="*/ 295275 w 280"/>
              <a:gd name="T29" fmla="*/ 722267 h 283"/>
              <a:gd name="T30" fmla="*/ 292463 w 280"/>
              <a:gd name="T31" fmla="*/ 705405 h 283"/>
              <a:gd name="T32" fmla="*/ 284026 w 280"/>
              <a:gd name="T33" fmla="*/ 685732 h 283"/>
              <a:gd name="T34" fmla="*/ 261529 w 280"/>
              <a:gd name="T35" fmla="*/ 674491 h 283"/>
              <a:gd name="T36" fmla="*/ 241844 w 280"/>
              <a:gd name="T37" fmla="*/ 682922 h 283"/>
              <a:gd name="T38" fmla="*/ 233408 w 280"/>
              <a:gd name="T39" fmla="*/ 705405 h 283"/>
              <a:gd name="T40" fmla="*/ 239032 w 280"/>
              <a:gd name="T41" fmla="*/ 741940 h 283"/>
              <a:gd name="T42" fmla="*/ 255905 w 280"/>
              <a:gd name="T43" fmla="*/ 770044 h 283"/>
              <a:gd name="T44" fmla="*/ 300899 w 280"/>
              <a:gd name="T45" fmla="*/ 792527 h 283"/>
              <a:gd name="T46" fmla="*/ 329021 w 280"/>
              <a:gd name="T47" fmla="*/ 795337 h 283"/>
              <a:gd name="T48" fmla="*/ 329021 w 280"/>
              <a:gd name="T49" fmla="*/ 795337 h 283"/>
              <a:gd name="T50" fmla="*/ 329021 w 280"/>
              <a:gd name="T51" fmla="*/ 795337 h 283"/>
              <a:gd name="T52" fmla="*/ 329021 w 280"/>
              <a:gd name="T53" fmla="*/ 795337 h 283"/>
              <a:gd name="T54" fmla="*/ 329021 w 280"/>
              <a:gd name="T55" fmla="*/ 795337 h 283"/>
              <a:gd name="T56" fmla="*/ 329021 w 280"/>
              <a:gd name="T57" fmla="*/ 795337 h 283"/>
              <a:gd name="T58" fmla="*/ 329021 w 280"/>
              <a:gd name="T59" fmla="*/ 795337 h 283"/>
              <a:gd name="T60" fmla="*/ 329021 w 280"/>
              <a:gd name="T61" fmla="*/ 795337 h 283"/>
              <a:gd name="T62" fmla="*/ 402136 w 280"/>
              <a:gd name="T63" fmla="*/ 764423 h 283"/>
              <a:gd name="T64" fmla="*/ 424634 w 280"/>
              <a:gd name="T65" fmla="*/ 702595 h 283"/>
              <a:gd name="T66" fmla="*/ 424634 w 280"/>
              <a:gd name="T67" fmla="*/ 702595 h 283"/>
              <a:gd name="T68" fmla="*/ 424634 w 280"/>
              <a:gd name="T69" fmla="*/ 702595 h 283"/>
              <a:gd name="T70" fmla="*/ 424634 w 280"/>
              <a:gd name="T71" fmla="*/ 623904 h 283"/>
              <a:gd name="T72" fmla="*/ 424634 w 280"/>
              <a:gd name="T73" fmla="*/ 545213 h 283"/>
              <a:gd name="T74" fmla="*/ 407761 w 280"/>
              <a:gd name="T75" fmla="*/ 545213 h 283"/>
              <a:gd name="T76" fmla="*/ 407761 w 280"/>
              <a:gd name="T77" fmla="*/ 328814 h 283"/>
              <a:gd name="T78" fmla="*/ 492125 w 280"/>
              <a:gd name="T79" fmla="*/ 295090 h 283"/>
              <a:gd name="T80" fmla="*/ 590550 w 280"/>
              <a:gd name="T81" fmla="*/ 348487 h 283"/>
              <a:gd name="T82" fmla="*/ 691787 w 280"/>
              <a:gd name="T83" fmla="*/ 295090 h 283"/>
              <a:gd name="T84" fmla="*/ 787400 w 280"/>
              <a:gd name="T85" fmla="*/ 345677 h 283"/>
              <a:gd name="T86" fmla="*/ 393700 w 280"/>
              <a:gd name="T87" fmla="*/ 0 h 28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0" h="283">
                <a:moveTo>
                  <a:pt x="140" y="0"/>
                </a:moveTo>
                <a:cubicBezTo>
                  <a:pt x="68" y="0"/>
                  <a:pt x="9" y="54"/>
                  <a:pt x="0" y="122"/>
                </a:cubicBezTo>
                <a:cubicBezTo>
                  <a:pt x="7" y="112"/>
                  <a:pt x="20" y="104"/>
                  <a:pt x="34" y="104"/>
                </a:cubicBezTo>
                <a:cubicBezTo>
                  <a:pt x="50" y="104"/>
                  <a:pt x="63" y="112"/>
                  <a:pt x="70" y="124"/>
                </a:cubicBezTo>
                <a:cubicBezTo>
                  <a:pt x="76" y="113"/>
                  <a:pt x="89" y="104"/>
                  <a:pt x="105" y="104"/>
                </a:cubicBezTo>
                <a:cubicBezTo>
                  <a:pt x="117" y="104"/>
                  <a:pt x="128" y="110"/>
                  <a:pt x="135" y="117"/>
                </a:cubicBezTo>
                <a:cubicBezTo>
                  <a:pt x="135" y="194"/>
                  <a:pt x="135" y="194"/>
                  <a:pt x="135" y="194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9" y="194"/>
                  <a:pt x="129" y="208"/>
                  <a:pt x="129" y="222"/>
                </a:cubicBezTo>
                <a:cubicBezTo>
                  <a:pt x="129" y="236"/>
                  <a:pt x="129" y="250"/>
                  <a:pt x="129" y="250"/>
                </a:cubicBezTo>
                <a:cubicBezTo>
                  <a:pt x="129" y="252"/>
                  <a:pt x="129" y="256"/>
                  <a:pt x="127" y="259"/>
                </a:cubicBezTo>
                <a:cubicBezTo>
                  <a:pt x="125" y="262"/>
                  <a:pt x="122" y="264"/>
                  <a:pt x="117" y="264"/>
                </a:cubicBezTo>
                <a:cubicBezTo>
                  <a:pt x="116" y="264"/>
                  <a:pt x="115" y="264"/>
                  <a:pt x="113" y="264"/>
                </a:cubicBezTo>
                <a:cubicBezTo>
                  <a:pt x="111" y="263"/>
                  <a:pt x="109" y="262"/>
                  <a:pt x="107" y="261"/>
                </a:cubicBezTo>
                <a:cubicBezTo>
                  <a:pt x="106" y="259"/>
                  <a:pt x="106" y="258"/>
                  <a:pt x="105" y="257"/>
                </a:cubicBezTo>
                <a:cubicBezTo>
                  <a:pt x="104" y="255"/>
                  <a:pt x="104" y="253"/>
                  <a:pt x="104" y="251"/>
                </a:cubicBezTo>
                <a:cubicBezTo>
                  <a:pt x="104" y="248"/>
                  <a:pt x="103" y="245"/>
                  <a:pt x="101" y="244"/>
                </a:cubicBezTo>
                <a:cubicBezTo>
                  <a:pt x="99" y="242"/>
                  <a:pt x="96" y="240"/>
                  <a:pt x="93" y="240"/>
                </a:cubicBezTo>
                <a:cubicBezTo>
                  <a:pt x="90" y="240"/>
                  <a:pt x="88" y="242"/>
                  <a:pt x="86" y="243"/>
                </a:cubicBezTo>
                <a:cubicBezTo>
                  <a:pt x="84" y="245"/>
                  <a:pt x="83" y="248"/>
                  <a:pt x="83" y="251"/>
                </a:cubicBezTo>
                <a:cubicBezTo>
                  <a:pt x="83" y="256"/>
                  <a:pt x="83" y="260"/>
                  <a:pt x="85" y="264"/>
                </a:cubicBezTo>
                <a:cubicBezTo>
                  <a:pt x="86" y="267"/>
                  <a:pt x="88" y="271"/>
                  <a:pt x="91" y="274"/>
                </a:cubicBezTo>
                <a:cubicBezTo>
                  <a:pt x="96" y="278"/>
                  <a:pt x="102" y="281"/>
                  <a:pt x="107" y="282"/>
                </a:cubicBezTo>
                <a:cubicBezTo>
                  <a:pt x="112" y="283"/>
                  <a:pt x="116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29" y="283"/>
                  <a:pt x="137" y="278"/>
                  <a:pt x="143" y="272"/>
                </a:cubicBezTo>
                <a:cubicBezTo>
                  <a:pt x="148" y="265"/>
                  <a:pt x="150" y="257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22"/>
                  <a:pt x="151" y="222"/>
                  <a:pt x="151" y="222"/>
                </a:cubicBezTo>
                <a:cubicBezTo>
                  <a:pt x="151" y="194"/>
                  <a:pt x="151" y="194"/>
                  <a:pt x="151" y="194"/>
                </a:cubicBezTo>
                <a:cubicBezTo>
                  <a:pt x="145" y="194"/>
                  <a:pt x="145" y="194"/>
                  <a:pt x="145" y="194"/>
                </a:cubicBezTo>
                <a:cubicBezTo>
                  <a:pt x="145" y="117"/>
                  <a:pt x="145" y="117"/>
                  <a:pt x="145" y="117"/>
                </a:cubicBezTo>
                <a:cubicBezTo>
                  <a:pt x="152" y="109"/>
                  <a:pt x="163" y="104"/>
                  <a:pt x="175" y="105"/>
                </a:cubicBezTo>
                <a:cubicBezTo>
                  <a:pt x="191" y="105"/>
                  <a:pt x="204" y="113"/>
                  <a:pt x="210" y="124"/>
                </a:cubicBezTo>
                <a:cubicBezTo>
                  <a:pt x="217" y="113"/>
                  <a:pt x="230" y="105"/>
                  <a:pt x="246" y="105"/>
                </a:cubicBezTo>
                <a:cubicBezTo>
                  <a:pt x="260" y="105"/>
                  <a:pt x="273" y="112"/>
                  <a:pt x="280" y="123"/>
                </a:cubicBezTo>
                <a:cubicBezTo>
                  <a:pt x="271" y="54"/>
                  <a:pt x="212" y="0"/>
                  <a:pt x="140" y="0"/>
                </a:cubicBezTo>
                <a:close/>
              </a:path>
            </a:pathLst>
          </a:custGeom>
          <a:solidFill>
            <a:srgbClr val="7679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307"/>
          <p:cNvSpPr>
            <a:spLocks noChangeAspect="1" noEditPoints="1"/>
          </p:cNvSpPr>
          <p:nvPr/>
        </p:nvSpPr>
        <p:spPr bwMode="auto">
          <a:xfrm>
            <a:off x="4451350" y="3269570"/>
            <a:ext cx="574675" cy="841375"/>
          </a:xfrm>
          <a:custGeom>
            <a:avLst/>
            <a:gdLst>
              <a:gd name="T0" fmla="*/ 357103 w 243"/>
              <a:gd name="T1" fmla="*/ 9507 h 354"/>
              <a:gd name="T2" fmla="*/ 558121 w 243"/>
              <a:gd name="T3" fmla="*/ 216286 h 354"/>
              <a:gd name="T4" fmla="*/ 501363 w 243"/>
              <a:gd name="T5" fmla="*/ 480107 h 354"/>
              <a:gd name="T6" fmla="*/ 475348 w 243"/>
              <a:gd name="T7" fmla="*/ 577554 h 354"/>
              <a:gd name="T8" fmla="*/ 470619 w 243"/>
              <a:gd name="T9" fmla="*/ 655987 h 354"/>
              <a:gd name="T10" fmla="*/ 432780 w 243"/>
              <a:gd name="T11" fmla="*/ 765319 h 354"/>
              <a:gd name="T12" fmla="*/ 338183 w 243"/>
              <a:gd name="T13" fmla="*/ 841375 h 354"/>
              <a:gd name="T14" fmla="*/ 148990 w 243"/>
              <a:gd name="T15" fmla="*/ 779579 h 354"/>
              <a:gd name="T16" fmla="*/ 101691 w 243"/>
              <a:gd name="T17" fmla="*/ 667871 h 354"/>
              <a:gd name="T18" fmla="*/ 101691 w 243"/>
              <a:gd name="T19" fmla="*/ 601322 h 354"/>
              <a:gd name="T20" fmla="*/ 92232 w 243"/>
              <a:gd name="T21" fmla="*/ 549033 h 354"/>
              <a:gd name="T22" fmla="*/ 23649 w 243"/>
              <a:gd name="T23" fmla="*/ 387413 h 354"/>
              <a:gd name="T24" fmla="*/ 175004 w 243"/>
              <a:gd name="T25" fmla="*/ 23768 h 354"/>
              <a:gd name="T26" fmla="*/ 269601 w 243"/>
              <a:gd name="T27" fmla="*/ 0 h 354"/>
              <a:gd name="T28" fmla="*/ 286155 w 243"/>
              <a:gd name="T29" fmla="*/ 582308 h 354"/>
              <a:gd name="T30" fmla="*/ 425685 w 243"/>
              <a:gd name="T31" fmla="*/ 553786 h 354"/>
              <a:gd name="T32" fmla="*/ 484808 w 243"/>
              <a:gd name="T33" fmla="*/ 399297 h 354"/>
              <a:gd name="T34" fmla="*/ 430415 w 243"/>
              <a:gd name="T35" fmla="*/ 104578 h 354"/>
              <a:gd name="T36" fmla="*/ 61488 w 243"/>
              <a:gd name="T37" fmla="*/ 327994 h 354"/>
              <a:gd name="T38" fmla="*/ 146625 w 243"/>
              <a:gd name="T39" fmla="*/ 558540 h 354"/>
              <a:gd name="T40" fmla="*/ 286155 w 243"/>
              <a:gd name="T41" fmla="*/ 582308 h 354"/>
              <a:gd name="T42" fmla="*/ 175004 w 243"/>
              <a:gd name="T43" fmla="*/ 603698 h 354"/>
              <a:gd name="T44" fmla="*/ 175004 w 243"/>
              <a:gd name="T45" fmla="*/ 651234 h 354"/>
              <a:gd name="T46" fmla="*/ 399671 w 243"/>
              <a:gd name="T47" fmla="*/ 651234 h 354"/>
              <a:gd name="T48" fmla="*/ 399671 w 243"/>
              <a:gd name="T49" fmla="*/ 603698 h 354"/>
              <a:gd name="T50" fmla="*/ 286155 w 243"/>
              <a:gd name="T51" fmla="*/ 672625 h 354"/>
              <a:gd name="T52" fmla="*/ 151355 w 243"/>
              <a:gd name="T53" fmla="*/ 686885 h 354"/>
              <a:gd name="T54" fmla="*/ 331088 w 243"/>
              <a:gd name="T55" fmla="*/ 720160 h 354"/>
              <a:gd name="T56" fmla="*/ 420955 w 243"/>
              <a:gd name="T57" fmla="*/ 705899 h 354"/>
              <a:gd name="T58" fmla="*/ 286155 w 243"/>
              <a:gd name="T59" fmla="*/ 672625 h 354"/>
              <a:gd name="T60" fmla="*/ 236492 w 243"/>
              <a:gd name="T61" fmla="*/ 789086 h 354"/>
              <a:gd name="T62" fmla="*/ 376022 w 243"/>
              <a:gd name="T63" fmla="*/ 743928 h 3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3" h="354">
                <a:moveTo>
                  <a:pt x="128" y="0"/>
                </a:moveTo>
                <a:cubicBezTo>
                  <a:pt x="136" y="1"/>
                  <a:pt x="144" y="2"/>
                  <a:pt x="151" y="4"/>
                </a:cubicBezTo>
                <a:cubicBezTo>
                  <a:pt x="172" y="9"/>
                  <a:pt x="190" y="20"/>
                  <a:pt x="205" y="35"/>
                </a:cubicBezTo>
                <a:cubicBezTo>
                  <a:pt x="221" y="51"/>
                  <a:pt x="231" y="69"/>
                  <a:pt x="236" y="91"/>
                </a:cubicBezTo>
                <a:cubicBezTo>
                  <a:pt x="243" y="121"/>
                  <a:pt x="240" y="149"/>
                  <a:pt x="225" y="177"/>
                </a:cubicBezTo>
                <a:cubicBezTo>
                  <a:pt x="221" y="185"/>
                  <a:pt x="216" y="194"/>
                  <a:pt x="212" y="202"/>
                </a:cubicBezTo>
                <a:cubicBezTo>
                  <a:pt x="206" y="214"/>
                  <a:pt x="203" y="226"/>
                  <a:pt x="202" y="238"/>
                </a:cubicBezTo>
                <a:cubicBezTo>
                  <a:pt x="202" y="240"/>
                  <a:pt x="201" y="241"/>
                  <a:pt x="201" y="243"/>
                </a:cubicBezTo>
                <a:cubicBezTo>
                  <a:pt x="200" y="246"/>
                  <a:pt x="200" y="255"/>
                  <a:pt x="200" y="258"/>
                </a:cubicBezTo>
                <a:cubicBezTo>
                  <a:pt x="202" y="264"/>
                  <a:pt x="201" y="270"/>
                  <a:pt x="199" y="276"/>
                </a:cubicBezTo>
                <a:cubicBezTo>
                  <a:pt x="198" y="278"/>
                  <a:pt x="198" y="279"/>
                  <a:pt x="199" y="281"/>
                </a:cubicBezTo>
                <a:cubicBezTo>
                  <a:pt x="205" y="297"/>
                  <a:pt x="198" y="314"/>
                  <a:pt x="183" y="322"/>
                </a:cubicBezTo>
                <a:cubicBezTo>
                  <a:pt x="181" y="322"/>
                  <a:pt x="180" y="324"/>
                  <a:pt x="180" y="325"/>
                </a:cubicBezTo>
                <a:cubicBezTo>
                  <a:pt x="173" y="342"/>
                  <a:pt x="161" y="353"/>
                  <a:pt x="143" y="354"/>
                </a:cubicBezTo>
                <a:cubicBezTo>
                  <a:pt x="127" y="354"/>
                  <a:pt x="111" y="354"/>
                  <a:pt x="96" y="353"/>
                </a:cubicBezTo>
                <a:cubicBezTo>
                  <a:pt x="80" y="352"/>
                  <a:pt x="69" y="342"/>
                  <a:pt x="63" y="328"/>
                </a:cubicBezTo>
                <a:cubicBezTo>
                  <a:pt x="62" y="324"/>
                  <a:pt x="60" y="322"/>
                  <a:pt x="57" y="321"/>
                </a:cubicBezTo>
                <a:cubicBezTo>
                  <a:pt x="43" y="313"/>
                  <a:pt x="37" y="296"/>
                  <a:pt x="43" y="281"/>
                </a:cubicBezTo>
                <a:cubicBezTo>
                  <a:pt x="44" y="279"/>
                  <a:pt x="44" y="278"/>
                  <a:pt x="43" y="276"/>
                </a:cubicBezTo>
                <a:cubicBezTo>
                  <a:pt x="40" y="268"/>
                  <a:pt x="40" y="261"/>
                  <a:pt x="43" y="253"/>
                </a:cubicBezTo>
                <a:cubicBezTo>
                  <a:pt x="43" y="252"/>
                  <a:pt x="43" y="250"/>
                  <a:pt x="43" y="248"/>
                </a:cubicBezTo>
                <a:cubicBezTo>
                  <a:pt x="41" y="242"/>
                  <a:pt x="40" y="237"/>
                  <a:pt x="39" y="231"/>
                </a:cubicBezTo>
                <a:cubicBezTo>
                  <a:pt x="37" y="218"/>
                  <a:pt x="32" y="206"/>
                  <a:pt x="26" y="195"/>
                </a:cubicBezTo>
                <a:cubicBezTo>
                  <a:pt x="21" y="184"/>
                  <a:pt x="15" y="174"/>
                  <a:pt x="10" y="163"/>
                </a:cubicBezTo>
                <a:cubicBezTo>
                  <a:pt x="2" y="143"/>
                  <a:pt x="0" y="121"/>
                  <a:pt x="4" y="100"/>
                </a:cubicBezTo>
                <a:cubicBezTo>
                  <a:pt x="11" y="57"/>
                  <a:pt x="35" y="27"/>
                  <a:pt x="74" y="10"/>
                </a:cubicBezTo>
                <a:cubicBezTo>
                  <a:pt x="86" y="4"/>
                  <a:pt x="98" y="1"/>
                  <a:pt x="111" y="1"/>
                </a:cubicBezTo>
                <a:cubicBezTo>
                  <a:pt x="112" y="0"/>
                  <a:pt x="113" y="0"/>
                  <a:pt x="114" y="0"/>
                </a:cubicBezTo>
                <a:lnTo>
                  <a:pt x="128" y="0"/>
                </a:lnTo>
                <a:close/>
                <a:moveTo>
                  <a:pt x="121" y="245"/>
                </a:moveTo>
                <a:cubicBezTo>
                  <a:pt x="136" y="245"/>
                  <a:pt x="151" y="245"/>
                  <a:pt x="167" y="245"/>
                </a:cubicBezTo>
                <a:cubicBezTo>
                  <a:pt x="176" y="245"/>
                  <a:pt x="179" y="242"/>
                  <a:pt x="180" y="233"/>
                </a:cubicBezTo>
                <a:cubicBezTo>
                  <a:pt x="182" y="223"/>
                  <a:pt x="184" y="213"/>
                  <a:pt x="187" y="203"/>
                </a:cubicBezTo>
                <a:cubicBezTo>
                  <a:pt x="192" y="191"/>
                  <a:pt x="199" y="180"/>
                  <a:pt x="205" y="168"/>
                </a:cubicBezTo>
                <a:cubicBezTo>
                  <a:pt x="212" y="156"/>
                  <a:pt x="216" y="143"/>
                  <a:pt x="217" y="128"/>
                </a:cubicBezTo>
                <a:cubicBezTo>
                  <a:pt x="220" y="94"/>
                  <a:pt x="208" y="66"/>
                  <a:pt x="182" y="44"/>
                </a:cubicBezTo>
                <a:cubicBezTo>
                  <a:pt x="149" y="17"/>
                  <a:pt x="106" y="15"/>
                  <a:pt x="70" y="37"/>
                </a:cubicBezTo>
                <a:cubicBezTo>
                  <a:pt x="35" y="58"/>
                  <a:pt x="19" y="98"/>
                  <a:pt x="26" y="138"/>
                </a:cubicBezTo>
                <a:cubicBezTo>
                  <a:pt x="28" y="152"/>
                  <a:pt x="35" y="165"/>
                  <a:pt x="42" y="177"/>
                </a:cubicBezTo>
                <a:cubicBezTo>
                  <a:pt x="52" y="195"/>
                  <a:pt x="60" y="214"/>
                  <a:pt x="62" y="235"/>
                </a:cubicBezTo>
                <a:cubicBezTo>
                  <a:pt x="62" y="242"/>
                  <a:pt x="66" y="245"/>
                  <a:pt x="73" y="245"/>
                </a:cubicBezTo>
                <a:cubicBezTo>
                  <a:pt x="89" y="245"/>
                  <a:pt x="105" y="245"/>
                  <a:pt x="121" y="245"/>
                </a:cubicBezTo>
                <a:moveTo>
                  <a:pt x="121" y="254"/>
                </a:moveTo>
                <a:cubicBezTo>
                  <a:pt x="105" y="254"/>
                  <a:pt x="89" y="254"/>
                  <a:pt x="74" y="254"/>
                </a:cubicBezTo>
                <a:cubicBezTo>
                  <a:pt x="69" y="254"/>
                  <a:pt x="65" y="256"/>
                  <a:pt x="64" y="260"/>
                </a:cubicBezTo>
                <a:cubicBezTo>
                  <a:pt x="61" y="267"/>
                  <a:pt x="66" y="274"/>
                  <a:pt x="74" y="274"/>
                </a:cubicBezTo>
                <a:cubicBezTo>
                  <a:pt x="96" y="274"/>
                  <a:pt x="118" y="274"/>
                  <a:pt x="140" y="274"/>
                </a:cubicBezTo>
                <a:cubicBezTo>
                  <a:pt x="149" y="274"/>
                  <a:pt x="159" y="274"/>
                  <a:pt x="169" y="274"/>
                </a:cubicBezTo>
                <a:cubicBezTo>
                  <a:pt x="173" y="274"/>
                  <a:pt x="176" y="272"/>
                  <a:pt x="178" y="268"/>
                </a:cubicBezTo>
                <a:cubicBezTo>
                  <a:pt x="181" y="261"/>
                  <a:pt x="176" y="254"/>
                  <a:pt x="169" y="254"/>
                </a:cubicBezTo>
                <a:cubicBezTo>
                  <a:pt x="153" y="254"/>
                  <a:pt x="137" y="254"/>
                  <a:pt x="121" y="254"/>
                </a:cubicBezTo>
                <a:moveTo>
                  <a:pt x="121" y="283"/>
                </a:moveTo>
                <a:cubicBezTo>
                  <a:pt x="105" y="283"/>
                  <a:pt x="89" y="283"/>
                  <a:pt x="74" y="283"/>
                </a:cubicBezTo>
                <a:cubicBezTo>
                  <a:pt x="69" y="283"/>
                  <a:pt x="65" y="285"/>
                  <a:pt x="64" y="289"/>
                </a:cubicBezTo>
                <a:cubicBezTo>
                  <a:pt x="61" y="296"/>
                  <a:pt x="66" y="303"/>
                  <a:pt x="74" y="303"/>
                </a:cubicBezTo>
                <a:cubicBezTo>
                  <a:pt x="96" y="303"/>
                  <a:pt x="118" y="303"/>
                  <a:pt x="140" y="303"/>
                </a:cubicBezTo>
                <a:cubicBezTo>
                  <a:pt x="149" y="303"/>
                  <a:pt x="159" y="303"/>
                  <a:pt x="169" y="303"/>
                </a:cubicBezTo>
                <a:cubicBezTo>
                  <a:pt x="173" y="303"/>
                  <a:pt x="176" y="301"/>
                  <a:pt x="178" y="297"/>
                </a:cubicBezTo>
                <a:cubicBezTo>
                  <a:pt x="181" y="290"/>
                  <a:pt x="176" y="283"/>
                  <a:pt x="169" y="283"/>
                </a:cubicBezTo>
                <a:cubicBezTo>
                  <a:pt x="153" y="283"/>
                  <a:pt x="137" y="283"/>
                  <a:pt x="121" y="283"/>
                </a:cubicBezTo>
                <a:moveTo>
                  <a:pt x="82" y="313"/>
                </a:moveTo>
                <a:cubicBezTo>
                  <a:pt x="82" y="323"/>
                  <a:pt x="90" y="331"/>
                  <a:pt x="100" y="332"/>
                </a:cubicBezTo>
                <a:cubicBezTo>
                  <a:pt x="114" y="332"/>
                  <a:pt x="128" y="332"/>
                  <a:pt x="142" y="332"/>
                </a:cubicBezTo>
                <a:cubicBezTo>
                  <a:pt x="152" y="331"/>
                  <a:pt x="159" y="323"/>
                  <a:pt x="159" y="313"/>
                </a:cubicBezTo>
                <a:lnTo>
                  <a:pt x="82" y="313"/>
                </a:lnTo>
                <a:close/>
              </a:path>
            </a:pathLst>
          </a:custGeom>
          <a:solidFill>
            <a:srgbClr val="7679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66"/>
          <p:cNvSpPr>
            <a:spLocks noChangeAspect="1" noEditPoints="1"/>
          </p:cNvSpPr>
          <p:nvPr/>
        </p:nvSpPr>
        <p:spPr bwMode="auto">
          <a:xfrm>
            <a:off x="3476625" y="4245882"/>
            <a:ext cx="735013" cy="806450"/>
          </a:xfrm>
          <a:custGeom>
            <a:avLst/>
            <a:gdLst>
              <a:gd name="T0" fmla="*/ 249021 w 183"/>
              <a:gd name="T1" fmla="*/ 88710 h 200"/>
              <a:gd name="T2" fmla="*/ 144593 w 183"/>
              <a:gd name="T3" fmla="*/ 44355 h 200"/>
              <a:gd name="T4" fmla="*/ 0 w 183"/>
              <a:gd name="T5" fmla="*/ 193548 h 200"/>
              <a:gd name="T6" fmla="*/ 36148 w 183"/>
              <a:gd name="T7" fmla="*/ 294354 h 200"/>
              <a:gd name="T8" fmla="*/ 249021 w 183"/>
              <a:gd name="T9" fmla="*/ 88710 h 200"/>
              <a:gd name="T10" fmla="*/ 590420 w 183"/>
              <a:gd name="T11" fmla="*/ 44355 h 200"/>
              <a:gd name="T12" fmla="*/ 477959 w 183"/>
              <a:gd name="T13" fmla="*/ 92742 h 200"/>
              <a:gd name="T14" fmla="*/ 682799 w 183"/>
              <a:gd name="T15" fmla="*/ 306451 h 200"/>
              <a:gd name="T16" fmla="*/ 735013 w 183"/>
              <a:gd name="T17" fmla="*/ 193548 h 200"/>
              <a:gd name="T18" fmla="*/ 590420 w 183"/>
              <a:gd name="T19" fmla="*/ 44355 h 200"/>
              <a:gd name="T20" fmla="*/ 678782 w 183"/>
              <a:gd name="T21" fmla="*/ 415322 h 200"/>
              <a:gd name="T22" fmla="*/ 385581 w 183"/>
              <a:gd name="T23" fmla="*/ 92742 h 200"/>
              <a:gd name="T24" fmla="*/ 385581 w 183"/>
              <a:gd name="T25" fmla="*/ 24194 h 200"/>
              <a:gd name="T26" fmla="*/ 393614 w 183"/>
              <a:gd name="T27" fmla="*/ 24194 h 200"/>
              <a:gd name="T28" fmla="*/ 409679 w 183"/>
              <a:gd name="T29" fmla="*/ 12097 h 200"/>
              <a:gd name="T30" fmla="*/ 393614 w 183"/>
              <a:gd name="T31" fmla="*/ 0 h 200"/>
              <a:gd name="T32" fmla="*/ 325334 w 183"/>
              <a:gd name="T33" fmla="*/ 0 h 200"/>
              <a:gd name="T34" fmla="*/ 313284 w 183"/>
              <a:gd name="T35" fmla="*/ 12097 h 200"/>
              <a:gd name="T36" fmla="*/ 325334 w 183"/>
              <a:gd name="T37" fmla="*/ 24194 h 200"/>
              <a:gd name="T38" fmla="*/ 337383 w 183"/>
              <a:gd name="T39" fmla="*/ 24194 h 200"/>
              <a:gd name="T40" fmla="*/ 337383 w 183"/>
              <a:gd name="T41" fmla="*/ 92742 h 200"/>
              <a:gd name="T42" fmla="*/ 36148 w 183"/>
              <a:gd name="T43" fmla="*/ 415322 h 200"/>
              <a:gd name="T44" fmla="*/ 152626 w 183"/>
              <a:gd name="T45" fmla="*/ 661289 h 200"/>
              <a:gd name="T46" fmla="*/ 116477 w 183"/>
              <a:gd name="T47" fmla="*/ 766128 h 200"/>
              <a:gd name="T48" fmla="*/ 132543 w 183"/>
              <a:gd name="T49" fmla="*/ 798386 h 200"/>
              <a:gd name="T50" fmla="*/ 140576 w 183"/>
              <a:gd name="T51" fmla="*/ 802418 h 200"/>
              <a:gd name="T52" fmla="*/ 172708 w 183"/>
              <a:gd name="T53" fmla="*/ 790321 h 200"/>
              <a:gd name="T54" fmla="*/ 212873 w 183"/>
              <a:gd name="T55" fmla="*/ 701612 h 200"/>
              <a:gd name="T56" fmla="*/ 357465 w 183"/>
              <a:gd name="T57" fmla="*/ 737902 h 200"/>
              <a:gd name="T58" fmla="*/ 502058 w 183"/>
              <a:gd name="T59" fmla="*/ 701612 h 200"/>
              <a:gd name="T60" fmla="*/ 546239 w 183"/>
              <a:gd name="T61" fmla="*/ 790321 h 200"/>
              <a:gd name="T62" fmla="*/ 578371 w 183"/>
              <a:gd name="T63" fmla="*/ 802418 h 200"/>
              <a:gd name="T64" fmla="*/ 586404 w 183"/>
              <a:gd name="T65" fmla="*/ 798386 h 200"/>
              <a:gd name="T66" fmla="*/ 598453 w 183"/>
              <a:gd name="T67" fmla="*/ 766128 h 200"/>
              <a:gd name="T68" fmla="*/ 566321 w 183"/>
              <a:gd name="T69" fmla="*/ 661289 h 200"/>
              <a:gd name="T70" fmla="*/ 678782 w 183"/>
              <a:gd name="T71" fmla="*/ 415322 h 200"/>
              <a:gd name="T72" fmla="*/ 357465 w 183"/>
              <a:gd name="T73" fmla="*/ 673386 h 200"/>
              <a:gd name="T74" fmla="*/ 100412 w 183"/>
              <a:gd name="T75" fmla="*/ 415322 h 200"/>
              <a:gd name="T76" fmla="*/ 357465 w 183"/>
              <a:gd name="T77" fmla="*/ 157258 h 200"/>
              <a:gd name="T78" fmla="*/ 614519 w 183"/>
              <a:gd name="T79" fmla="*/ 415322 h 200"/>
              <a:gd name="T80" fmla="*/ 357465 w 183"/>
              <a:gd name="T81" fmla="*/ 673386 h 200"/>
              <a:gd name="T82" fmla="*/ 389597 w 183"/>
              <a:gd name="T83" fmla="*/ 447580 h 200"/>
              <a:gd name="T84" fmla="*/ 401646 w 183"/>
              <a:gd name="T85" fmla="*/ 415322 h 200"/>
              <a:gd name="T86" fmla="*/ 365498 w 183"/>
              <a:gd name="T87" fmla="*/ 370967 h 200"/>
              <a:gd name="T88" fmla="*/ 365498 w 183"/>
              <a:gd name="T89" fmla="*/ 221774 h 200"/>
              <a:gd name="T90" fmla="*/ 357465 w 183"/>
              <a:gd name="T91" fmla="*/ 213709 h 200"/>
              <a:gd name="T92" fmla="*/ 349432 w 183"/>
              <a:gd name="T93" fmla="*/ 221774 h 200"/>
              <a:gd name="T94" fmla="*/ 349432 w 183"/>
              <a:gd name="T95" fmla="*/ 370967 h 200"/>
              <a:gd name="T96" fmla="*/ 313284 w 183"/>
              <a:gd name="T97" fmla="*/ 415322 h 200"/>
              <a:gd name="T98" fmla="*/ 357465 w 183"/>
              <a:gd name="T99" fmla="*/ 459677 h 200"/>
              <a:gd name="T100" fmla="*/ 373531 w 183"/>
              <a:gd name="T101" fmla="*/ 455644 h 200"/>
              <a:gd name="T102" fmla="*/ 417712 w 183"/>
              <a:gd name="T103" fmla="*/ 528225 h 200"/>
              <a:gd name="T104" fmla="*/ 429762 w 183"/>
              <a:gd name="T105" fmla="*/ 532257 h 200"/>
              <a:gd name="T106" fmla="*/ 433778 w 183"/>
              <a:gd name="T107" fmla="*/ 520160 h 200"/>
              <a:gd name="T108" fmla="*/ 389597 w 183"/>
              <a:gd name="T109" fmla="*/ 447580 h 2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83" h="200">
                <a:moveTo>
                  <a:pt x="62" y="22"/>
                </a:moveTo>
                <a:cubicBezTo>
                  <a:pt x="56" y="15"/>
                  <a:pt x="46" y="11"/>
                  <a:pt x="36" y="11"/>
                </a:cubicBezTo>
                <a:cubicBezTo>
                  <a:pt x="16" y="11"/>
                  <a:pt x="0" y="28"/>
                  <a:pt x="0" y="48"/>
                </a:cubicBezTo>
                <a:cubicBezTo>
                  <a:pt x="0" y="57"/>
                  <a:pt x="3" y="66"/>
                  <a:pt x="9" y="73"/>
                </a:cubicBezTo>
                <a:cubicBezTo>
                  <a:pt x="18" y="49"/>
                  <a:pt x="38" y="30"/>
                  <a:pt x="62" y="22"/>
                </a:cubicBezTo>
                <a:close/>
                <a:moveTo>
                  <a:pt x="147" y="11"/>
                </a:moveTo>
                <a:cubicBezTo>
                  <a:pt x="136" y="11"/>
                  <a:pt x="126" y="16"/>
                  <a:pt x="119" y="23"/>
                </a:cubicBezTo>
                <a:cubicBezTo>
                  <a:pt x="143" y="32"/>
                  <a:pt x="162" y="52"/>
                  <a:pt x="170" y="76"/>
                </a:cubicBezTo>
                <a:cubicBezTo>
                  <a:pt x="178" y="69"/>
                  <a:pt x="183" y="59"/>
                  <a:pt x="183" y="48"/>
                </a:cubicBezTo>
                <a:cubicBezTo>
                  <a:pt x="183" y="28"/>
                  <a:pt x="167" y="11"/>
                  <a:pt x="147" y="11"/>
                </a:cubicBezTo>
                <a:close/>
                <a:moveTo>
                  <a:pt x="169" y="103"/>
                </a:moveTo>
                <a:cubicBezTo>
                  <a:pt x="169" y="61"/>
                  <a:pt x="137" y="26"/>
                  <a:pt x="96" y="23"/>
                </a:cubicBezTo>
                <a:cubicBezTo>
                  <a:pt x="96" y="6"/>
                  <a:pt x="96" y="6"/>
                  <a:pt x="96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100" y="6"/>
                  <a:pt x="102" y="5"/>
                  <a:pt x="102" y="3"/>
                </a:cubicBezTo>
                <a:cubicBezTo>
                  <a:pt x="102" y="1"/>
                  <a:pt x="100" y="0"/>
                  <a:pt x="98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0" y="0"/>
                  <a:pt x="78" y="1"/>
                  <a:pt x="78" y="3"/>
                </a:cubicBezTo>
                <a:cubicBezTo>
                  <a:pt x="78" y="5"/>
                  <a:pt x="80" y="6"/>
                  <a:pt x="81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23"/>
                  <a:pt x="84" y="23"/>
                  <a:pt x="84" y="23"/>
                </a:cubicBezTo>
                <a:cubicBezTo>
                  <a:pt x="42" y="25"/>
                  <a:pt x="9" y="60"/>
                  <a:pt x="9" y="103"/>
                </a:cubicBezTo>
                <a:cubicBezTo>
                  <a:pt x="9" y="127"/>
                  <a:pt x="20" y="150"/>
                  <a:pt x="38" y="164"/>
                </a:cubicBezTo>
                <a:cubicBezTo>
                  <a:pt x="29" y="190"/>
                  <a:pt x="29" y="190"/>
                  <a:pt x="29" y="190"/>
                </a:cubicBezTo>
                <a:cubicBezTo>
                  <a:pt x="28" y="194"/>
                  <a:pt x="30" y="197"/>
                  <a:pt x="33" y="198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38" y="200"/>
                  <a:pt x="41" y="199"/>
                  <a:pt x="43" y="196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64" y="180"/>
                  <a:pt x="76" y="183"/>
                  <a:pt x="89" y="183"/>
                </a:cubicBezTo>
                <a:cubicBezTo>
                  <a:pt x="102" y="183"/>
                  <a:pt x="114" y="180"/>
                  <a:pt x="125" y="174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7" y="199"/>
                  <a:pt x="141" y="200"/>
                  <a:pt x="144" y="199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49" y="197"/>
                  <a:pt x="150" y="194"/>
                  <a:pt x="149" y="190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58" y="149"/>
                  <a:pt x="169" y="127"/>
                  <a:pt x="169" y="103"/>
                </a:cubicBezTo>
                <a:close/>
                <a:moveTo>
                  <a:pt x="89" y="167"/>
                </a:moveTo>
                <a:cubicBezTo>
                  <a:pt x="54" y="167"/>
                  <a:pt x="25" y="138"/>
                  <a:pt x="25" y="103"/>
                </a:cubicBezTo>
                <a:cubicBezTo>
                  <a:pt x="25" y="67"/>
                  <a:pt x="54" y="39"/>
                  <a:pt x="89" y="39"/>
                </a:cubicBezTo>
                <a:cubicBezTo>
                  <a:pt x="124" y="39"/>
                  <a:pt x="153" y="67"/>
                  <a:pt x="153" y="103"/>
                </a:cubicBezTo>
                <a:cubicBezTo>
                  <a:pt x="153" y="138"/>
                  <a:pt x="124" y="167"/>
                  <a:pt x="89" y="167"/>
                </a:cubicBezTo>
                <a:close/>
                <a:moveTo>
                  <a:pt x="97" y="111"/>
                </a:moveTo>
                <a:cubicBezTo>
                  <a:pt x="99" y="109"/>
                  <a:pt x="100" y="106"/>
                  <a:pt x="100" y="103"/>
                </a:cubicBezTo>
                <a:cubicBezTo>
                  <a:pt x="100" y="97"/>
                  <a:pt x="96" y="93"/>
                  <a:pt x="91" y="92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4"/>
                  <a:pt x="90" y="53"/>
                  <a:pt x="89" y="53"/>
                </a:cubicBezTo>
                <a:cubicBezTo>
                  <a:pt x="88" y="53"/>
                  <a:pt x="87" y="54"/>
                  <a:pt x="87" y="55"/>
                </a:cubicBezTo>
                <a:cubicBezTo>
                  <a:pt x="87" y="92"/>
                  <a:pt x="87" y="92"/>
                  <a:pt x="87" y="92"/>
                </a:cubicBezTo>
                <a:cubicBezTo>
                  <a:pt x="82" y="93"/>
                  <a:pt x="78" y="97"/>
                  <a:pt x="78" y="103"/>
                </a:cubicBezTo>
                <a:cubicBezTo>
                  <a:pt x="78" y="109"/>
                  <a:pt x="83" y="114"/>
                  <a:pt x="89" y="114"/>
                </a:cubicBezTo>
                <a:cubicBezTo>
                  <a:pt x="90" y="114"/>
                  <a:pt x="92" y="114"/>
                  <a:pt x="93" y="113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5" y="132"/>
                  <a:pt x="106" y="133"/>
                  <a:pt x="107" y="132"/>
                </a:cubicBezTo>
                <a:cubicBezTo>
                  <a:pt x="108" y="131"/>
                  <a:pt x="109" y="130"/>
                  <a:pt x="108" y="129"/>
                </a:cubicBezTo>
                <a:lnTo>
                  <a:pt x="97" y="111"/>
                </a:lnTo>
                <a:close/>
              </a:path>
            </a:pathLst>
          </a:custGeom>
          <a:solidFill>
            <a:srgbClr val="7679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" name="组合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5211082"/>
            <a:ext cx="8477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63"/>
          <p:cNvSpPr>
            <a:spLocks noChangeAspect="1" noEditPoints="1"/>
          </p:cNvSpPr>
          <p:nvPr/>
        </p:nvSpPr>
        <p:spPr bwMode="auto">
          <a:xfrm>
            <a:off x="4413250" y="1366157"/>
            <a:ext cx="735013" cy="835025"/>
          </a:xfrm>
          <a:custGeom>
            <a:avLst/>
            <a:gdLst>
              <a:gd name="T0" fmla="*/ 666106 w 352"/>
              <a:gd name="T1" fmla="*/ 436301 h 400"/>
              <a:gd name="T2" fmla="*/ 496969 w 352"/>
              <a:gd name="T3" fmla="*/ 279733 h 400"/>
              <a:gd name="T4" fmla="*/ 524114 w 352"/>
              <a:gd name="T5" fmla="*/ 279733 h 400"/>
              <a:gd name="T6" fmla="*/ 653577 w 352"/>
              <a:gd name="T7" fmla="*/ 237982 h 400"/>
              <a:gd name="T8" fmla="*/ 590934 w 352"/>
              <a:gd name="T9" fmla="*/ 200406 h 400"/>
              <a:gd name="T10" fmla="*/ 609727 w 352"/>
              <a:gd name="T11" fmla="*/ 171180 h 400"/>
              <a:gd name="T12" fmla="*/ 603462 w 352"/>
              <a:gd name="T13" fmla="*/ 156567 h 400"/>
              <a:gd name="T14" fmla="*/ 494881 w 352"/>
              <a:gd name="T15" fmla="*/ 202494 h 400"/>
              <a:gd name="T16" fmla="*/ 482352 w 352"/>
              <a:gd name="T17" fmla="*/ 33401 h 400"/>
              <a:gd name="T18" fmla="*/ 296511 w 352"/>
              <a:gd name="T19" fmla="*/ 35489 h 400"/>
              <a:gd name="T20" fmla="*/ 283982 w 352"/>
              <a:gd name="T21" fmla="*/ 225457 h 400"/>
              <a:gd name="T22" fmla="*/ 252661 w 352"/>
              <a:gd name="T23" fmla="*/ 233807 h 400"/>
              <a:gd name="T24" fmla="*/ 231780 w 352"/>
              <a:gd name="T25" fmla="*/ 248420 h 400"/>
              <a:gd name="T26" fmla="*/ 265189 w 352"/>
              <a:gd name="T27" fmla="*/ 271383 h 400"/>
              <a:gd name="T28" fmla="*/ 70996 w 352"/>
              <a:gd name="T29" fmla="*/ 446738 h 400"/>
              <a:gd name="T30" fmla="*/ 311128 w 352"/>
              <a:gd name="T31" fmla="*/ 816237 h 400"/>
              <a:gd name="T32" fmla="*/ 716220 w 352"/>
              <a:gd name="T33" fmla="*/ 559467 h 400"/>
              <a:gd name="T34" fmla="*/ 632696 w 352"/>
              <a:gd name="T35" fmla="*/ 227544 h 400"/>
              <a:gd name="T36" fmla="*/ 524114 w 352"/>
              <a:gd name="T37" fmla="*/ 256770 h 400"/>
              <a:gd name="T38" fmla="*/ 507410 w 352"/>
              <a:gd name="T39" fmla="*/ 254683 h 400"/>
              <a:gd name="T40" fmla="*/ 584669 w 352"/>
              <a:gd name="T41" fmla="*/ 177443 h 400"/>
              <a:gd name="T42" fmla="*/ 499057 w 352"/>
              <a:gd name="T43" fmla="*/ 231719 h 400"/>
              <a:gd name="T44" fmla="*/ 584669 w 352"/>
              <a:gd name="T45" fmla="*/ 177443 h 400"/>
              <a:gd name="T46" fmla="*/ 455207 w 352"/>
              <a:gd name="T47" fmla="*/ 657582 h 400"/>
              <a:gd name="T48" fmla="*/ 382123 w 352"/>
              <a:gd name="T49" fmla="*/ 680545 h 400"/>
              <a:gd name="T50" fmla="*/ 352890 w 352"/>
              <a:gd name="T51" fmla="*/ 718122 h 400"/>
              <a:gd name="T52" fmla="*/ 306951 w 352"/>
              <a:gd name="T53" fmla="*/ 672195 h 400"/>
              <a:gd name="T54" fmla="*/ 254749 w 352"/>
              <a:gd name="T55" fmla="*/ 626269 h 400"/>
              <a:gd name="T56" fmla="*/ 323656 w 352"/>
              <a:gd name="T57" fmla="*/ 584518 h 400"/>
              <a:gd name="T58" fmla="*/ 352890 w 352"/>
              <a:gd name="T59" fmla="*/ 628356 h 400"/>
              <a:gd name="T60" fmla="*/ 296511 w 352"/>
              <a:gd name="T61" fmla="*/ 538591 h 400"/>
              <a:gd name="T62" fmla="*/ 254749 w 352"/>
              <a:gd name="T63" fmla="*/ 469702 h 400"/>
              <a:gd name="T64" fmla="*/ 352890 w 352"/>
              <a:gd name="T65" fmla="*/ 384112 h 400"/>
              <a:gd name="T66" fmla="*/ 382123 w 352"/>
              <a:gd name="T67" fmla="*/ 365323 h 400"/>
              <a:gd name="T68" fmla="*/ 448943 w 352"/>
              <a:gd name="T69" fmla="*/ 404987 h 400"/>
              <a:gd name="T70" fmla="*/ 407180 w 352"/>
              <a:gd name="T71" fmla="*/ 465526 h 400"/>
              <a:gd name="T72" fmla="*/ 382123 w 352"/>
              <a:gd name="T73" fmla="*/ 436301 h 400"/>
              <a:gd name="T74" fmla="*/ 461471 w 352"/>
              <a:gd name="T75" fmla="*/ 526066 h 400"/>
              <a:gd name="T76" fmla="*/ 480264 w 352"/>
              <a:gd name="T77" fmla="*/ 628356 h 4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52" h="400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rgbClr val="7679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框 58"/>
          <p:cNvSpPr txBox="1">
            <a:spLocks noChangeArrowheads="1"/>
          </p:cNvSpPr>
          <p:nvPr/>
        </p:nvSpPr>
        <p:spPr bwMode="auto">
          <a:xfrm>
            <a:off x="5492750" y="158364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60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23" name="文本框 59"/>
          <p:cNvSpPr txBox="1">
            <a:spLocks noChangeArrowheads="1"/>
          </p:cNvSpPr>
          <p:nvPr/>
        </p:nvSpPr>
        <p:spPr bwMode="auto">
          <a:xfrm>
            <a:off x="5492750" y="3468007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60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24" name="文本框 60"/>
          <p:cNvSpPr txBox="1">
            <a:spLocks noChangeArrowheads="1"/>
          </p:cNvSpPr>
          <p:nvPr/>
        </p:nvSpPr>
        <p:spPr bwMode="auto">
          <a:xfrm>
            <a:off x="5492750" y="542539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60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25" name="文本框 61"/>
          <p:cNvSpPr txBox="1">
            <a:spLocks noChangeArrowheads="1"/>
          </p:cNvSpPr>
          <p:nvPr/>
        </p:nvSpPr>
        <p:spPr bwMode="auto">
          <a:xfrm>
            <a:off x="1939925" y="2550432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60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26" name="文本框 62"/>
          <p:cNvSpPr txBox="1">
            <a:spLocks noChangeArrowheads="1"/>
          </p:cNvSpPr>
          <p:nvPr/>
        </p:nvSpPr>
        <p:spPr bwMode="auto">
          <a:xfrm>
            <a:off x="1939925" y="4552270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60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732</Words>
  <Application>Microsoft Office PowerPoint</Application>
  <PresentationFormat>全屏显示(4:3)</PresentationFormat>
  <Paragraphs>173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Adidas Unity</vt:lpstr>
      <vt:lpstr>Adobe Gothic Std B</vt:lpstr>
      <vt:lpstr>华文细黑</vt:lpstr>
      <vt:lpstr>宋体</vt:lpstr>
      <vt:lpstr>微软雅黑</vt:lpstr>
      <vt:lpstr>幼圆</vt:lpstr>
      <vt:lpstr>Arial</vt:lpstr>
      <vt:lpstr>Arial Narrow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2015-04-05T07:19:00Z</dcterms:created>
  <dcterms:modified xsi:type="dcterms:W3CDTF">2021-01-05T22:45:55Z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